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56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B50393-0F6C-4580-961F-F2F9306C27C1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D05187-8DAF-4287-82ED-FA4F81EE27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576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Pendiente</a:t>
            </a:r>
            <a:r>
              <a:rPr lang="en-US" dirty="0" smtClean="0"/>
              <a:t> de </a:t>
            </a:r>
            <a:r>
              <a:rPr lang="en-US" dirty="0" err="1" smtClean="0"/>
              <a:t>actualizar</a:t>
            </a:r>
            <a:r>
              <a:rPr lang="en-US" dirty="0" smtClean="0"/>
              <a:t> </a:t>
            </a:r>
            <a:r>
              <a:rPr lang="en-US" dirty="0" err="1" smtClean="0"/>
              <a:t>informacion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2DC9E9-A071-4766-99BA-6A302AA9D72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59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C27B2-6660-45AE-9598-23BA420E27EB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404B-3037-4789-9F03-B2534061A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730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C27B2-6660-45AE-9598-23BA420E27EB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404B-3037-4789-9F03-B2534061A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07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C27B2-6660-45AE-9598-23BA420E27EB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404B-3037-4789-9F03-B2534061A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669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C27B2-6660-45AE-9598-23BA420E27EB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404B-3037-4789-9F03-B2534061A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648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C27B2-6660-45AE-9598-23BA420E27EB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404B-3037-4789-9F03-B2534061A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15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C27B2-6660-45AE-9598-23BA420E27EB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404B-3037-4789-9F03-B2534061A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689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C27B2-6660-45AE-9598-23BA420E27EB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404B-3037-4789-9F03-B2534061A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449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C27B2-6660-45AE-9598-23BA420E27EB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404B-3037-4789-9F03-B2534061A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125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C27B2-6660-45AE-9598-23BA420E27EB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404B-3037-4789-9F03-B2534061A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329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C27B2-6660-45AE-9598-23BA420E27EB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404B-3037-4789-9F03-B2534061A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773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C27B2-6660-45AE-9598-23BA420E27EB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404B-3037-4789-9F03-B2534061A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562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2C27B2-6660-45AE-9598-23BA420E27EB}" type="datetimeFigureOut">
              <a:rPr lang="en-US" smtClean="0"/>
              <a:t>9/8/2016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F404B-3037-4789-9F03-B2534061A0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143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31" t="7961" r="29714" b="5135"/>
          <a:stretch/>
        </p:blipFill>
        <p:spPr>
          <a:xfrm>
            <a:off x="4513234" y="1181616"/>
            <a:ext cx="4249766" cy="462223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31" t="7348" r="29809" b="6469"/>
          <a:stretch/>
        </p:blipFill>
        <p:spPr>
          <a:xfrm>
            <a:off x="228600" y="1181616"/>
            <a:ext cx="4241664" cy="4583977"/>
          </a:xfrm>
          <a:prstGeom prst="rect">
            <a:avLst/>
          </a:prstGeom>
        </p:spPr>
      </p:pic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4970684" y="5093717"/>
            <a:ext cx="1266825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>
                <a:solidFill>
                  <a:prstClr val="black"/>
                </a:solidFill>
                <a:latin typeface="Calibri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>
                <a:solidFill>
                  <a:prstClr val="black"/>
                </a:solidFill>
                <a:latin typeface="Calibri"/>
              </a:rPr>
              <a:t>&lt;1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>
                <a:solidFill>
                  <a:prstClr val="black"/>
                </a:solidFill>
                <a:latin typeface="Calibri"/>
              </a:rPr>
              <a:t>1-1.99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>
                <a:solidFill>
                  <a:prstClr val="black"/>
                </a:solidFill>
                <a:latin typeface="Calibri"/>
                <a:cs typeface="Arial" charset="0"/>
              </a:rPr>
              <a:t>≥2</a:t>
            </a:r>
            <a:endParaRPr lang="en-US" sz="16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4718272" y="5435030"/>
            <a:ext cx="1524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4718272" y="5676330"/>
            <a:ext cx="152400" cy="152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4194397" y="5033392"/>
            <a:ext cx="25352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u="sng">
                <a:solidFill>
                  <a:prstClr val="black"/>
                </a:solidFill>
                <a:latin typeface="Calibri"/>
              </a:rPr>
              <a:t>Rate per 100,000 population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4718272" y="5917630"/>
            <a:ext cx="152400" cy="152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381000" y="6291590"/>
            <a:ext cx="2755883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prstClr val="black"/>
                </a:solidFill>
              </a:rPr>
              <a:t>Source: </a:t>
            </a:r>
            <a:r>
              <a:rPr lang="en-US" sz="1100" dirty="0" smtClean="0">
                <a:solidFill>
                  <a:prstClr val="black"/>
                </a:solidFill>
              </a:rPr>
              <a:t>Country report to FGL-IM/PAHO.</a:t>
            </a:r>
          </a:p>
        </p:txBody>
      </p:sp>
      <p:sp>
        <p:nvSpPr>
          <p:cNvPr id="19" name="Text Box 21"/>
          <p:cNvSpPr txBox="1">
            <a:spLocks noChangeArrowheads="1"/>
          </p:cNvSpPr>
          <p:nvPr/>
        </p:nvSpPr>
        <p:spPr bwMode="auto">
          <a:xfrm>
            <a:off x="1219200" y="4174123"/>
            <a:ext cx="63991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prstClr val="black"/>
                </a:solidFill>
              </a:rPr>
              <a:t>2014</a:t>
            </a: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643991" y="228600"/>
            <a:ext cx="8159477" cy="707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76" tIns="45688" rIns="91376" bIns="45688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 smtClean="0">
                <a:solidFill>
                  <a:srgbClr val="333399"/>
                </a:solidFill>
                <a:latin typeface="Arial"/>
              </a:rPr>
              <a:t>Rate of suspected measles/rubella cases per 100,000 population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333399"/>
                </a:solidFill>
                <a:latin typeface="Arial"/>
              </a:rPr>
              <a:t>selected countries in the </a:t>
            </a:r>
            <a:r>
              <a:rPr lang="en-US" altLang="en-US" sz="2000" b="1" dirty="0" smtClean="0">
                <a:solidFill>
                  <a:srgbClr val="333399"/>
                </a:solidFill>
                <a:latin typeface="Arial"/>
              </a:rPr>
              <a:t>Americas, 2014-2015</a:t>
            </a:r>
            <a:endParaRPr lang="en-US" altLang="en-US" sz="2000" b="1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16" name="Text Box 21"/>
          <p:cNvSpPr txBox="1">
            <a:spLocks noChangeArrowheads="1"/>
          </p:cNvSpPr>
          <p:nvPr/>
        </p:nvSpPr>
        <p:spPr bwMode="auto">
          <a:xfrm>
            <a:off x="5608481" y="4174123"/>
            <a:ext cx="63991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prstClr val="black"/>
                </a:solidFill>
              </a:rPr>
              <a:t>2015</a:t>
            </a:r>
          </a:p>
        </p:txBody>
      </p:sp>
    </p:spTree>
    <p:extLst>
      <p:ext uri="{BB962C8B-B14F-4D97-AF65-F5344CB8AC3E}">
        <p14:creationId xmlns:p14="http://schemas.microsoft.com/office/powerpoint/2010/main" val="186194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39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9</cp:revision>
  <dcterms:created xsi:type="dcterms:W3CDTF">2016-08-02T16:13:20Z</dcterms:created>
  <dcterms:modified xsi:type="dcterms:W3CDTF">2016-09-08T22:03:18Z</dcterms:modified>
</cp:coreProperties>
</file>