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18" d="100"/>
          <a:sy n="118" d="100"/>
        </p:scale>
        <p:origin x="-1637"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B35F4C8F-5BC2-4672-AE50-3A6B6B75C0B0}" type="datetimeFigureOut">
              <a:rPr lang="es-ES" smtClean="0"/>
              <a:t>14/10/2016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10299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B35F4C8F-5BC2-4672-AE50-3A6B6B75C0B0}" type="datetimeFigureOut">
              <a:rPr lang="es-ES" smtClean="0"/>
              <a:t>14/10/2016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259639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B35F4C8F-5BC2-4672-AE50-3A6B6B75C0B0}" type="datetimeFigureOut">
              <a:rPr lang="es-ES" smtClean="0"/>
              <a:t>14/10/2016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219211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B35F4C8F-5BC2-4672-AE50-3A6B6B75C0B0}" type="datetimeFigureOut">
              <a:rPr lang="es-ES" smtClean="0"/>
              <a:t>14/10/2016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323177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5F4C8F-5BC2-4672-AE50-3A6B6B75C0B0}" type="datetimeFigureOut">
              <a:rPr lang="es-ES" smtClean="0"/>
              <a:t>14/10/2016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240767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B35F4C8F-5BC2-4672-AE50-3A6B6B75C0B0}" type="datetimeFigureOut">
              <a:rPr lang="es-ES" smtClean="0"/>
              <a:t>14/10/2016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183297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B35F4C8F-5BC2-4672-AE50-3A6B6B75C0B0}" type="datetimeFigureOut">
              <a:rPr lang="es-ES" smtClean="0"/>
              <a:t>14/10/2016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394988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B35F4C8F-5BC2-4672-AE50-3A6B6B75C0B0}" type="datetimeFigureOut">
              <a:rPr lang="es-ES" smtClean="0"/>
              <a:t>14/10/2016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289495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F4C8F-5BC2-4672-AE50-3A6B6B75C0B0}" type="datetimeFigureOut">
              <a:rPr lang="es-ES" smtClean="0"/>
              <a:t>14/10/2016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52551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F4C8F-5BC2-4672-AE50-3A6B6B75C0B0}" type="datetimeFigureOut">
              <a:rPr lang="es-ES" smtClean="0"/>
              <a:t>14/10/2016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3497207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F4C8F-5BC2-4672-AE50-3A6B6B75C0B0}" type="datetimeFigureOut">
              <a:rPr lang="es-ES" smtClean="0"/>
              <a:t>14/10/2016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232A244-75E8-466F-83F1-AF610D29E4CD}" type="slidenum">
              <a:rPr lang="es-ES" smtClean="0"/>
              <a:t>‹#›</a:t>
            </a:fld>
            <a:endParaRPr lang="es-ES"/>
          </a:p>
        </p:txBody>
      </p:sp>
    </p:spTree>
    <p:extLst>
      <p:ext uri="{BB962C8B-B14F-4D97-AF65-F5344CB8AC3E}">
        <p14:creationId xmlns:p14="http://schemas.microsoft.com/office/powerpoint/2010/main" val="254163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F4C8F-5BC2-4672-AE50-3A6B6B75C0B0}" type="datetimeFigureOut">
              <a:rPr lang="es-ES" smtClean="0"/>
              <a:t>14/10/2016</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2A244-75E8-466F-83F1-AF610D29E4CD}" type="slidenum">
              <a:rPr lang="es-ES" smtClean="0"/>
              <a:t>‹#›</a:t>
            </a:fld>
            <a:endParaRPr lang="es-ES"/>
          </a:p>
        </p:txBody>
      </p:sp>
    </p:spTree>
    <p:extLst>
      <p:ext uri="{BB962C8B-B14F-4D97-AF65-F5344CB8AC3E}">
        <p14:creationId xmlns:p14="http://schemas.microsoft.com/office/powerpoint/2010/main" val="2827846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OwjOBNQfAAg"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0"/>
            <a:ext cx="8115300" cy="4114800"/>
          </a:xfrm>
        </p:spPr>
      </p:pic>
      <p:sp>
        <p:nvSpPr>
          <p:cNvPr id="5" name="Subtitle 2"/>
          <p:cNvSpPr txBox="1">
            <a:spLocks/>
          </p:cNvSpPr>
          <p:nvPr/>
        </p:nvSpPr>
        <p:spPr>
          <a:xfrm>
            <a:off x="1371600" y="4495800"/>
            <a:ext cx="6400800" cy="17526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dirty="0" smtClean="0">
                <a:solidFill>
                  <a:srgbClr val="FF0000"/>
                </a:solidFill>
              </a:rPr>
              <a:t>Be a Vaccine Hero!</a:t>
            </a:r>
          </a:p>
          <a:p>
            <a:pPr marL="0" indent="0" algn="ctr">
              <a:buNone/>
            </a:pPr>
            <a:r>
              <a:rPr lang="en-US" sz="2300" dirty="0" smtClean="0"/>
              <a:t>In its third animated video, PAHO calls all health workers in each country to continue be the unnamed heroes, in order to keep measles and rubella from the Americas. You can access the video here:</a:t>
            </a:r>
          </a:p>
          <a:p>
            <a:pPr marL="0" indent="0" algn="ctr">
              <a:buNone/>
            </a:pPr>
            <a:r>
              <a:rPr lang="en-US" sz="2300" dirty="0" smtClean="0">
                <a:hlinkClick r:id="rId3"/>
              </a:rPr>
              <a:t>https://www.youtube.com/watch?v=OwjOBNQfAAg</a:t>
            </a:r>
            <a:endParaRPr lang="en-US" sz="2300" dirty="0" smtClean="0"/>
          </a:p>
          <a:p>
            <a:pPr marL="0" indent="0">
              <a:buNone/>
            </a:pPr>
            <a:endParaRPr lang="en-US" sz="2300" dirty="0" smtClean="0"/>
          </a:p>
          <a:p>
            <a:endParaRPr lang="en-US" sz="2300" dirty="0" smtClean="0"/>
          </a:p>
          <a:p>
            <a:endParaRPr lang="es-ES" dirty="0"/>
          </a:p>
        </p:txBody>
      </p:sp>
    </p:spTree>
    <p:extLst>
      <p:ext uri="{BB962C8B-B14F-4D97-AF65-F5344CB8AC3E}">
        <p14:creationId xmlns:p14="http://schemas.microsoft.com/office/powerpoint/2010/main" val="3370688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47</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Revilla, Mr. Fernando (WDC)</cp:lastModifiedBy>
  <cp:revision>11</cp:revision>
  <dcterms:created xsi:type="dcterms:W3CDTF">2016-10-05T15:55:59Z</dcterms:created>
  <dcterms:modified xsi:type="dcterms:W3CDTF">2016-10-14T20:25:06Z</dcterms:modified>
</cp:coreProperties>
</file>