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6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1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3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2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3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9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2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8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8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1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1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30EC4-0D7C-450A-A416-368A26949CC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EE865-6166-40B5-A251-0DB1D8A9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24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63" t="-1" r="963" b="443"/>
          <a:stretch/>
        </p:blipFill>
        <p:spPr bwMode="auto">
          <a:xfrm>
            <a:off x="2183" y="152400"/>
            <a:ext cx="9039492" cy="6509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76400" y="5337048"/>
            <a:ext cx="6263640" cy="98755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660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114300" dist="76200" dir="7320000" algn="tr" rotWithShape="0">
                    <a:schemeClr val="bg1">
                      <a:alpha val="87000"/>
                    </a:schemeClr>
                  </a:outerShdw>
                </a:effectLst>
                <a:latin typeface="Ravie" pitchFamily="82" charset="0"/>
              </a:rPr>
              <a:t>Feliz</a:t>
            </a:r>
            <a:r>
              <a:rPr lang="en-US" sz="66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114300" dist="76200" dir="7320000" algn="tr" rotWithShape="0">
                    <a:schemeClr val="bg1">
                      <a:alpha val="87000"/>
                    </a:schemeClr>
                  </a:outerShdw>
                </a:effectLst>
                <a:latin typeface="Ravie" pitchFamily="82" charset="0"/>
              </a:rPr>
              <a:t> </a:t>
            </a:r>
            <a:r>
              <a:rPr lang="en-US" sz="660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114300" dist="76200" dir="7320000" algn="tr" rotWithShape="0">
                    <a:schemeClr val="bg1">
                      <a:alpha val="87000"/>
                    </a:schemeClr>
                  </a:outerShdw>
                </a:effectLst>
                <a:latin typeface="Ravie" pitchFamily="82" charset="0"/>
              </a:rPr>
              <a:t>Navidad</a:t>
            </a:r>
            <a:endParaRPr lang="en-US" sz="66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33CC33"/>
              </a:solidFill>
              <a:effectLst>
                <a:outerShdw blurRad="114300" dist="76200" dir="7320000" algn="tr" rotWithShape="0">
                  <a:schemeClr val="bg1">
                    <a:alpha val="87000"/>
                  </a:schemeClr>
                </a:outerShdw>
              </a:effectLst>
              <a:latin typeface="Ravie" pitchFamily="8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686" y="1726027"/>
            <a:ext cx="197782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23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9</cp:revision>
  <dcterms:created xsi:type="dcterms:W3CDTF">2015-12-23T15:51:22Z</dcterms:created>
  <dcterms:modified xsi:type="dcterms:W3CDTF">2016-01-04T16:43:23Z</dcterms:modified>
</cp:coreProperties>
</file>