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9900"/>
    <a:srgbClr val="FFFF66"/>
    <a:srgbClr val="66FF66"/>
    <a:srgbClr val="FF6600"/>
    <a:srgbClr val="0099FF"/>
    <a:srgbClr val="000000"/>
    <a:srgbClr val="DC5269"/>
    <a:srgbClr val="E22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4DFE-F74C-4BB8-A119-6827D7B385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78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1417C-BDE8-4608-A599-0E6B657E4E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83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4185-4FC1-4B12-8D99-9BD668CFA6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16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3DB77-97A6-4AEC-A1D9-54A3DB78F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04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3721-7CDF-4550-88CA-42CDD62B7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48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7735-6B62-42D8-BB70-BD3FA374B3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22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F679-AEF2-4EE0-8AD4-41F6860D9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2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50914-3016-412A-8292-E7151EA495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33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C7EC9-250F-4D81-A160-312DD463B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13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A2F0A-EC81-4852-BA29-27E5EBECC9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4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FDA7-06A6-4E2A-B55C-BEFDEC180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70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264284A-BF86-4AF5-BAD2-62FF753E9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28"/>
          <a:stretch/>
        </p:blipFill>
        <p:spPr>
          <a:xfrm>
            <a:off x="36212" y="1010399"/>
            <a:ext cx="9068330" cy="4838158"/>
          </a:xfrm>
          <a:prstGeom prst="rect">
            <a:avLst/>
          </a:prstGeom>
        </p:spPr>
      </p:pic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 rot="21273827">
            <a:off x="3368127" y="1699270"/>
            <a:ext cx="4868571" cy="199924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perspectiveHeroicExtremeLeftFacing"/>
              <a:lightRig rig="legacyHarsh4" dir="t"/>
            </a:scene3d>
            <a:sp3d extrusionH="8874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Impact"/>
              </a:rPr>
              <a:t>2016</a:t>
            </a:r>
            <a:endParaRPr lang="en-US" sz="60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F6600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5141" y="4402116"/>
            <a:ext cx="831048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dirty="0" smtClean="0">
                <a:ln w="50800">
                  <a:solidFill>
                    <a:srgbClr val="FFFF00"/>
                  </a:solidFill>
                </a:ln>
                <a:solidFill>
                  <a:srgbClr val="0000FF"/>
                </a:solidFill>
                <a:latin typeface="Cooper Black" pitchFamily="18" charset="0"/>
              </a:rPr>
              <a:t>¡</a:t>
            </a:r>
            <a:r>
              <a:rPr lang="en-US" sz="7200" b="1" dirty="0" err="1" smtClean="0">
                <a:ln w="50800">
                  <a:solidFill>
                    <a:srgbClr val="FFFF00"/>
                  </a:solidFill>
                </a:ln>
                <a:solidFill>
                  <a:srgbClr val="0000FF"/>
                </a:solidFill>
                <a:latin typeface="Cooper Black" pitchFamily="18" charset="0"/>
              </a:rPr>
              <a:t>Feliz</a:t>
            </a:r>
            <a:r>
              <a:rPr lang="en-US" sz="7200" b="1" dirty="0" smtClean="0">
                <a:ln w="50800">
                  <a:solidFill>
                    <a:srgbClr val="FFFF00"/>
                  </a:solidFill>
                </a:ln>
                <a:solidFill>
                  <a:srgbClr val="0000FF"/>
                </a:solidFill>
                <a:latin typeface="Cooper Black" pitchFamily="18" charset="0"/>
              </a:rPr>
              <a:t> </a:t>
            </a:r>
            <a:r>
              <a:rPr lang="en-US" sz="7200" b="1" dirty="0" err="1" smtClean="0">
                <a:ln w="50800">
                  <a:solidFill>
                    <a:srgbClr val="FFFF00"/>
                  </a:solidFill>
                </a:ln>
                <a:solidFill>
                  <a:srgbClr val="0000FF"/>
                </a:solidFill>
                <a:latin typeface="Cooper Black" pitchFamily="18" charset="0"/>
              </a:rPr>
              <a:t>Año</a:t>
            </a:r>
            <a:r>
              <a:rPr lang="en-US" sz="7200" b="1" dirty="0" smtClean="0">
                <a:ln w="50800">
                  <a:solidFill>
                    <a:srgbClr val="FFFF00"/>
                  </a:solidFill>
                </a:ln>
                <a:solidFill>
                  <a:srgbClr val="0000FF"/>
                </a:solidFill>
                <a:latin typeface="Cooper Black" pitchFamily="18" charset="0"/>
              </a:rPr>
              <a:t> Nuevo!</a:t>
            </a:r>
          </a:p>
        </p:txBody>
      </p:sp>
    </p:spTree>
    <p:extLst>
      <p:ext uri="{BB962C8B-B14F-4D97-AF65-F5344CB8AC3E}">
        <p14:creationId xmlns:p14="http://schemas.microsoft.com/office/powerpoint/2010/main" val="11648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</dc:creator>
  <cp:lastModifiedBy>Pacis, Ms. Carmelita Lucia (WDC)</cp:lastModifiedBy>
  <cp:revision>22</cp:revision>
  <dcterms:created xsi:type="dcterms:W3CDTF">2011-12-20T17:23:24Z</dcterms:created>
  <dcterms:modified xsi:type="dcterms:W3CDTF">2016-01-04T16:40:12Z</dcterms:modified>
</cp:coreProperties>
</file>