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21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947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49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38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27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3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91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94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821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42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55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2DF833-C88E-47C5-BA75-A0C322FDD9FE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2C5B6-2B76-44A8-8520-47B0E6C633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6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46062"/>
            <a:ext cx="6553200" cy="66833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b="1" dirty="0" smtClean="0">
                <a:cs typeface="Arial" panose="020B0604020202020204" pitchFamily="34" charset="0"/>
              </a:rPr>
              <a:t>Rate </a:t>
            </a:r>
            <a:r>
              <a:rPr lang="en-US" sz="2400" b="1" dirty="0">
                <a:cs typeface="Arial" panose="020B0604020202020204" pitchFamily="34" charset="0"/>
              </a:rPr>
              <a:t>of suspected measles and rubella cases </a:t>
            </a:r>
            <a:r>
              <a:rPr lang="en-US" sz="2400" b="1" dirty="0" smtClean="0">
                <a:cs typeface="Arial" panose="020B0604020202020204" pitchFamily="34" charset="0"/>
              </a:rPr>
              <a:t/>
            </a:r>
            <a:br>
              <a:rPr lang="en-US" sz="2400" b="1" dirty="0" smtClean="0">
                <a:cs typeface="Arial" panose="020B0604020202020204" pitchFamily="34" charset="0"/>
              </a:rPr>
            </a:br>
            <a:r>
              <a:rPr lang="en-US" sz="2400" b="1" dirty="0" smtClean="0">
                <a:cs typeface="Arial" panose="020B0604020202020204" pitchFamily="34" charset="0"/>
              </a:rPr>
              <a:t>Last </a:t>
            </a:r>
            <a:r>
              <a:rPr lang="en-US" sz="2400" b="1" dirty="0">
                <a:cs typeface="Arial" panose="020B0604020202020204" pitchFamily="34" charset="0"/>
              </a:rPr>
              <a:t>33 weeks, </a:t>
            </a:r>
            <a:r>
              <a:rPr lang="en-US" sz="2400" b="1" dirty="0" smtClean="0">
                <a:cs typeface="Arial" panose="020B0604020202020204" pitchFamily="34" charset="0"/>
              </a:rPr>
              <a:t>2014</a:t>
            </a:r>
            <a:br>
              <a:rPr lang="en-US" sz="2400" b="1" dirty="0" smtClean="0">
                <a:cs typeface="Arial" panose="020B0604020202020204" pitchFamily="34" charset="0"/>
              </a:rPr>
            </a:br>
            <a:r>
              <a:rPr lang="en-US" sz="1800" b="1" dirty="0" smtClean="0"/>
              <a:t>(</a:t>
            </a:r>
            <a:r>
              <a:rPr lang="en-US" sz="1800" b="1" dirty="0" smtClean="0"/>
              <a:t>expected rate for EW 33=1.80)</a:t>
            </a:r>
            <a:endParaRPr lang="en-US" sz="1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6427113"/>
            <a:ext cx="42576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/>
              <a:t>* Source</a:t>
            </a:r>
            <a:r>
              <a:rPr lang="en-US" sz="1100" b="1" dirty="0" smtClean="0"/>
              <a:t>:  United Nations, Population Division.</a:t>
            </a:r>
          </a:p>
          <a:p>
            <a:r>
              <a:rPr lang="en-US" sz="1100" b="1" dirty="0" smtClean="0"/>
              <a:t>The World Population Prospects - the 2012 revision. New York, 2013</a:t>
            </a:r>
            <a:r>
              <a:rPr lang="en-US" sz="900" b="1" dirty="0" smtClean="0"/>
              <a:t>.</a:t>
            </a:r>
            <a:endParaRPr lang="en-US" sz="900" b="1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1262899"/>
              </p:ext>
            </p:extLst>
          </p:nvPr>
        </p:nvGraphicFramePr>
        <p:xfrm>
          <a:off x="2720975" y="1090612"/>
          <a:ext cx="3832225" cy="5310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Worksheet" r:id="rId3" imgW="3733836" imgH="5174052" progId="Excel.Sheet.12">
                  <p:embed/>
                </p:oleObj>
              </mc:Choice>
              <mc:Fallback>
                <p:oleObj name="Worksheet" r:id="rId3" imgW="3733836" imgH="517405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20975" y="1090612"/>
                        <a:ext cx="3832225" cy="5310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7625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Worksheet</vt:lpstr>
      <vt:lpstr>Rate of suspected measles and rubella cases  Last 33 weeks, 2014 (expected rate for EW 33=1.80)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1. Rate of suspected measles and rubella cases  Last 33 weeks, 2014  (expected rate for EW 33=1.27)</dc:title>
  <dc:creator>Gandhi, Mr. Raghunathan (WDC)</dc:creator>
  <cp:lastModifiedBy>Pacis, Ms. Carmelita Lucia (WDC)</cp:lastModifiedBy>
  <cp:revision>16</cp:revision>
  <dcterms:created xsi:type="dcterms:W3CDTF">2014-08-22T13:57:03Z</dcterms:created>
  <dcterms:modified xsi:type="dcterms:W3CDTF">2014-09-04T22:30:27Z</dcterms:modified>
</cp:coreProperties>
</file>