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1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1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7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1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7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6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0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3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9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5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4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605C7-8B9B-4CBC-95C2-5EE26E00A52F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D6334-DF25-4B57-801E-1CA6D234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8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1" t="12484" r="2762" b="2416"/>
          <a:stretch/>
        </p:blipFill>
        <p:spPr>
          <a:xfrm>
            <a:off x="4496" y="685800"/>
            <a:ext cx="9164926" cy="55909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918" y="5638801"/>
            <a:ext cx="91395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International Expert Committee (IEC) Meeting and National Commissions, Paraguay 2014 </a:t>
            </a:r>
          </a:p>
        </p:txBody>
      </p:sp>
    </p:spTree>
    <p:extLst>
      <p:ext uri="{BB962C8B-B14F-4D97-AF65-F5344CB8AC3E}">
        <p14:creationId xmlns:p14="http://schemas.microsoft.com/office/powerpoint/2010/main" val="2235303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6</cp:revision>
  <dcterms:created xsi:type="dcterms:W3CDTF">2016-05-19T21:09:22Z</dcterms:created>
  <dcterms:modified xsi:type="dcterms:W3CDTF">2016-05-19T21:54:02Z</dcterms:modified>
</cp:coreProperties>
</file>