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5FBCF-710B-482C-80EE-B2FC50896CC1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C62D-513C-47F9-9EA4-6EF9EAEA0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" y="0"/>
            <a:ext cx="9260059" cy="6957392"/>
          </a:xfrm>
          <a:prstGeom prst="rect">
            <a:avLst/>
          </a:prstGeom>
        </p:spPr>
      </p:pic>
      <p:pic>
        <p:nvPicPr>
          <p:cNvPr id="2" name="Picture 1" descr="VERTICAL-WHITE-PORTUGUE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4041755" cy="2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887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1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0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201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541463"/>
            <a:ext cx="8291512" cy="4310062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E57E-AF2A-4980-B0A6-3270E586950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F73E-EB73-4766-BAB4-9C19F77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6-06 at 1.56.3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19200"/>
            <a:ext cx="9144000" cy="762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426200"/>
            <a:ext cx="4348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96CCEE"/>
                </a:solidFill>
                <a:latin typeface="Arial Narrow" charset="0"/>
              </a:rPr>
              <a:t>Título</a:t>
            </a:r>
            <a:r>
              <a:rPr lang="en-US" sz="1200" b="1" dirty="0">
                <a:solidFill>
                  <a:srgbClr val="96CCEE"/>
                </a:solidFill>
                <a:latin typeface="Arial Narrow" charset="0"/>
              </a:rPr>
              <a:t> </a:t>
            </a:r>
            <a:r>
              <a:rPr lang="en-US" sz="1200" b="1" dirty="0" err="1">
                <a:solidFill>
                  <a:srgbClr val="96CCEE"/>
                </a:solidFill>
                <a:latin typeface="Arial Narrow" charset="0"/>
              </a:rPr>
              <a:t>da</a:t>
            </a:r>
            <a:r>
              <a:rPr lang="en-US" sz="1200" b="1" dirty="0">
                <a:solidFill>
                  <a:srgbClr val="96CCEE"/>
                </a:solidFill>
                <a:latin typeface="Arial Narrow" charset="0"/>
              </a:rPr>
              <a:t> </a:t>
            </a:r>
            <a:r>
              <a:rPr lang="en-US" sz="1200" b="1" dirty="0" err="1">
                <a:solidFill>
                  <a:srgbClr val="96CCEE"/>
                </a:solidFill>
                <a:latin typeface="Arial Narrow" charset="0"/>
              </a:rPr>
              <a:t>apresentação</a:t>
            </a:r>
            <a:r>
              <a:rPr lang="en-US" b="1" baseline="12000" dirty="0">
                <a:solidFill>
                  <a:srgbClr val="FFFFFF"/>
                </a:solidFill>
                <a:latin typeface="Arial Narrow" charset="0"/>
              </a:rPr>
              <a:t>|</a:t>
            </a:r>
            <a:r>
              <a:rPr lang="en-US" sz="1200" b="1" dirty="0">
                <a:solidFill>
                  <a:srgbClr val="96CCEE"/>
                </a:solidFill>
                <a:latin typeface="Arial Narrow" charset="0"/>
              </a:rPr>
              <a:t> 2013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D35E3A0-7489-5B4A-9178-1EFC836545FF}" type="slidenum">
              <a:rPr lang="ar-SA" sz="1500" b="1">
                <a:solidFill>
                  <a:srgbClr val="72BBE8"/>
                </a:solidFill>
                <a:latin typeface="Arial Narrow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charset="0"/>
              </a:rPr>
              <a:t>|</a:t>
            </a:r>
          </a:p>
        </p:txBody>
      </p:sp>
      <p:graphicFrame>
        <p:nvGraphicFramePr>
          <p:cNvPr id="1229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13" imgW="0" imgH="0" progId="PowerPoint.Show.8">
                  <p:embed/>
                </p:oleObj>
              </mc:Choice>
              <mc:Fallback>
                <p:oleObj r:id="rId13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96969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reen shot 2013-06-06 at 1.52.4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6171330"/>
            <a:ext cx="3376832" cy="610470"/>
          </a:xfrm>
          <a:prstGeom prst="rect">
            <a:avLst/>
          </a:prstGeom>
        </p:spPr>
      </p:pic>
      <p:pic>
        <p:nvPicPr>
          <p:cNvPr id="2" name="Picture 1" descr="horizontal-ON-WHITE-PORTUGUES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72" y="5889725"/>
            <a:ext cx="3994728" cy="9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ea typeface="+mn-ea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3pPr>
      <a:lvl4pPr marL="1663700" indent="-227013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s-PE" altLang="es-MX" sz="2400" b="1" dirty="0" smtClean="0">
                <a:latin typeface="Arial" charset="0"/>
              </a:rPr>
              <a:t>Distribución global de los genotipos de sarampión, 2013*</a:t>
            </a:r>
          </a:p>
        </p:txBody>
      </p:sp>
      <p:sp>
        <p:nvSpPr>
          <p:cNvPr id="9220" name="DataSource"/>
          <p:cNvSpPr txBox="1">
            <a:spLocks noChangeArrowheads="1"/>
          </p:cNvSpPr>
          <p:nvPr/>
        </p:nvSpPr>
        <p:spPr bwMode="auto">
          <a:xfrm>
            <a:off x="203200" y="6400800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s-MX" sz="900" dirty="0" err="1" smtClean="0">
                <a:latin typeface="Arial" charset="0"/>
              </a:rPr>
              <a:t>Fuente</a:t>
            </a:r>
            <a:r>
              <a:rPr lang="fr-FR" altLang="es-MX" sz="900" dirty="0" smtClean="0">
                <a:latin typeface="Arial" charset="0"/>
              </a:rPr>
              <a:t>: </a:t>
            </a:r>
            <a:r>
              <a:rPr lang="fr-FR" altLang="es-MX" sz="900" dirty="0" err="1">
                <a:latin typeface="Arial" charset="0"/>
              </a:rPr>
              <a:t>MeaNS</a:t>
            </a:r>
            <a:r>
              <a:rPr lang="fr-FR" altLang="es-MX" sz="900" dirty="0">
                <a:latin typeface="Arial" charset="0"/>
              </a:rPr>
              <a:t> </a:t>
            </a:r>
            <a:r>
              <a:rPr lang="fr-FR" altLang="es-MX" sz="900" dirty="0" err="1">
                <a:latin typeface="Arial" charset="0"/>
              </a:rPr>
              <a:t>Database</a:t>
            </a:r>
            <a:endParaRPr lang="en-US" altLang="es-MX" sz="900" dirty="0">
              <a:latin typeface="Arial" charset="0"/>
            </a:endParaRPr>
          </a:p>
        </p:txBody>
      </p:sp>
      <p:sp>
        <p:nvSpPr>
          <p:cNvPr id="9221" name="Timestamp"/>
          <p:cNvSpPr txBox="1">
            <a:spLocks noChangeArrowheads="1"/>
          </p:cNvSpPr>
          <p:nvPr/>
        </p:nvSpPr>
        <p:spPr bwMode="auto">
          <a:xfrm>
            <a:off x="203200" y="6553200"/>
            <a:ext cx="254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900" dirty="0" smtClean="0">
                <a:latin typeface="Arial" charset="0"/>
              </a:rPr>
              <a:t>*</a:t>
            </a:r>
            <a:r>
              <a:rPr lang="en-US" altLang="es-MX" sz="900" dirty="0" err="1" smtClean="0">
                <a:latin typeface="Arial" charset="0"/>
              </a:rPr>
              <a:t>Datos</a:t>
            </a:r>
            <a:r>
              <a:rPr lang="en-US" altLang="es-MX" sz="900" dirty="0" smtClean="0">
                <a:latin typeface="Arial" charset="0"/>
              </a:rPr>
              <a:t> hasta </a:t>
            </a:r>
            <a:r>
              <a:rPr lang="en-US" altLang="es-MX" sz="900" dirty="0" smtClean="0">
                <a:latin typeface="Arial" charset="0"/>
              </a:rPr>
              <a:t>3 de </a:t>
            </a:r>
            <a:r>
              <a:rPr lang="en-US" altLang="es-MX" sz="900" dirty="0" err="1" smtClean="0">
                <a:latin typeface="Arial" charset="0"/>
              </a:rPr>
              <a:t>febrero</a:t>
            </a:r>
            <a:r>
              <a:rPr lang="en-US" altLang="es-MX" sz="900" dirty="0" smtClean="0">
                <a:latin typeface="Arial" charset="0"/>
              </a:rPr>
              <a:t> del </a:t>
            </a:r>
            <a:r>
              <a:rPr lang="en-US" altLang="es-MX" sz="900" dirty="0" smtClean="0">
                <a:latin typeface="Arial" charset="0"/>
              </a:rPr>
              <a:t>2014</a:t>
            </a:r>
            <a:endParaRPr lang="en-US" altLang="es-MX" sz="900" dirty="0">
              <a:latin typeface="Arial" charset="0"/>
            </a:endParaRPr>
          </a:p>
        </p:txBody>
      </p:sp>
      <p:pic>
        <p:nvPicPr>
          <p:cNvPr id="9223" name="WHOlog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638175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sclaimer"/>
          <p:cNvSpPr txBox="1">
            <a:spLocks noChangeArrowheads="1"/>
          </p:cNvSpPr>
          <p:nvPr/>
        </p:nvSpPr>
        <p:spPr bwMode="auto">
          <a:xfrm>
            <a:off x="5638800" y="6238081"/>
            <a:ext cx="3048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600" dirty="0">
                <a:latin typeface="Times New Roman" pitchFamily="18" charset="0"/>
                <a:cs typeface="Arial" charset="0"/>
              </a:rPr>
              <a:t>Los límites y nombres que se muestran en este mapa no implican la emisión de una opinión de ningún tipo por parte de la Organización Mundial de la Salud en relación a la situación legal de ningún país, territorio, ciudad o área o de sus autoridades, o sobre la delimitación de fronteras o límites.  Líneas punteadas en los mapas representan fronteras aproximadas para las que aún no hay acuerdo. ©OMS </a:t>
            </a:r>
            <a:r>
              <a:rPr lang="es-ES" sz="600" dirty="0" smtClean="0">
                <a:latin typeface="Times New Roman" pitchFamily="18" charset="0"/>
                <a:cs typeface="Arial" charset="0"/>
              </a:rPr>
              <a:t>2014. </a:t>
            </a:r>
            <a:r>
              <a:rPr lang="es-ES" sz="600" dirty="0">
                <a:latin typeface="Times New Roman" pitchFamily="18" charset="0"/>
                <a:cs typeface="Arial" charset="0"/>
              </a:rPr>
              <a:t>Todos los derechos reservados.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987425"/>
            <a:ext cx="9144000" cy="5332413"/>
            <a:chOff x="0" y="987425"/>
            <a:chExt cx="9144000" cy="5332413"/>
          </a:xfrm>
        </p:grpSpPr>
        <p:grpSp>
          <p:nvGrpSpPr>
            <p:cNvPr id="9218" name="Group 1"/>
            <p:cNvGrpSpPr>
              <a:grpSpLocks/>
            </p:cNvGrpSpPr>
            <p:nvPr/>
          </p:nvGrpSpPr>
          <p:grpSpPr bwMode="auto">
            <a:xfrm>
              <a:off x="0" y="987425"/>
              <a:ext cx="9144000" cy="5332413"/>
              <a:chOff x="0" y="986837"/>
              <a:chExt cx="9144000" cy="5332256"/>
            </a:xfrm>
          </p:grpSpPr>
          <p:pic>
            <p:nvPicPr>
              <p:cNvPr id="9224" name="Picture 2" descr="Y:\maps\measles\genotypes\measles_genotype_map_Jan_Dec_201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95"/>
              <a:stretch>
                <a:fillRect/>
              </a:stretch>
            </p:blipFill>
            <p:spPr bwMode="auto">
              <a:xfrm>
                <a:off x="0" y="986837"/>
                <a:ext cx="9144000" cy="533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_na"/>
              <p:cNvSpPr/>
              <p:nvPr/>
            </p:nvSpPr>
            <p:spPr bwMode="auto">
              <a:xfrm>
                <a:off x="6645275" y="6006364"/>
                <a:ext cx="319088" cy="168270"/>
              </a:xfrm>
              <a:prstGeom prst="rect">
                <a:avLst/>
              </a:prstGeom>
              <a:solidFill>
                <a:srgbClr val="82828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MX" altLang="es-MX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legend_na"/>
              <p:cNvSpPr txBox="1">
                <a:spLocks noChangeArrowheads="1"/>
              </p:cNvSpPr>
              <p:nvPr/>
            </p:nvSpPr>
            <p:spPr bwMode="auto">
              <a:xfrm>
                <a:off x="6952014" y="5960271"/>
                <a:ext cx="129239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MX" sz="1100" b="1">
                    <a:latin typeface="Arial" charset="0"/>
                  </a:rPr>
                  <a:t>Not applicable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404491" y="4235158"/>
              <a:ext cx="9525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Genotipos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200" y="5940623"/>
              <a:ext cx="12192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No </a:t>
              </a:r>
              <a:r>
                <a:rPr lang="en-US" sz="1300" b="1" dirty="0" err="1" smtClean="0"/>
                <a:t>aplica</a:t>
              </a:r>
              <a:endParaRPr lang="en-US" sz="13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5739" y="4922089"/>
              <a:ext cx="176612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/>
                <a:t>Grafico proporcional a  número de genotipo</a:t>
              </a:r>
              <a:endParaRPr lang="es-ES_tradnl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188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port_blue_ppt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template_port_blue_ppt</vt:lpstr>
      <vt:lpstr>Microsoft PowerPoint 97-2003 Presentation</vt:lpstr>
      <vt:lpstr>Distribución global de los genotipos de sarampión, 2013*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measles genotypes from Jan to Dec 2013</dc:title>
  <dc:creator>Bravo, Ms. Pamela (WDC)</dc:creator>
  <cp:lastModifiedBy>Pacis, Ms. Carmelita Lucia (WDC)</cp:lastModifiedBy>
  <cp:revision>14</cp:revision>
  <dcterms:created xsi:type="dcterms:W3CDTF">2014-03-11T18:50:48Z</dcterms:created>
  <dcterms:modified xsi:type="dcterms:W3CDTF">2014-03-13T22:22:56Z</dcterms:modified>
</cp:coreProperties>
</file>