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&lt;1 yr</c:v>
                </c:pt>
                <c:pt idx="1">
                  <c:v>1- 4 yrs</c:v>
                </c:pt>
                <c:pt idx="2">
                  <c:v>5 - 9 yrs</c:v>
                </c:pt>
                <c:pt idx="3">
                  <c:v>10 - 19 yrs</c:v>
                </c:pt>
                <c:pt idx="4">
                  <c:v>20+ yrs</c:v>
                </c:pt>
                <c:pt idx="5">
                  <c:v>Unknown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58</c:v>
                </c:pt>
                <c:pt idx="2">
                  <c:v>114</c:v>
                </c:pt>
                <c:pt idx="3">
                  <c:v>151</c:v>
                </c:pt>
                <c:pt idx="4">
                  <c:v>35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339776"/>
        <c:axId val="193342080"/>
      </c:barChart>
      <c:catAx>
        <c:axId val="19333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groups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93342080"/>
        <c:crosses val="autoZero"/>
        <c:auto val="1"/>
        <c:lblAlgn val="ctr"/>
        <c:lblOffset val="100"/>
        <c:noMultiLvlLbl val="0"/>
      </c:catAx>
      <c:valAx>
        <c:axId val="193342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confirmed cases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3339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7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3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1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9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5302-8E96-4D29-A281-FD4AE112218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E2A9-50C3-4490-9582-7D2A43CD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9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Number of confirmed measles cases by age groups, Fraser Valley Region, Canada, 2014*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51040"/>
              </p:ext>
            </p:extLst>
          </p:nvPr>
        </p:nvGraphicFramePr>
        <p:xfrm>
          <a:off x="381000" y="1447800"/>
          <a:ext cx="83058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697" y="6030724"/>
            <a:ext cx="3138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Country report to FGL-IM/PAHO.</a:t>
            </a:r>
          </a:p>
          <a:p>
            <a:r>
              <a:rPr lang="en-US" sz="1400" dirty="0" smtClean="0"/>
              <a:t>*Data as of 3 April 2014.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968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of confirmed measles cases by age groups, Fraser Valley Region, Canada, 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confirmed measles cases by age, Canada, 2014*</dc:title>
  <dc:creator>Pacis, Ms. Carmelita Lucia (WDC)</dc:creator>
  <cp:lastModifiedBy>Pacis, Ms. Carmelita Lucia (WDC)</cp:lastModifiedBy>
  <cp:revision>8</cp:revision>
  <dcterms:created xsi:type="dcterms:W3CDTF">2014-04-10T21:06:45Z</dcterms:created>
  <dcterms:modified xsi:type="dcterms:W3CDTF">2014-04-18T14:57:13Z</dcterms:modified>
</cp:coreProperties>
</file>