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 varScale="1">
        <p:scale>
          <a:sx n="77" d="100"/>
          <a:sy n="77" d="100"/>
        </p:scale>
        <p:origin x="-110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3734027-0C60-4EA3-9050-1CE9E8E25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98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A89F2A-15F7-4365-B77E-C398A18EE0FB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894D3-C9CF-44F5-BC53-36BA1C01F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0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BEC8-8E06-4DF6-8CC5-2518726CA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5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CAAAD-10E0-4C6C-9877-2724B6363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" y="0"/>
            <a:ext cx="9260059" cy="6957392"/>
          </a:xfrm>
          <a:prstGeom prst="rect">
            <a:avLst/>
          </a:prstGeom>
        </p:spPr>
      </p:pic>
      <p:pic>
        <p:nvPicPr>
          <p:cNvPr id="2" name="Picture 1" descr="VERTICAL-WHITE-PORTUGUE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4041755" cy="2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96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41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58251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541463"/>
            <a:ext cx="4068762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541463"/>
            <a:ext cx="4070350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89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53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222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2564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13888-E7F0-43D0-BB0D-9DDB9FC6A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37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2913" y="1541463"/>
            <a:ext cx="8291512" cy="4310062"/>
          </a:xfrm>
        </p:spPr>
        <p:txBody>
          <a:bodyPr/>
          <a:lstStyle/>
          <a:p>
            <a:r>
              <a:rPr lang="pt-BR" smtClean="0"/>
              <a:t>Clique no ícone para adicionar tabela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7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B3440-0C62-463F-ABD5-B56E1DE02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02655-4298-4417-936A-5C706538F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8EE25-6698-4957-BDB3-EB0CA8D0B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4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6115A-8B23-484B-B5A9-F78B0E639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0BDAB-CBF1-4C0E-B898-1179EB007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8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2A8EF-FB1A-4A01-A319-FCB9D2A1D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3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7A9BE-F70F-470E-868B-E9F264A3C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5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F17DC30-641F-439B-B9E7-FBCCA1F0C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3-06-06 at 1.56.39 PM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219200"/>
            <a:ext cx="9144000" cy="762000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541463"/>
            <a:ext cx="8291512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827088" y="6426200"/>
            <a:ext cx="4348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1200" b="1" dirty="0" err="1" smtClean="0">
                <a:solidFill>
                  <a:srgbClr val="96CCEE"/>
                </a:solidFill>
                <a:latin typeface="Arial Narrow" charset="0"/>
              </a:rPr>
              <a:t>Título</a:t>
            </a:r>
            <a:r>
              <a:rPr lang="en-US" sz="1200" b="1" dirty="0" smtClean="0">
                <a:solidFill>
                  <a:srgbClr val="96CCEE"/>
                </a:solidFill>
                <a:latin typeface="Arial Narrow" charset="0"/>
              </a:rPr>
              <a:t> </a:t>
            </a:r>
            <a:r>
              <a:rPr lang="en-US" sz="1200" b="1" dirty="0" err="1" smtClean="0">
                <a:solidFill>
                  <a:srgbClr val="96CCEE"/>
                </a:solidFill>
                <a:latin typeface="Arial Narrow" charset="0"/>
              </a:rPr>
              <a:t>da</a:t>
            </a:r>
            <a:r>
              <a:rPr lang="en-US" sz="1200" b="1" dirty="0" smtClean="0">
                <a:solidFill>
                  <a:srgbClr val="96CCEE"/>
                </a:solidFill>
                <a:latin typeface="Arial Narrow" charset="0"/>
              </a:rPr>
              <a:t> </a:t>
            </a:r>
            <a:r>
              <a:rPr lang="en-US" sz="1200" b="1" dirty="0" err="1" smtClean="0">
                <a:solidFill>
                  <a:srgbClr val="96CCEE"/>
                </a:solidFill>
                <a:latin typeface="Arial Narrow" charset="0"/>
              </a:rPr>
              <a:t>apresentação</a:t>
            </a:r>
            <a:r>
              <a:rPr lang="en-US" b="1" baseline="12000" dirty="0" smtClean="0">
                <a:solidFill>
                  <a:srgbClr val="FFFFFF"/>
                </a:solidFill>
                <a:latin typeface="Arial Narrow" charset="0"/>
              </a:rPr>
              <a:t>|</a:t>
            </a:r>
            <a:r>
              <a:rPr lang="en-US" sz="1200" b="1" dirty="0" smtClean="0">
                <a:solidFill>
                  <a:srgbClr val="96CCEE"/>
                </a:solidFill>
                <a:latin typeface="Arial Narrow" charset="0"/>
              </a:rPr>
              <a:t> 2013</a:t>
            </a:r>
            <a:endParaRPr lang="en-US" sz="1200" b="1" dirty="0">
              <a:solidFill>
                <a:srgbClr val="96CCEE"/>
              </a:solidFill>
              <a:latin typeface="Arial Narrow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60363" y="6399213"/>
            <a:ext cx="355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3D35E3A0-7489-5B4A-9178-1EFC836545FF}" type="slidenum">
              <a:rPr lang="ar-SA" sz="1500" b="1">
                <a:solidFill>
                  <a:srgbClr val="72BBE8"/>
                </a:solidFill>
                <a:latin typeface="Arial Narrow" charset="0"/>
              </a:rPr>
              <a:pPr algn="r"/>
              <a:t>‹#›</a:t>
            </a:fld>
            <a:r>
              <a:rPr lang="en-US" sz="1500" b="1">
                <a:solidFill>
                  <a:srgbClr val="72BBE8"/>
                </a:solidFill>
                <a:latin typeface="Arial Narrow" charset="0"/>
              </a:rPr>
              <a:t> </a:t>
            </a:r>
            <a:r>
              <a:rPr lang="en-US" sz="2100" b="1" baseline="14000">
                <a:solidFill>
                  <a:srgbClr val="FFFFFF"/>
                </a:solidFill>
                <a:latin typeface="Arial Narrow" charset="0"/>
              </a:rPr>
              <a:t>|</a:t>
            </a:r>
          </a:p>
        </p:txBody>
      </p:sp>
      <p:graphicFrame>
        <p:nvGraphicFramePr>
          <p:cNvPr id="12298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r:id="rId13" imgW="0" imgH="0" progId="PowerPoint.Show.8">
                  <p:embed/>
                </p:oleObj>
              </mc:Choice>
              <mc:Fallback>
                <p:oleObj r:id="rId13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BDF5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969696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Screen shot 2013-06-06 at 1.52.49 PM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000" y="6171330"/>
            <a:ext cx="3376832" cy="610470"/>
          </a:xfrm>
          <a:prstGeom prst="rect">
            <a:avLst/>
          </a:prstGeom>
        </p:spPr>
      </p:pic>
      <p:pic>
        <p:nvPicPr>
          <p:cNvPr id="2" name="Picture 1" descr="horizontal-ON-WHITE-PORTUGUES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72" y="5889725"/>
            <a:ext cx="3994728" cy="93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5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80000"/>
        </a:spcBef>
        <a:spcAft>
          <a:spcPct val="0"/>
        </a:spcAft>
        <a:buClr>
          <a:srgbClr val="1E7FB8"/>
        </a:buClr>
        <a:buFont typeface="Wingdings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+mn-lt"/>
          <a:ea typeface="+mn-ea"/>
          <a:cs typeface="+mn-cs"/>
        </a:defRPr>
      </a:lvl2pPr>
      <a:lvl3pPr marL="1255713" indent="-269875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charset="0"/>
          <a:ea typeface="+mn-ea"/>
          <a:cs typeface="+mn-cs"/>
        </a:defRPr>
      </a:lvl3pPr>
      <a:lvl4pPr marL="1663700" indent="-227013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charset="0"/>
          <a:ea typeface="+mn-ea"/>
          <a:cs typeface="+mn-cs"/>
        </a:defRPr>
      </a:lvl4pPr>
      <a:lvl5pPr marL="19891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5pPr>
      <a:lvl6pPr marL="24463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6pPr>
      <a:lvl7pPr marL="29035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7pPr>
      <a:lvl8pPr marL="33607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8pPr>
      <a:lvl9pPr marL="38179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r="5000"/>
          <a:stretch/>
        </p:blipFill>
        <p:spPr>
          <a:xfrm>
            <a:off x="19878" y="1960599"/>
            <a:ext cx="9091227" cy="4462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530" y="457200"/>
            <a:ext cx="8697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Grupo</a:t>
            </a:r>
            <a:r>
              <a:rPr lang="en-US" sz="2400" dirty="0" smtClean="0"/>
              <a:t> </a:t>
            </a:r>
            <a:r>
              <a:rPr lang="en-US" sz="2400" dirty="0" err="1"/>
              <a:t>Técnico</a:t>
            </a:r>
            <a:r>
              <a:rPr lang="en-US" sz="2400" dirty="0"/>
              <a:t> </a:t>
            </a:r>
            <a:r>
              <a:rPr lang="en-US" sz="2400" dirty="0" err="1"/>
              <a:t>Asesor</a:t>
            </a:r>
            <a:r>
              <a:rPr lang="en-US" sz="2400" dirty="0"/>
              <a:t> (GTA)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enfermedades</a:t>
            </a:r>
            <a:r>
              <a:rPr lang="en-US" sz="2400" dirty="0"/>
              <a:t> </a:t>
            </a:r>
            <a:r>
              <a:rPr lang="en-US" sz="2400" dirty="0" err="1" smtClean="0"/>
              <a:t>prevenibles</a:t>
            </a:r>
            <a:endParaRPr lang="en-US" sz="2400" dirty="0" smtClean="0"/>
          </a:p>
          <a:p>
            <a:pPr algn="ctr"/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/>
              <a:t>vacunación</a:t>
            </a:r>
            <a:r>
              <a:rPr lang="en-US" sz="2400" dirty="0"/>
              <a:t> </a:t>
            </a:r>
            <a:r>
              <a:rPr lang="en-US" sz="2400" dirty="0" smtClean="0"/>
              <a:t>de </a:t>
            </a:r>
            <a:r>
              <a:rPr lang="en-US" sz="2400" dirty="0"/>
              <a:t>la </a:t>
            </a:r>
            <a:r>
              <a:rPr lang="en-US" sz="2400" dirty="0" err="1"/>
              <a:t>Organización</a:t>
            </a:r>
            <a:r>
              <a:rPr lang="en-US" sz="2400" dirty="0"/>
              <a:t> </a:t>
            </a:r>
            <a:r>
              <a:rPr lang="en-US" sz="2400" dirty="0" err="1" smtClean="0"/>
              <a:t>Panamericana</a:t>
            </a:r>
            <a:r>
              <a:rPr lang="en-US" sz="2400" dirty="0" smtClean="0"/>
              <a:t> </a:t>
            </a:r>
            <a:r>
              <a:rPr lang="en-US" sz="2400" dirty="0"/>
              <a:t>de la </a:t>
            </a:r>
            <a:endParaRPr lang="en-US" sz="2400" dirty="0" smtClean="0"/>
          </a:p>
          <a:p>
            <a:pPr algn="ctr"/>
            <a:r>
              <a:rPr lang="en-US" sz="2400" dirty="0" err="1" smtClean="0"/>
              <a:t>Salud</a:t>
            </a:r>
            <a:r>
              <a:rPr lang="en-US" sz="2400" dirty="0" smtClean="0"/>
              <a:t> </a:t>
            </a:r>
            <a:r>
              <a:rPr lang="en-US" sz="2400" dirty="0"/>
              <a:t>(OPS</a:t>
            </a:r>
            <a:r>
              <a:rPr lang="en-US" sz="2400" dirty="0" smtClean="0"/>
              <a:t>), Washington, DC, </a:t>
            </a:r>
            <a:r>
              <a:rPr lang="en-US" sz="2400" dirty="0"/>
              <a:t>1-2 July </a:t>
            </a:r>
            <a:r>
              <a:rPr lang="en-US" sz="2400" dirty="0" smtClean="0"/>
              <a:t>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21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_port_blue_ppt">
  <a:themeElements>
    <a:clrScheme name="Presentation (2)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resentation (2)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>
            <a:ln>
              <a:noFill/>
            </a:ln>
            <a:solidFill>
              <a:srgbClr val="000066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>
            <a:ln>
              <a:noFill/>
            </a:ln>
            <a:solidFill>
              <a:srgbClr val="000066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resentation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29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Default Design</vt:lpstr>
      <vt:lpstr>template_port_blue_ppt</vt:lpstr>
      <vt:lpstr>Microsoft PowerPoint 97-2003 Presentation</vt:lpstr>
      <vt:lpstr>PowerPoint Presentation</vt:lpstr>
    </vt:vector>
  </TitlesOfParts>
  <Company>Pan American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Measles-Rubella Surveillance Indicators, Region of the Americas, 2003-2007*</dc:title>
  <dc:creator>PAHO Lan User</dc:creator>
  <cp:lastModifiedBy>Pacis, Ms. Carmelita Lucia (WDC)</cp:lastModifiedBy>
  <cp:revision>63</cp:revision>
  <dcterms:created xsi:type="dcterms:W3CDTF">2007-12-13T17:36:21Z</dcterms:created>
  <dcterms:modified xsi:type="dcterms:W3CDTF">2014-07-08T20:47:42Z</dcterms:modified>
</cp:coreProperties>
</file>