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5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785C4-D5D8-46D8-B0E2-3DDBF09FCAC9}" type="datetimeFigureOut">
              <a:rPr lang="es-ES" smtClean="0"/>
              <a:t>22/09/2016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E6D8-7386-4F08-BA8D-B7E15E1A744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4861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785C4-D5D8-46D8-B0E2-3DDBF09FCAC9}" type="datetimeFigureOut">
              <a:rPr lang="es-ES" smtClean="0"/>
              <a:t>22/09/2016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E6D8-7386-4F08-BA8D-B7E15E1A744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565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785C4-D5D8-46D8-B0E2-3DDBF09FCAC9}" type="datetimeFigureOut">
              <a:rPr lang="es-ES" smtClean="0"/>
              <a:t>22/09/2016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E6D8-7386-4F08-BA8D-B7E15E1A744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4790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785C4-D5D8-46D8-B0E2-3DDBF09FCAC9}" type="datetimeFigureOut">
              <a:rPr lang="es-ES" smtClean="0"/>
              <a:t>22/09/2016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E6D8-7386-4F08-BA8D-B7E15E1A744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6082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785C4-D5D8-46D8-B0E2-3DDBF09FCAC9}" type="datetimeFigureOut">
              <a:rPr lang="es-ES" smtClean="0"/>
              <a:t>22/09/2016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E6D8-7386-4F08-BA8D-B7E15E1A744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0205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785C4-D5D8-46D8-B0E2-3DDBF09FCAC9}" type="datetimeFigureOut">
              <a:rPr lang="es-ES" smtClean="0"/>
              <a:t>22/09/2016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E6D8-7386-4F08-BA8D-B7E15E1A744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9870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785C4-D5D8-46D8-B0E2-3DDBF09FCAC9}" type="datetimeFigureOut">
              <a:rPr lang="es-ES" smtClean="0"/>
              <a:t>22/09/2016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E6D8-7386-4F08-BA8D-B7E15E1A744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5186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785C4-D5D8-46D8-B0E2-3DDBF09FCAC9}" type="datetimeFigureOut">
              <a:rPr lang="es-ES" smtClean="0"/>
              <a:t>22/09/2016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E6D8-7386-4F08-BA8D-B7E15E1A744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3250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785C4-D5D8-46D8-B0E2-3DDBF09FCAC9}" type="datetimeFigureOut">
              <a:rPr lang="es-ES" smtClean="0"/>
              <a:t>22/09/2016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E6D8-7386-4F08-BA8D-B7E15E1A744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1617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785C4-D5D8-46D8-B0E2-3DDBF09FCAC9}" type="datetimeFigureOut">
              <a:rPr lang="es-ES" smtClean="0"/>
              <a:t>22/09/2016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E6D8-7386-4F08-BA8D-B7E15E1A744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7117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785C4-D5D8-46D8-B0E2-3DDBF09FCAC9}" type="datetimeFigureOut">
              <a:rPr lang="es-ES" smtClean="0"/>
              <a:t>22/09/2016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E6D8-7386-4F08-BA8D-B7E15E1A744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3503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785C4-D5D8-46D8-B0E2-3DDBF09FCAC9}" type="datetimeFigureOut">
              <a:rPr lang="es-ES" smtClean="0"/>
              <a:t>22/09/2016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0E6D8-7386-4F08-BA8D-B7E15E1A744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4840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.co/CKignD9Xh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695741"/>
            <a:ext cx="6781800" cy="3761779"/>
          </a:xfrm>
        </p:spPr>
      </p:pic>
      <p:sp>
        <p:nvSpPr>
          <p:cNvPr id="5" name="TextBox 4"/>
          <p:cNvSpPr txBox="1"/>
          <p:nvPr/>
        </p:nvSpPr>
        <p:spPr>
          <a:xfrm>
            <a:off x="1600200" y="4734341"/>
            <a:ext cx="617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smtClean="0">
                <a:solidFill>
                  <a:schemeClr val="tx2"/>
                </a:solidFill>
              </a:rPr>
              <a:t>¡Vacúnate antes de viajar!</a:t>
            </a:r>
            <a:endParaRPr lang="es-ES" sz="3600" b="1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5380672"/>
            <a:ext cx="7010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La OPS ha desarrollado videos cortos para promover la vacunación contra el sarampión y la rubeola. El primer video es para la  vacunación en los </a:t>
            </a:r>
            <a:r>
              <a:rPr lang="es-ES" b="1" u="sng" dirty="0" smtClean="0">
                <a:solidFill>
                  <a:srgbClr val="FF0000"/>
                </a:solidFill>
              </a:rPr>
              <a:t>viajeros</a:t>
            </a:r>
            <a:r>
              <a:rPr lang="es-ES" dirty="0" smtClean="0"/>
              <a:t>. Los videos son para uso en las redes sociales. Se puede acceder </a:t>
            </a:r>
            <a:r>
              <a:rPr lang="es-ES" smtClean="0"/>
              <a:t>al primer </a:t>
            </a:r>
            <a:r>
              <a:rPr lang="es-ES" dirty="0" smtClean="0"/>
              <a:t>video aquí: </a:t>
            </a:r>
            <a:r>
              <a:rPr lang="es-ES_tradnl" u="sng" dirty="0" smtClean="0">
                <a:hlinkClick r:id="rId3"/>
              </a:rPr>
              <a:t>youtu.be/2a4tSP6S1UY</a:t>
            </a:r>
            <a:endParaRPr lang="es-ES" dirty="0"/>
          </a:p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63201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53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10</cp:revision>
  <dcterms:created xsi:type="dcterms:W3CDTF">2016-09-22T17:45:19Z</dcterms:created>
  <dcterms:modified xsi:type="dcterms:W3CDTF">2016-09-22T21:37:28Z</dcterms:modified>
</cp:coreProperties>
</file>