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8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2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7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1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2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9" t="9646" r="23894" b="5459"/>
          <a:stretch/>
        </p:blipFill>
        <p:spPr>
          <a:xfrm>
            <a:off x="2050682" y="1186679"/>
            <a:ext cx="4908383" cy="53126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92" name="Text Box 5"/>
          <p:cNvSpPr txBox="1">
            <a:spLocks noChangeArrowheads="1"/>
          </p:cNvSpPr>
          <p:nvPr/>
        </p:nvSpPr>
        <p:spPr bwMode="auto">
          <a:xfrm>
            <a:off x="1371600" y="3588359"/>
            <a:ext cx="1430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200" b="1" u="sng" dirty="0" err="1">
                <a:cs typeface="Arial" charset="0"/>
              </a:rPr>
              <a:t>Coverage</a:t>
            </a:r>
            <a:r>
              <a:rPr lang="es-ES_tradnl" sz="1200" b="1" u="sng" dirty="0">
                <a:cs typeface="Arial" charset="0"/>
              </a:rPr>
              <a:t> </a:t>
            </a:r>
            <a:r>
              <a:rPr lang="es-ES_tradnl" sz="1200" b="1" u="sng" dirty="0" err="1">
                <a:cs typeface="Arial" charset="0"/>
              </a:rPr>
              <a:t>ranges</a:t>
            </a:r>
            <a:endParaRPr lang="es-ES_tradnl" sz="1200" b="1" u="sng" dirty="0">
              <a:cs typeface="Arial" charset="0"/>
            </a:endParaRPr>
          </a:p>
        </p:txBody>
      </p:sp>
      <p:sp>
        <p:nvSpPr>
          <p:cNvPr id="893" name="Rectangle 6"/>
          <p:cNvSpPr>
            <a:spLocks noChangeArrowheads="1"/>
          </p:cNvSpPr>
          <p:nvPr/>
        </p:nvSpPr>
        <p:spPr bwMode="auto">
          <a:xfrm>
            <a:off x="1612900" y="39322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894" name="Rectangle 7"/>
          <p:cNvSpPr>
            <a:spLocks noChangeArrowheads="1"/>
          </p:cNvSpPr>
          <p:nvPr/>
        </p:nvSpPr>
        <p:spPr bwMode="auto">
          <a:xfrm>
            <a:off x="1612900" y="4171950"/>
            <a:ext cx="152400" cy="1524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895" name="Rectangle 8"/>
          <p:cNvSpPr>
            <a:spLocks noChangeArrowheads="1"/>
          </p:cNvSpPr>
          <p:nvPr/>
        </p:nvSpPr>
        <p:spPr bwMode="auto">
          <a:xfrm>
            <a:off x="1612900" y="4411663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896" name="Text Box 9"/>
          <p:cNvSpPr txBox="1">
            <a:spLocks noChangeArrowheads="1"/>
          </p:cNvSpPr>
          <p:nvPr/>
        </p:nvSpPr>
        <p:spPr bwMode="auto">
          <a:xfrm>
            <a:off x="1822450" y="3886200"/>
            <a:ext cx="5806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200" dirty="0">
                <a:cs typeface="Arial" charset="0"/>
              </a:rPr>
              <a:t>&lt;80%</a:t>
            </a:r>
          </a:p>
        </p:txBody>
      </p:sp>
      <p:sp>
        <p:nvSpPr>
          <p:cNvPr id="897" name="Text Box 10"/>
          <p:cNvSpPr txBox="1">
            <a:spLocks noChangeArrowheads="1"/>
          </p:cNvSpPr>
          <p:nvPr/>
        </p:nvSpPr>
        <p:spPr bwMode="auto">
          <a:xfrm>
            <a:off x="1808163" y="4117975"/>
            <a:ext cx="7120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200" dirty="0">
                <a:cs typeface="Arial" charset="0"/>
              </a:rPr>
              <a:t>80-94%</a:t>
            </a:r>
          </a:p>
        </p:txBody>
      </p:sp>
      <p:sp>
        <p:nvSpPr>
          <p:cNvPr id="898" name="Text Box 11"/>
          <p:cNvSpPr txBox="1">
            <a:spLocks noChangeArrowheads="1"/>
          </p:cNvSpPr>
          <p:nvPr/>
        </p:nvSpPr>
        <p:spPr bwMode="auto">
          <a:xfrm>
            <a:off x="1808163" y="4349750"/>
            <a:ext cx="5757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200" dirty="0">
                <a:cs typeface="Arial" charset="0"/>
              </a:rPr>
              <a:t>≥95%</a:t>
            </a:r>
          </a:p>
        </p:txBody>
      </p:sp>
      <p:sp>
        <p:nvSpPr>
          <p:cNvPr id="899" name="Text Box 25"/>
          <p:cNvSpPr txBox="1">
            <a:spLocks noChangeArrowheads="1"/>
          </p:cNvSpPr>
          <p:nvPr/>
        </p:nvSpPr>
        <p:spPr bwMode="auto">
          <a:xfrm>
            <a:off x="0" y="27469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Measles Follow-up Campaign Coverage, 2011-2012</a:t>
            </a:r>
            <a:endParaRPr lang="es-ES_tradnl" sz="2800" b="1" dirty="0"/>
          </a:p>
        </p:txBody>
      </p:sp>
      <p:sp>
        <p:nvSpPr>
          <p:cNvPr id="900" name="Text Box 26"/>
          <p:cNvSpPr txBox="1">
            <a:spLocks noChangeArrowheads="1"/>
          </p:cNvSpPr>
          <p:nvPr/>
        </p:nvSpPr>
        <p:spPr bwMode="auto">
          <a:xfrm>
            <a:off x="869155" y="6019800"/>
            <a:ext cx="173434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sz="1100" b="1" dirty="0" err="1"/>
              <a:t>Source</a:t>
            </a:r>
            <a:r>
              <a:rPr lang="es-ES_tradnl" sz="1100" b="1" dirty="0"/>
              <a:t>: Country </a:t>
            </a:r>
            <a:r>
              <a:rPr lang="es-ES_tradnl" sz="1100" b="1" dirty="0" err="1" smtClean="0"/>
              <a:t>reports</a:t>
            </a:r>
            <a:endParaRPr lang="es-ES_tradnl" sz="11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00400" y="2299764"/>
            <a:ext cx="474424" cy="177000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810000" y="2689589"/>
            <a:ext cx="379520" cy="162162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574279" y="4512719"/>
            <a:ext cx="847552" cy="171015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257800" y="2501165"/>
            <a:ext cx="632959" cy="188424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257800" y="5282126"/>
            <a:ext cx="602622" cy="152401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44425" y="2338571"/>
            <a:ext cx="1258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Guatemala: 2013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2743200"/>
            <a:ext cx="1077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Panama: 2013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815094" y="2339505"/>
            <a:ext cx="121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Venezuela: 2013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788625" y="53102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Argentina: 2014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61194" y="4551229"/>
            <a:ext cx="1141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Paraguay: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2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23</cp:revision>
  <cp:lastPrinted>2012-07-02T16:00:52Z</cp:lastPrinted>
  <dcterms:created xsi:type="dcterms:W3CDTF">2012-06-25T20:51:09Z</dcterms:created>
  <dcterms:modified xsi:type="dcterms:W3CDTF">2012-08-03T20:53:11Z</dcterms:modified>
</cp:coreProperties>
</file>