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56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F6A9C-70B6-45F8-8392-1926A09B95B6}" type="datetimeFigureOut">
              <a:rPr lang="en-US" smtClean="0"/>
              <a:t>12/23/2014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93724-1727-43A1-82FC-8EF03F2F4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675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F6A9C-70B6-45F8-8392-1926A09B95B6}" type="datetimeFigureOut">
              <a:rPr lang="en-US" smtClean="0"/>
              <a:t>12/23/2014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93724-1727-43A1-82FC-8EF03F2F4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134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F6A9C-70B6-45F8-8392-1926A09B95B6}" type="datetimeFigureOut">
              <a:rPr lang="en-US" smtClean="0"/>
              <a:t>12/23/2014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93724-1727-43A1-82FC-8EF03F2F4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287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F6A9C-70B6-45F8-8392-1926A09B95B6}" type="datetimeFigureOut">
              <a:rPr lang="en-US" smtClean="0"/>
              <a:t>12/23/2014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93724-1727-43A1-82FC-8EF03F2F4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371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F6A9C-70B6-45F8-8392-1926A09B95B6}" type="datetimeFigureOut">
              <a:rPr lang="en-US" smtClean="0"/>
              <a:t>12/23/2014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93724-1727-43A1-82FC-8EF03F2F4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7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F6A9C-70B6-45F8-8392-1926A09B95B6}" type="datetimeFigureOut">
              <a:rPr lang="en-US" smtClean="0"/>
              <a:t>12/23/2014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93724-1727-43A1-82FC-8EF03F2F4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917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F6A9C-70B6-45F8-8392-1926A09B95B6}" type="datetimeFigureOut">
              <a:rPr lang="en-US" smtClean="0"/>
              <a:t>12/23/2014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93724-1727-43A1-82FC-8EF03F2F4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3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F6A9C-70B6-45F8-8392-1926A09B95B6}" type="datetimeFigureOut">
              <a:rPr lang="en-US" smtClean="0"/>
              <a:t>12/23/2014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93724-1727-43A1-82FC-8EF03F2F4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429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F6A9C-70B6-45F8-8392-1926A09B95B6}" type="datetimeFigureOut">
              <a:rPr lang="en-US" smtClean="0"/>
              <a:t>12/23/2014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93724-1727-43A1-82FC-8EF03F2F4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37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F6A9C-70B6-45F8-8392-1926A09B95B6}" type="datetimeFigureOut">
              <a:rPr lang="en-US" smtClean="0"/>
              <a:t>12/23/2014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93724-1727-43A1-82FC-8EF03F2F4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162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F6A9C-70B6-45F8-8392-1926A09B95B6}" type="datetimeFigureOut">
              <a:rPr lang="en-US" smtClean="0"/>
              <a:t>12/23/2014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93724-1727-43A1-82FC-8EF03F2F4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497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F6A9C-70B6-45F8-8392-1926A09B95B6}" type="datetimeFigureOut">
              <a:rPr lang="en-US" smtClean="0"/>
              <a:t>12/23/2014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93724-1727-43A1-82FC-8EF03F2F4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599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C:\Users\paciscar\AppData\Local\Microsoft\Windows\Temporary Internet Files\Content.IE5\X34SXD3Z\christmas-bg(1)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3657600"/>
            <a:ext cx="371574" cy="57263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 rot="20904107">
            <a:off x="1274831" y="457344"/>
            <a:ext cx="4842414" cy="2554545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flat" dir="t">
              <a:rot lat="0" lon="0" rev="18900000"/>
            </a:lightRig>
          </a:scene3d>
          <a:sp3d>
            <a:bevelT prst="angle"/>
          </a:sp3d>
        </p:spPr>
        <p:txBody>
          <a:bodyPr wrap="none" rtlCol="0">
            <a:prstTxWarp prst="textWave4">
              <a:avLst/>
            </a:prstTxWarp>
            <a:spAutoFit/>
          </a:bodyPr>
          <a:lstStyle/>
          <a:p>
            <a:r>
              <a:rPr lang="en-US" sz="8000" b="1" dirty="0" err="1" smtClean="0">
                <a:ln w="28575">
                  <a:solidFill>
                    <a:schemeClr val="tx1"/>
                  </a:solidFill>
                </a:ln>
                <a:solidFill>
                  <a:schemeClr val="accent3"/>
                </a:solidFill>
                <a:latin typeface="Forte" pitchFamily="66" charset="0"/>
              </a:rPr>
              <a:t>Feliz</a:t>
            </a:r>
            <a:endParaRPr lang="en-US" sz="8000" b="1" dirty="0" smtClean="0">
              <a:ln w="28575">
                <a:solidFill>
                  <a:schemeClr val="tx1"/>
                </a:solidFill>
              </a:ln>
              <a:solidFill>
                <a:schemeClr val="accent3"/>
              </a:solidFill>
              <a:latin typeface="Forte" pitchFamily="66" charset="0"/>
            </a:endParaRPr>
          </a:p>
          <a:p>
            <a:r>
              <a:rPr lang="en-US" sz="8000" b="1" dirty="0" err="1" smtClean="0">
                <a:ln w="28575">
                  <a:solidFill>
                    <a:schemeClr val="tx1"/>
                  </a:solidFill>
                </a:ln>
                <a:solidFill>
                  <a:schemeClr val="accent3"/>
                </a:solidFill>
                <a:latin typeface="Forte" pitchFamily="66" charset="0"/>
              </a:rPr>
              <a:t>Navidad</a:t>
            </a:r>
            <a:r>
              <a:rPr lang="en-US" sz="8000" b="1" dirty="0" smtClean="0">
                <a:ln w="28575">
                  <a:solidFill>
                    <a:schemeClr val="tx1"/>
                  </a:solidFill>
                </a:ln>
                <a:solidFill>
                  <a:schemeClr val="accent3"/>
                </a:solidFill>
                <a:latin typeface="Forte" pitchFamily="66" charset="0"/>
              </a:rPr>
              <a:t>!</a:t>
            </a:r>
            <a:endParaRPr lang="en-US" sz="8000" b="1" dirty="0">
              <a:ln w="28575">
                <a:solidFill>
                  <a:schemeClr val="tx1"/>
                </a:solidFill>
              </a:ln>
              <a:solidFill>
                <a:schemeClr val="accent3"/>
              </a:solidFill>
              <a:latin typeface="Forte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8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3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PAHO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Rodriguez, Ms. Nora Lucia (WDC)</dc:creator>
  <cp:lastModifiedBy>Pacis, Ms. Carmelita Lucia (WDC)</cp:lastModifiedBy>
  <cp:revision>15</cp:revision>
  <dcterms:created xsi:type="dcterms:W3CDTF">2014-12-18T17:59:27Z</dcterms:created>
  <dcterms:modified xsi:type="dcterms:W3CDTF">2014-12-23T15:35:51Z</dcterms:modified>
</cp:coreProperties>
</file>