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</c:v>
                </c:pt>
                <c:pt idx="1">
                  <c:v>92</c:v>
                </c:pt>
                <c:pt idx="2">
                  <c:v>94</c:v>
                </c:pt>
                <c:pt idx="3">
                  <c:v>94</c:v>
                </c:pt>
                <c:pt idx="4">
                  <c:v>92</c:v>
                </c:pt>
                <c:pt idx="5">
                  <c:v>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684480"/>
        <c:axId val="177686400"/>
      </c:barChart>
      <c:catAx>
        <c:axId val="17768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 dirty="0" err="1" smtClean="0"/>
                  <a:t>Ano</a:t>
                </a:r>
                <a:endParaRPr lang="en-US" sz="16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686400"/>
        <c:crosses val="autoZero"/>
        <c:auto val="1"/>
        <c:lblAlgn val="ctr"/>
        <c:lblOffset val="100"/>
        <c:noMultiLvlLbl val="0"/>
      </c:catAx>
      <c:valAx>
        <c:axId val="17768640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</a:t>
                </a:r>
                <a:r>
                  <a:rPr lang="en-US" sz="1600" baseline="0" dirty="0" smtClean="0"/>
                  <a:t> </a:t>
                </a:r>
                <a:r>
                  <a:rPr lang="en-US" sz="1600" baseline="0" dirty="0" err="1" smtClean="0"/>
                  <a:t>Cobertura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684480"/>
        <c:crosses val="autoZero"/>
        <c:crossBetween val="between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5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0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C41C-5D01-48ED-BC8E-53399881861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422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b="1" dirty="0" err="1" smtClean="0">
                <a:solidFill>
                  <a:srgbClr val="000099"/>
                </a:solidFill>
              </a:rPr>
              <a:t>Cobertura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de </a:t>
            </a:r>
            <a:r>
              <a:rPr lang="en-US" altLang="en-US" sz="2800" b="1" dirty="0" err="1" smtClean="0">
                <a:solidFill>
                  <a:srgbClr val="000099"/>
                </a:solidFill>
              </a:rPr>
              <a:t>vacunación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de la </a:t>
            </a:r>
            <a:r>
              <a:rPr lang="en-US" altLang="en-US" sz="2800" b="1" dirty="0" err="1" smtClean="0">
                <a:solidFill>
                  <a:srgbClr val="000099"/>
                </a:solidFill>
              </a:rPr>
              <a:t>vacuna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SRP1</a:t>
            </a:r>
            <a:r>
              <a:rPr lang="en-US" altLang="en-US" sz="2800" b="1" dirty="0">
                <a:solidFill>
                  <a:srgbClr val="000099"/>
                </a:solidFill>
              </a:rPr>
              <a:t/>
            </a:r>
            <a:br>
              <a:rPr lang="en-US" altLang="en-US" sz="2800" b="1" dirty="0">
                <a:solidFill>
                  <a:srgbClr val="000099"/>
                </a:solidFill>
              </a:rPr>
            </a:br>
            <a:r>
              <a:rPr lang="en-US" altLang="en-US" sz="2800" b="1" dirty="0" err="1" smtClean="0">
                <a:solidFill>
                  <a:srgbClr val="000099"/>
                </a:solidFill>
              </a:rPr>
              <a:t>Región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de </a:t>
            </a:r>
            <a:r>
              <a:rPr lang="en-US" altLang="en-US" sz="2800" b="1" dirty="0" err="1" smtClean="0">
                <a:solidFill>
                  <a:srgbClr val="000099"/>
                </a:solidFill>
              </a:rPr>
              <a:t>las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0099"/>
                </a:solidFill>
              </a:rPr>
              <a:t>Américas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, 2009-2014*</a:t>
            </a:r>
            <a:endParaRPr lang="en-US" altLang="en-US" sz="2800" b="1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243935"/>
            <a:ext cx="670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/>
              <a:t>Fuente: Informe de los países en el formulario conjunto para la notificación de la OPS-OMS/UNICEF(JRF).</a:t>
            </a:r>
          </a:p>
          <a:p>
            <a:r>
              <a:rPr lang="es-ES_tradnl" sz="1200" dirty="0" smtClean="0"/>
              <a:t>* 2014 datos de Canadá y EUA no disponible.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190640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de la vacuna SRP1 Región de las Américas, 2009-2014*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coverage of MMR1 vaccine Region of the Americas, 2009-2014*</dc:title>
  <dc:creator>Pacis, Ms. Carmelita Lucia (WDC)</dc:creator>
  <cp:lastModifiedBy>Pacis, Ms. Carmelita Lucia (WDC)</cp:lastModifiedBy>
  <cp:revision>17</cp:revision>
  <cp:lastPrinted>2015-07-09T18:43:18Z</cp:lastPrinted>
  <dcterms:created xsi:type="dcterms:W3CDTF">2015-07-09T16:37:44Z</dcterms:created>
  <dcterms:modified xsi:type="dcterms:W3CDTF">2015-07-10T19:19:05Z</dcterms:modified>
</cp:coreProperties>
</file>