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86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79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08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2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87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18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25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61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11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50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785C4-D5D8-46D8-B0E2-3DDBF09FCAC9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84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3593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"/>
          <a:stretch/>
        </p:blipFill>
        <p:spPr>
          <a:xfrm>
            <a:off x="0" y="379511"/>
            <a:ext cx="9143999" cy="61458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5000" y="5585936"/>
            <a:ext cx="525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i="1" dirty="0"/>
              <a:t>La declaración de la eliminación del sarampión endémico en la Región de las Américas, durante el 55vo Consejo Directivo de la OPS. </a:t>
            </a:r>
            <a:r>
              <a:rPr lang="en-US" sz="1400" b="1" i="1" dirty="0" smtClean="0"/>
              <a:t>27 de </a:t>
            </a:r>
            <a:r>
              <a:rPr lang="en-US" sz="1400" b="1" i="1" dirty="0" err="1" smtClean="0"/>
              <a:t>septiembre</a:t>
            </a:r>
            <a:r>
              <a:rPr lang="en-US" sz="1400" b="1" i="1" dirty="0" smtClean="0"/>
              <a:t> del 2016, Washington, D.C.</a:t>
            </a:r>
            <a:endParaRPr lang="en-US" sz="1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9816" y="6556168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Crédito</a:t>
            </a:r>
            <a:r>
              <a:rPr lang="en-US" sz="1100" dirty="0" smtClean="0"/>
              <a:t>: OPS/OMS.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96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14</cp:revision>
  <dcterms:created xsi:type="dcterms:W3CDTF">2016-09-22T17:45:19Z</dcterms:created>
  <dcterms:modified xsi:type="dcterms:W3CDTF">2016-09-30T15:25:25Z</dcterms:modified>
</cp:coreProperties>
</file>