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6" r:id="rId1"/>
  </p:sldMasterIdLst>
  <p:notesMasterIdLst>
    <p:notesMasterId r:id="rId34"/>
  </p:notesMasterIdLst>
  <p:handoutMasterIdLst>
    <p:handoutMasterId r:id="rId35"/>
  </p:handoutMasterIdLst>
  <p:sldIdLst>
    <p:sldId id="336" r:id="rId2"/>
    <p:sldId id="279" r:id="rId3"/>
    <p:sldId id="282" r:id="rId4"/>
    <p:sldId id="343" r:id="rId5"/>
    <p:sldId id="315" r:id="rId6"/>
    <p:sldId id="367" r:id="rId7"/>
    <p:sldId id="368" r:id="rId8"/>
    <p:sldId id="369" r:id="rId9"/>
    <p:sldId id="370" r:id="rId10"/>
    <p:sldId id="350" r:id="rId11"/>
    <p:sldId id="351" r:id="rId12"/>
    <p:sldId id="372" r:id="rId13"/>
    <p:sldId id="373" r:id="rId14"/>
    <p:sldId id="344" r:id="rId15"/>
    <p:sldId id="374" r:id="rId16"/>
    <p:sldId id="347" r:id="rId17"/>
    <p:sldId id="386" r:id="rId18"/>
    <p:sldId id="353" r:id="rId19"/>
    <p:sldId id="387" r:id="rId20"/>
    <p:sldId id="348" r:id="rId21"/>
    <p:sldId id="375" r:id="rId22"/>
    <p:sldId id="385" r:id="rId23"/>
    <p:sldId id="383" r:id="rId24"/>
    <p:sldId id="384" r:id="rId25"/>
    <p:sldId id="381" r:id="rId26"/>
    <p:sldId id="382" r:id="rId27"/>
    <p:sldId id="379" r:id="rId28"/>
    <p:sldId id="380" r:id="rId29"/>
    <p:sldId id="377" r:id="rId30"/>
    <p:sldId id="378" r:id="rId31"/>
    <p:sldId id="332" r:id="rId32"/>
    <p:sldId id="334" r:id="rId33"/>
  </p:sldIdLst>
  <p:sldSz cx="9144000" cy="6858000" type="screen4x3"/>
  <p:notesSz cx="7010400" cy="9296400"/>
  <p:defaultTextStyle>
    <a:defPPr>
      <a:defRPr lang="en-GB"/>
    </a:defPPr>
    <a:lvl1pPr algn="l" rtl="0" fontAlgn="base">
      <a:spcBef>
        <a:spcPct val="0"/>
      </a:spcBef>
      <a:spcAft>
        <a:spcPct val="0"/>
      </a:spcAft>
      <a:defRPr kern="1200">
        <a:solidFill>
          <a:schemeClr val="tx1"/>
        </a:solidFill>
        <a:latin typeface="Limon F3" charset="0"/>
        <a:ea typeface="MS PGothic" pitchFamily="34" charset="-128"/>
        <a:cs typeface="+mn-cs"/>
      </a:defRPr>
    </a:lvl1pPr>
    <a:lvl2pPr marL="457200" algn="l" rtl="0" fontAlgn="base">
      <a:spcBef>
        <a:spcPct val="0"/>
      </a:spcBef>
      <a:spcAft>
        <a:spcPct val="0"/>
      </a:spcAft>
      <a:defRPr kern="1200">
        <a:solidFill>
          <a:schemeClr val="tx1"/>
        </a:solidFill>
        <a:latin typeface="Limon F3" charset="0"/>
        <a:ea typeface="MS PGothic" pitchFamily="34" charset="-128"/>
        <a:cs typeface="+mn-cs"/>
      </a:defRPr>
    </a:lvl2pPr>
    <a:lvl3pPr marL="914400" algn="l" rtl="0" fontAlgn="base">
      <a:spcBef>
        <a:spcPct val="0"/>
      </a:spcBef>
      <a:spcAft>
        <a:spcPct val="0"/>
      </a:spcAft>
      <a:defRPr kern="1200">
        <a:solidFill>
          <a:schemeClr val="tx1"/>
        </a:solidFill>
        <a:latin typeface="Limon F3" charset="0"/>
        <a:ea typeface="MS PGothic" pitchFamily="34" charset="-128"/>
        <a:cs typeface="+mn-cs"/>
      </a:defRPr>
    </a:lvl3pPr>
    <a:lvl4pPr marL="1371600" algn="l" rtl="0" fontAlgn="base">
      <a:spcBef>
        <a:spcPct val="0"/>
      </a:spcBef>
      <a:spcAft>
        <a:spcPct val="0"/>
      </a:spcAft>
      <a:defRPr kern="1200">
        <a:solidFill>
          <a:schemeClr val="tx1"/>
        </a:solidFill>
        <a:latin typeface="Limon F3" charset="0"/>
        <a:ea typeface="MS PGothic" pitchFamily="34" charset="-128"/>
        <a:cs typeface="+mn-cs"/>
      </a:defRPr>
    </a:lvl4pPr>
    <a:lvl5pPr marL="1828800" algn="l" rtl="0" fontAlgn="base">
      <a:spcBef>
        <a:spcPct val="0"/>
      </a:spcBef>
      <a:spcAft>
        <a:spcPct val="0"/>
      </a:spcAft>
      <a:defRPr kern="1200">
        <a:solidFill>
          <a:schemeClr val="tx1"/>
        </a:solidFill>
        <a:latin typeface="Limon F3" charset="0"/>
        <a:ea typeface="MS PGothic" pitchFamily="34" charset="-128"/>
        <a:cs typeface="+mn-cs"/>
      </a:defRPr>
    </a:lvl5pPr>
    <a:lvl6pPr marL="2286000" algn="l" defTabSz="914400" rtl="0" eaLnBrk="1" latinLnBrk="0" hangingPunct="1">
      <a:defRPr kern="1200">
        <a:solidFill>
          <a:schemeClr val="tx1"/>
        </a:solidFill>
        <a:latin typeface="Limon F3" charset="0"/>
        <a:ea typeface="MS PGothic" pitchFamily="34" charset="-128"/>
        <a:cs typeface="+mn-cs"/>
      </a:defRPr>
    </a:lvl6pPr>
    <a:lvl7pPr marL="2743200" algn="l" defTabSz="914400" rtl="0" eaLnBrk="1" latinLnBrk="0" hangingPunct="1">
      <a:defRPr kern="1200">
        <a:solidFill>
          <a:schemeClr val="tx1"/>
        </a:solidFill>
        <a:latin typeface="Limon F3" charset="0"/>
        <a:ea typeface="MS PGothic" pitchFamily="34" charset="-128"/>
        <a:cs typeface="+mn-cs"/>
      </a:defRPr>
    </a:lvl7pPr>
    <a:lvl8pPr marL="3200400" algn="l" defTabSz="914400" rtl="0" eaLnBrk="1" latinLnBrk="0" hangingPunct="1">
      <a:defRPr kern="1200">
        <a:solidFill>
          <a:schemeClr val="tx1"/>
        </a:solidFill>
        <a:latin typeface="Limon F3" charset="0"/>
        <a:ea typeface="MS PGothic" pitchFamily="34" charset="-128"/>
        <a:cs typeface="+mn-cs"/>
      </a:defRPr>
    </a:lvl8pPr>
    <a:lvl9pPr marL="3657600" algn="l" defTabSz="914400" rtl="0" eaLnBrk="1" latinLnBrk="0" hangingPunct="1">
      <a:defRPr kern="1200">
        <a:solidFill>
          <a:schemeClr val="tx1"/>
        </a:solidFill>
        <a:latin typeface="Limon F3"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008000"/>
    <a:srgbClr val="6699FF"/>
    <a:srgbClr val="FFFF66"/>
    <a:srgbClr val="CC0000"/>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8" autoAdjust="0"/>
    <p:restoredTop sz="87830" autoAdjust="0"/>
  </p:normalViewPr>
  <p:slideViewPr>
    <p:cSldViewPr>
      <p:cViewPr>
        <p:scale>
          <a:sx n="60" d="100"/>
          <a:sy n="60" d="100"/>
        </p:scale>
        <p:origin x="-2244" y="-5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394" y="-10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1" y="0"/>
            <a:ext cx="3038944" cy="464503"/>
          </a:xfrm>
          <a:prstGeom prst="rect">
            <a:avLst/>
          </a:prstGeom>
          <a:noFill/>
          <a:ln w="9525">
            <a:noFill/>
            <a:miter lim="800000"/>
            <a:headEnd/>
            <a:tailEnd/>
          </a:ln>
        </p:spPr>
        <p:txBody>
          <a:bodyPr vert="horz" wrap="square" lIns="90720" tIns="45359" rIns="90720" bIns="45359" numCol="1" anchor="t" anchorCtr="0" compatLnSpc="1">
            <a:prstTxWarp prst="textNoShape">
              <a:avLst/>
            </a:prstTxWarp>
          </a:bodyPr>
          <a:lstStyle>
            <a:lvl1pPr defTabSz="906545">
              <a:defRPr sz="1200">
                <a:latin typeface="Arial" pitchFamily="34" charset="0"/>
              </a:defRPr>
            </a:lvl1pPr>
          </a:lstStyle>
          <a:p>
            <a:pPr>
              <a:defRPr/>
            </a:pPr>
            <a:endParaRPr lang="en-US" altLang="en-US"/>
          </a:p>
        </p:txBody>
      </p:sp>
      <p:sp>
        <p:nvSpPr>
          <p:cNvPr id="28675" name="Rectangle 3"/>
          <p:cNvSpPr>
            <a:spLocks noGrp="1" noChangeArrowheads="1"/>
          </p:cNvSpPr>
          <p:nvPr>
            <p:ph type="dt" sz="quarter" idx="1"/>
          </p:nvPr>
        </p:nvSpPr>
        <p:spPr bwMode="auto">
          <a:xfrm>
            <a:off x="3969878" y="0"/>
            <a:ext cx="3038944" cy="464503"/>
          </a:xfrm>
          <a:prstGeom prst="rect">
            <a:avLst/>
          </a:prstGeom>
          <a:noFill/>
          <a:ln w="9525">
            <a:noFill/>
            <a:miter lim="800000"/>
            <a:headEnd/>
            <a:tailEnd/>
          </a:ln>
        </p:spPr>
        <p:txBody>
          <a:bodyPr vert="horz" wrap="square" lIns="90720" tIns="45359" rIns="90720" bIns="45359" numCol="1" anchor="t" anchorCtr="0" compatLnSpc="1">
            <a:prstTxWarp prst="textNoShape">
              <a:avLst/>
            </a:prstTxWarp>
          </a:bodyPr>
          <a:lstStyle>
            <a:lvl1pPr algn="r" defTabSz="906545">
              <a:defRPr sz="1200">
                <a:latin typeface="Arial" pitchFamily="34" charset="0"/>
              </a:defRPr>
            </a:lvl1pPr>
          </a:lstStyle>
          <a:p>
            <a:pPr>
              <a:defRPr/>
            </a:pPr>
            <a:endParaRPr lang="en-US" altLang="en-US"/>
          </a:p>
        </p:txBody>
      </p:sp>
      <p:sp>
        <p:nvSpPr>
          <p:cNvPr id="28676" name="Rectangle 4"/>
          <p:cNvSpPr>
            <a:spLocks noGrp="1" noChangeArrowheads="1"/>
          </p:cNvSpPr>
          <p:nvPr>
            <p:ph type="ftr" sz="quarter" idx="2"/>
          </p:nvPr>
        </p:nvSpPr>
        <p:spPr bwMode="auto">
          <a:xfrm>
            <a:off x="1" y="8830312"/>
            <a:ext cx="3038944" cy="464503"/>
          </a:xfrm>
          <a:prstGeom prst="rect">
            <a:avLst/>
          </a:prstGeom>
          <a:noFill/>
          <a:ln w="9525">
            <a:noFill/>
            <a:miter lim="800000"/>
            <a:headEnd/>
            <a:tailEnd/>
          </a:ln>
        </p:spPr>
        <p:txBody>
          <a:bodyPr vert="horz" wrap="square" lIns="90720" tIns="45359" rIns="90720" bIns="45359" numCol="1" anchor="b" anchorCtr="0" compatLnSpc="1">
            <a:prstTxWarp prst="textNoShape">
              <a:avLst/>
            </a:prstTxWarp>
          </a:bodyPr>
          <a:lstStyle>
            <a:lvl1pPr defTabSz="906545">
              <a:defRPr sz="1200">
                <a:latin typeface="Arial" pitchFamily="34" charset="0"/>
              </a:defRPr>
            </a:lvl1pPr>
          </a:lstStyle>
          <a:p>
            <a:pPr>
              <a:defRPr/>
            </a:pPr>
            <a:endParaRPr lang="en-US" altLang="en-US"/>
          </a:p>
        </p:txBody>
      </p:sp>
      <p:sp>
        <p:nvSpPr>
          <p:cNvPr id="28677" name="Rectangle 5"/>
          <p:cNvSpPr>
            <a:spLocks noGrp="1" noChangeArrowheads="1"/>
          </p:cNvSpPr>
          <p:nvPr>
            <p:ph type="sldNum" sz="quarter" idx="3"/>
          </p:nvPr>
        </p:nvSpPr>
        <p:spPr bwMode="auto">
          <a:xfrm>
            <a:off x="3969878" y="8830312"/>
            <a:ext cx="3038944" cy="464503"/>
          </a:xfrm>
          <a:prstGeom prst="rect">
            <a:avLst/>
          </a:prstGeom>
          <a:noFill/>
          <a:ln w="9525">
            <a:noFill/>
            <a:miter lim="800000"/>
            <a:headEnd/>
            <a:tailEnd/>
          </a:ln>
        </p:spPr>
        <p:txBody>
          <a:bodyPr vert="horz" wrap="square" lIns="90720" tIns="45359" rIns="90720" bIns="45359" numCol="1" anchor="b" anchorCtr="0" compatLnSpc="1">
            <a:prstTxWarp prst="textNoShape">
              <a:avLst/>
            </a:prstTxWarp>
          </a:bodyPr>
          <a:lstStyle>
            <a:lvl1pPr algn="r" defTabSz="906545">
              <a:defRPr sz="1200">
                <a:latin typeface="Arial" pitchFamily="34" charset="0"/>
              </a:defRPr>
            </a:lvl1pPr>
          </a:lstStyle>
          <a:p>
            <a:pPr>
              <a:defRPr/>
            </a:pPr>
            <a:fld id="{8FA843A4-CCF9-42D3-BB80-893F03ADBFAB}" type="slidenum">
              <a:rPr lang="en-US" altLang="en-US"/>
              <a:pPr>
                <a:defRPr/>
              </a:pPr>
              <a:t>‹#›</a:t>
            </a:fld>
            <a:endParaRPr lang="en-US" altLang="en-US"/>
          </a:p>
        </p:txBody>
      </p:sp>
    </p:spTree>
    <p:extLst>
      <p:ext uri="{BB962C8B-B14F-4D97-AF65-F5344CB8AC3E}">
        <p14:creationId xmlns:p14="http://schemas.microsoft.com/office/powerpoint/2010/main" val="886387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3038944" cy="464503"/>
          </a:xfrm>
          <a:prstGeom prst="rect">
            <a:avLst/>
          </a:prstGeom>
          <a:noFill/>
          <a:ln w="9525">
            <a:noFill/>
            <a:miter lim="800000"/>
            <a:headEnd/>
            <a:tailEnd/>
          </a:ln>
        </p:spPr>
        <p:txBody>
          <a:bodyPr vert="horz" wrap="square" lIns="90720" tIns="45359" rIns="90720" bIns="45359" numCol="1" anchor="t" anchorCtr="0" compatLnSpc="1">
            <a:prstTxWarp prst="textNoShape">
              <a:avLst/>
            </a:prstTxWarp>
          </a:bodyPr>
          <a:lstStyle>
            <a:lvl1pPr defTabSz="906545">
              <a:defRPr sz="1200">
                <a:latin typeface="Arial" pitchFamily="34" charset="0"/>
              </a:defRPr>
            </a:lvl1pPr>
          </a:lstStyle>
          <a:p>
            <a:pPr>
              <a:defRPr/>
            </a:pPr>
            <a:endParaRPr lang="fr-FR" altLang="en-US"/>
          </a:p>
        </p:txBody>
      </p:sp>
      <p:sp>
        <p:nvSpPr>
          <p:cNvPr id="8195" name="Rectangle 3"/>
          <p:cNvSpPr>
            <a:spLocks noGrp="1" noChangeArrowheads="1"/>
          </p:cNvSpPr>
          <p:nvPr>
            <p:ph type="dt" idx="1"/>
          </p:nvPr>
        </p:nvSpPr>
        <p:spPr bwMode="auto">
          <a:xfrm>
            <a:off x="3969878" y="0"/>
            <a:ext cx="3038944" cy="464503"/>
          </a:xfrm>
          <a:prstGeom prst="rect">
            <a:avLst/>
          </a:prstGeom>
          <a:noFill/>
          <a:ln w="9525">
            <a:noFill/>
            <a:miter lim="800000"/>
            <a:headEnd/>
            <a:tailEnd/>
          </a:ln>
        </p:spPr>
        <p:txBody>
          <a:bodyPr vert="horz" wrap="square" lIns="90720" tIns="45359" rIns="90720" bIns="45359" numCol="1" anchor="t" anchorCtr="0" compatLnSpc="1">
            <a:prstTxWarp prst="textNoShape">
              <a:avLst/>
            </a:prstTxWarp>
          </a:bodyPr>
          <a:lstStyle>
            <a:lvl1pPr algn="r" defTabSz="906545">
              <a:defRPr sz="1200">
                <a:latin typeface="Arial" pitchFamily="34" charset="0"/>
              </a:defRPr>
            </a:lvl1pPr>
          </a:lstStyle>
          <a:p>
            <a:pPr>
              <a:defRPr/>
            </a:pPr>
            <a:endParaRPr lang="fr-FR" altLang="en-US"/>
          </a:p>
        </p:txBody>
      </p:sp>
      <p:sp>
        <p:nvSpPr>
          <p:cNvPr id="28676"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702145" y="4415156"/>
            <a:ext cx="5606110" cy="4183697"/>
          </a:xfrm>
          <a:prstGeom prst="rect">
            <a:avLst/>
          </a:prstGeom>
          <a:noFill/>
          <a:ln w="9525">
            <a:noFill/>
            <a:miter lim="800000"/>
            <a:headEnd/>
            <a:tailEnd/>
          </a:ln>
        </p:spPr>
        <p:txBody>
          <a:bodyPr vert="horz" wrap="square" lIns="90720" tIns="45359" rIns="90720" bIns="4535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1" y="8830312"/>
            <a:ext cx="3038944" cy="464503"/>
          </a:xfrm>
          <a:prstGeom prst="rect">
            <a:avLst/>
          </a:prstGeom>
          <a:noFill/>
          <a:ln w="9525">
            <a:noFill/>
            <a:miter lim="800000"/>
            <a:headEnd/>
            <a:tailEnd/>
          </a:ln>
        </p:spPr>
        <p:txBody>
          <a:bodyPr vert="horz" wrap="square" lIns="90720" tIns="45359" rIns="90720" bIns="45359" numCol="1" anchor="b" anchorCtr="0" compatLnSpc="1">
            <a:prstTxWarp prst="textNoShape">
              <a:avLst/>
            </a:prstTxWarp>
          </a:bodyPr>
          <a:lstStyle>
            <a:lvl1pPr defTabSz="906545">
              <a:defRPr sz="1200">
                <a:latin typeface="Arial" pitchFamily="34" charset="0"/>
              </a:defRPr>
            </a:lvl1pPr>
          </a:lstStyle>
          <a:p>
            <a:pPr>
              <a:defRPr/>
            </a:pPr>
            <a:endParaRPr lang="fr-FR" altLang="en-US"/>
          </a:p>
        </p:txBody>
      </p:sp>
      <p:sp>
        <p:nvSpPr>
          <p:cNvPr id="8199" name="Rectangle 7"/>
          <p:cNvSpPr>
            <a:spLocks noGrp="1" noChangeArrowheads="1"/>
          </p:cNvSpPr>
          <p:nvPr>
            <p:ph type="sldNum" sz="quarter" idx="5"/>
          </p:nvPr>
        </p:nvSpPr>
        <p:spPr bwMode="auto">
          <a:xfrm>
            <a:off x="3969878" y="8830312"/>
            <a:ext cx="3038944" cy="464503"/>
          </a:xfrm>
          <a:prstGeom prst="rect">
            <a:avLst/>
          </a:prstGeom>
          <a:noFill/>
          <a:ln w="9525">
            <a:noFill/>
            <a:miter lim="800000"/>
            <a:headEnd/>
            <a:tailEnd/>
          </a:ln>
        </p:spPr>
        <p:txBody>
          <a:bodyPr vert="horz" wrap="square" lIns="90720" tIns="45359" rIns="90720" bIns="45359" numCol="1" anchor="b" anchorCtr="0" compatLnSpc="1">
            <a:prstTxWarp prst="textNoShape">
              <a:avLst/>
            </a:prstTxWarp>
          </a:bodyPr>
          <a:lstStyle>
            <a:lvl1pPr algn="r" defTabSz="906545">
              <a:defRPr sz="1200">
                <a:latin typeface="Arial" pitchFamily="34" charset="0"/>
              </a:defRPr>
            </a:lvl1pPr>
          </a:lstStyle>
          <a:p>
            <a:pPr>
              <a:defRPr/>
            </a:pPr>
            <a:fld id="{243242F7-845A-4D47-819B-2C635B0CAF7B}" type="slidenum">
              <a:rPr lang="en-GB" altLang="en-US"/>
              <a:pPr>
                <a:defRPr/>
              </a:pPr>
              <a:t>‹#›</a:t>
            </a:fld>
            <a:endParaRPr lang="en-GB" altLang="en-US"/>
          </a:p>
        </p:txBody>
      </p:sp>
    </p:spTree>
    <p:extLst>
      <p:ext uri="{BB962C8B-B14F-4D97-AF65-F5344CB8AC3E}">
        <p14:creationId xmlns:p14="http://schemas.microsoft.com/office/powerpoint/2010/main" val="26197551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S PGothic" pitchFamily="34" charset="-128"/>
        <a:cs typeface="MS PGothic" pitchFamily="34" charset="-128"/>
      </a:defRPr>
    </a:lvl1pPr>
    <a:lvl2pPr marL="457200" algn="l" rtl="0" eaLnBrk="0" fontAlgn="base" hangingPunct="0">
      <a:spcBef>
        <a:spcPct val="30000"/>
      </a:spcBef>
      <a:spcAft>
        <a:spcPct val="0"/>
      </a:spcAft>
      <a:defRPr sz="1200" kern="1200">
        <a:solidFill>
          <a:schemeClr val="tx1"/>
        </a:solidFill>
        <a:latin typeface="Arial" pitchFamily="34" charset="0"/>
        <a:ea typeface="MS PGothic" pitchFamily="34" charset="-128"/>
        <a:cs typeface="MS PGothic" pitchFamily="34" charset="-128"/>
      </a:defRPr>
    </a:lvl2pPr>
    <a:lvl3pPr marL="914400" algn="l" rtl="0" eaLnBrk="0" fontAlgn="base" hangingPunct="0">
      <a:spcBef>
        <a:spcPct val="30000"/>
      </a:spcBef>
      <a:spcAft>
        <a:spcPct val="0"/>
      </a:spcAft>
      <a:defRPr sz="1200" kern="1200">
        <a:solidFill>
          <a:schemeClr val="tx1"/>
        </a:solidFill>
        <a:latin typeface="Arial" pitchFamily="34" charset="0"/>
        <a:ea typeface="MS PGothic" pitchFamily="34" charset="-128"/>
        <a:cs typeface="MS PGothic" pitchFamily="34" charset="-128"/>
      </a:defRPr>
    </a:lvl3pPr>
    <a:lvl4pPr marL="1371600" algn="l" rtl="0" eaLnBrk="0" fontAlgn="base" hangingPunct="0">
      <a:spcBef>
        <a:spcPct val="30000"/>
      </a:spcBef>
      <a:spcAft>
        <a:spcPct val="0"/>
      </a:spcAft>
      <a:defRPr sz="1200" kern="1200">
        <a:solidFill>
          <a:schemeClr val="tx1"/>
        </a:solidFill>
        <a:latin typeface="Arial" pitchFamily="34" charset="0"/>
        <a:ea typeface="MS PGothic" pitchFamily="34" charset="-128"/>
        <a:cs typeface="MS PGothic" pitchFamily="34" charset="-128"/>
      </a:defRPr>
    </a:lvl4pPr>
    <a:lvl5pPr marL="1828800" algn="l" rtl="0" eaLnBrk="0" fontAlgn="base" hangingPunct="0">
      <a:spcBef>
        <a:spcPct val="30000"/>
      </a:spcBef>
      <a:spcAft>
        <a:spcPct val="0"/>
      </a:spcAft>
      <a:defRPr sz="1200" kern="1200">
        <a:solidFill>
          <a:schemeClr val="tx1"/>
        </a:solidFill>
        <a:latin typeface="Arial" pitchFamily="34" charset="0"/>
        <a:ea typeface="MS PGothic" pitchFamily="34" charset="-128"/>
        <a:cs typeface="MS PGothic"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545" eaLnBrk="0" hangingPunct="0">
              <a:defRPr>
                <a:solidFill>
                  <a:schemeClr val="tx1"/>
                </a:solidFill>
                <a:latin typeface="Limon F3" charset="0"/>
                <a:ea typeface="MS PGothic" pitchFamily="34" charset="-128"/>
              </a:defRPr>
            </a:lvl1pPr>
            <a:lvl2pPr marL="740424" indent="-284778" defTabSz="906545" eaLnBrk="0" hangingPunct="0">
              <a:defRPr>
                <a:solidFill>
                  <a:schemeClr val="tx1"/>
                </a:solidFill>
                <a:latin typeface="Limon F3" charset="0"/>
                <a:ea typeface="MS PGothic" pitchFamily="34" charset="-128"/>
              </a:defRPr>
            </a:lvl2pPr>
            <a:lvl3pPr marL="1139114" indent="-227823" defTabSz="906545" eaLnBrk="0" hangingPunct="0">
              <a:defRPr>
                <a:solidFill>
                  <a:schemeClr val="tx1"/>
                </a:solidFill>
                <a:latin typeface="Limon F3" charset="0"/>
                <a:ea typeface="MS PGothic" pitchFamily="34" charset="-128"/>
              </a:defRPr>
            </a:lvl3pPr>
            <a:lvl4pPr marL="1594759" indent="-227823" defTabSz="906545" eaLnBrk="0" hangingPunct="0">
              <a:defRPr>
                <a:solidFill>
                  <a:schemeClr val="tx1"/>
                </a:solidFill>
                <a:latin typeface="Limon F3" charset="0"/>
                <a:ea typeface="MS PGothic" pitchFamily="34" charset="-128"/>
              </a:defRPr>
            </a:lvl4pPr>
            <a:lvl5pPr marL="2050405" indent="-227823" defTabSz="906545" eaLnBrk="0" hangingPunct="0">
              <a:defRPr>
                <a:solidFill>
                  <a:schemeClr val="tx1"/>
                </a:solidFill>
                <a:latin typeface="Limon F3" charset="0"/>
                <a:ea typeface="MS PGothic" pitchFamily="34" charset="-128"/>
              </a:defRPr>
            </a:lvl5pPr>
            <a:lvl6pPr marL="2506050" indent="-227823" defTabSz="906545" eaLnBrk="0" fontAlgn="base" hangingPunct="0">
              <a:spcBef>
                <a:spcPct val="0"/>
              </a:spcBef>
              <a:spcAft>
                <a:spcPct val="0"/>
              </a:spcAft>
              <a:defRPr>
                <a:solidFill>
                  <a:schemeClr val="tx1"/>
                </a:solidFill>
                <a:latin typeface="Limon F3" charset="0"/>
                <a:ea typeface="MS PGothic" pitchFamily="34" charset="-128"/>
              </a:defRPr>
            </a:lvl6pPr>
            <a:lvl7pPr marL="2961696" indent="-227823" defTabSz="906545" eaLnBrk="0" fontAlgn="base" hangingPunct="0">
              <a:spcBef>
                <a:spcPct val="0"/>
              </a:spcBef>
              <a:spcAft>
                <a:spcPct val="0"/>
              </a:spcAft>
              <a:defRPr>
                <a:solidFill>
                  <a:schemeClr val="tx1"/>
                </a:solidFill>
                <a:latin typeface="Limon F3" charset="0"/>
                <a:ea typeface="MS PGothic" pitchFamily="34" charset="-128"/>
              </a:defRPr>
            </a:lvl7pPr>
            <a:lvl8pPr marL="3417341" indent="-227823" defTabSz="906545" eaLnBrk="0" fontAlgn="base" hangingPunct="0">
              <a:spcBef>
                <a:spcPct val="0"/>
              </a:spcBef>
              <a:spcAft>
                <a:spcPct val="0"/>
              </a:spcAft>
              <a:defRPr>
                <a:solidFill>
                  <a:schemeClr val="tx1"/>
                </a:solidFill>
                <a:latin typeface="Limon F3" charset="0"/>
                <a:ea typeface="MS PGothic" pitchFamily="34" charset="-128"/>
              </a:defRPr>
            </a:lvl8pPr>
            <a:lvl9pPr marL="3872987" indent="-227823" defTabSz="906545" eaLnBrk="0" fontAlgn="base" hangingPunct="0">
              <a:spcBef>
                <a:spcPct val="0"/>
              </a:spcBef>
              <a:spcAft>
                <a:spcPct val="0"/>
              </a:spcAft>
              <a:defRPr>
                <a:solidFill>
                  <a:schemeClr val="tx1"/>
                </a:solidFill>
                <a:latin typeface="Limon F3" charset="0"/>
                <a:ea typeface="MS PGothic" pitchFamily="34" charset="-128"/>
              </a:defRPr>
            </a:lvl9pPr>
          </a:lstStyle>
          <a:p>
            <a:pPr eaLnBrk="1" hangingPunct="1"/>
            <a:fld id="{C9D5E290-4B3A-4EDC-8906-2F498BDA9117}" type="slidenum">
              <a:rPr lang="en-GB" altLang="en-US" smtClean="0">
                <a:latin typeface="Arial" pitchFamily="34" charset="0"/>
              </a:rPr>
              <a:pPr eaLnBrk="1" hangingPunct="1"/>
              <a:t>1</a:t>
            </a:fld>
            <a:endParaRPr lang="en-GB" alt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a:ln/>
        </p:spPr>
      </p:sp>
      <p:sp>
        <p:nvSpPr>
          <p:cNvPr id="3379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200" dirty="0" smtClean="0">
              <a:latin typeface="Gill Sans MT" panose="020B0502020104020203" pitchFamily="34" charset="0"/>
            </a:endParaRPr>
          </a:p>
          <a:p>
            <a:endParaRPr lang="en-US" altLang="en-US" b="1" dirty="0" smtClean="0"/>
          </a:p>
        </p:txBody>
      </p:sp>
      <p:sp>
        <p:nvSpPr>
          <p:cNvPr id="33796" name="Espace réservé du numéro de diapositive 3"/>
          <p:cNvSpPr txBox="1">
            <a:spLocks noGrp="1"/>
          </p:cNvSpPr>
          <p:nvPr/>
        </p:nvSpPr>
        <p:spPr bwMode="auto">
          <a:xfrm>
            <a:off x="3969878" y="8830312"/>
            <a:ext cx="3038944" cy="4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20" tIns="45359" rIns="90720" bIns="45359"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E6871D64-E8A7-4C7A-9A78-116A5FF20712}" type="slidenum">
              <a:rPr lang="en-GB" altLang="en-US">
                <a:cs typeface="Arial" pitchFamily="34" charset="0"/>
              </a:rPr>
              <a:pPr algn="r" eaLnBrk="1" hangingPunct="1">
                <a:spcBef>
                  <a:spcPct val="0"/>
                </a:spcBef>
              </a:pPr>
              <a:t>10</a:t>
            </a:fld>
            <a:endParaRPr lang="en-GB" altLang="en-US">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a:ln/>
        </p:spPr>
      </p:sp>
      <p:sp>
        <p:nvSpPr>
          <p:cNvPr id="3379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dirty="0" smtClean="0"/>
          </a:p>
        </p:txBody>
      </p:sp>
      <p:sp>
        <p:nvSpPr>
          <p:cNvPr id="33796" name="Espace réservé du numéro de diapositive 3"/>
          <p:cNvSpPr txBox="1">
            <a:spLocks noGrp="1"/>
          </p:cNvSpPr>
          <p:nvPr/>
        </p:nvSpPr>
        <p:spPr bwMode="auto">
          <a:xfrm>
            <a:off x="3969878" y="8830312"/>
            <a:ext cx="3038944" cy="4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20" tIns="45359" rIns="90720" bIns="45359"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E6871D64-E8A7-4C7A-9A78-116A5FF20712}" type="slidenum">
              <a:rPr lang="en-GB" altLang="en-US">
                <a:cs typeface="Arial" pitchFamily="34" charset="0"/>
              </a:rPr>
              <a:pPr algn="r" eaLnBrk="1" hangingPunct="1">
                <a:spcBef>
                  <a:spcPct val="0"/>
                </a:spcBef>
              </a:pPr>
              <a:t>11</a:t>
            </a:fld>
            <a:endParaRPr lang="en-GB" altLang="en-US">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a:ln/>
        </p:spPr>
      </p:sp>
      <p:sp>
        <p:nvSpPr>
          <p:cNvPr id="4301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0" tIns="45353" rIns="90710" bIns="45353"/>
          <a:lstStyle/>
          <a:p>
            <a:endParaRPr lang="en-US" altLang="en-US" dirty="0" smtClean="0"/>
          </a:p>
        </p:txBody>
      </p:sp>
      <p:sp>
        <p:nvSpPr>
          <p:cNvPr id="43012" name="Espace réservé du numéro de diapositive 3"/>
          <p:cNvSpPr txBox="1">
            <a:spLocks noGrp="1"/>
          </p:cNvSpPr>
          <p:nvPr/>
        </p:nvSpPr>
        <p:spPr bwMode="auto">
          <a:xfrm>
            <a:off x="3969878" y="8830312"/>
            <a:ext cx="3038944" cy="4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0" tIns="45353" rIns="90710" bIns="45353"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0880D06D-D48D-49E4-B17A-5B4FC9FC2E64}" type="slidenum">
              <a:rPr lang="fr-FR" altLang="en-US">
                <a:cs typeface="Arial" pitchFamily="34" charset="0"/>
              </a:rPr>
              <a:pPr algn="r" eaLnBrk="1" hangingPunct="1">
                <a:spcBef>
                  <a:spcPct val="0"/>
                </a:spcBef>
              </a:pPr>
              <a:t>12</a:t>
            </a:fld>
            <a:endParaRPr lang="fr-FR" altLang="en-US">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a:ln/>
        </p:spPr>
      </p:sp>
      <p:sp>
        <p:nvSpPr>
          <p:cNvPr id="2048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5" rIns="91392" bIns="45695"/>
          <a:lstStyle/>
          <a:p>
            <a:endParaRPr lang="en-US" altLang="en-US" smtClean="0"/>
          </a:p>
        </p:txBody>
      </p:sp>
      <p:sp>
        <p:nvSpPr>
          <p:cNvPr id="20484" name="Espace réservé du numéro de diapositive 3"/>
          <p:cNvSpPr txBox="1">
            <a:spLocks noGrp="1"/>
          </p:cNvSpPr>
          <p:nvPr/>
        </p:nvSpPr>
        <p:spPr bwMode="auto">
          <a:xfrm>
            <a:off x="3970435" y="8830170"/>
            <a:ext cx="3038330" cy="464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5" rIns="91392" bIns="45695"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E9053D38-C2A9-452C-8F00-76A2DDCD0443}" type="slidenum">
              <a:rPr lang="fr-FR" altLang="en-US">
                <a:solidFill>
                  <a:srgbClr val="000000"/>
                </a:solidFill>
                <a:cs typeface="Arial" pitchFamily="34" charset="0"/>
              </a:rPr>
              <a:pPr algn="r" eaLnBrk="1" hangingPunct="1">
                <a:spcBef>
                  <a:spcPct val="0"/>
                </a:spcBef>
              </a:pPr>
              <a:t>13</a:t>
            </a:fld>
            <a:endParaRPr lang="fr-FR" altLang="en-US">
              <a:solidFill>
                <a:srgbClr val="000000"/>
              </a:solidFill>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p:cNvSpPr>
            <a:spLocks noGrp="1" noRot="1" noChangeAspect="1" noTextEdit="1"/>
          </p:cNvSpPr>
          <p:nvPr>
            <p:ph type="sldImg"/>
          </p:nvPr>
        </p:nvSpPr>
        <p:spPr>
          <a:ln/>
        </p:spPr>
      </p:sp>
      <p:sp>
        <p:nvSpPr>
          <p:cNvPr id="4403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0" tIns="45353" rIns="90710" bIns="45353"/>
          <a:lstStyle/>
          <a:p>
            <a:endParaRPr lang="en-GB" altLang="en-US" b="1" i="1" dirty="0" smtClean="0"/>
          </a:p>
        </p:txBody>
      </p:sp>
      <p:sp>
        <p:nvSpPr>
          <p:cNvPr id="44036" name="Espace réservé du numéro de diapositive 3"/>
          <p:cNvSpPr txBox="1">
            <a:spLocks noGrp="1"/>
          </p:cNvSpPr>
          <p:nvPr/>
        </p:nvSpPr>
        <p:spPr bwMode="auto">
          <a:xfrm>
            <a:off x="3969878" y="8830312"/>
            <a:ext cx="3038944" cy="4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0" tIns="45353" rIns="90710" bIns="45353"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8CC0EA2D-FEA0-4205-978C-9E71BA06D519}" type="slidenum">
              <a:rPr lang="fr-FR" altLang="en-US">
                <a:cs typeface="Arial" pitchFamily="34" charset="0"/>
              </a:rPr>
              <a:pPr algn="r" eaLnBrk="1" hangingPunct="1">
                <a:spcBef>
                  <a:spcPct val="0"/>
                </a:spcBef>
              </a:pPr>
              <a:t>14</a:t>
            </a:fld>
            <a:endParaRPr lang="fr-FR" altLang="en-US">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a:ln/>
        </p:spPr>
      </p:sp>
      <p:sp>
        <p:nvSpPr>
          <p:cNvPr id="2048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5" rIns="91392" bIns="45695"/>
          <a:lstStyle/>
          <a:p>
            <a:endParaRPr lang="en-US" altLang="en-US" smtClean="0"/>
          </a:p>
        </p:txBody>
      </p:sp>
      <p:sp>
        <p:nvSpPr>
          <p:cNvPr id="20484" name="Espace réservé du numéro de diapositive 3"/>
          <p:cNvSpPr txBox="1">
            <a:spLocks noGrp="1"/>
          </p:cNvSpPr>
          <p:nvPr/>
        </p:nvSpPr>
        <p:spPr bwMode="auto">
          <a:xfrm>
            <a:off x="3970435" y="8830170"/>
            <a:ext cx="3038330" cy="464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5" rIns="91392" bIns="45695"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E9053D38-C2A9-452C-8F00-76A2DDCD0443}" type="slidenum">
              <a:rPr lang="fr-FR" altLang="en-US">
                <a:solidFill>
                  <a:srgbClr val="000000"/>
                </a:solidFill>
                <a:cs typeface="Arial" pitchFamily="34" charset="0"/>
              </a:rPr>
              <a:pPr algn="r" eaLnBrk="1" hangingPunct="1">
                <a:spcBef>
                  <a:spcPct val="0"/>
                </a:spcBef>
              </a:pPr>
              <a:t>15</a:t>
            </a:fld>
            <a:endParaRPr lang="fr-FR" altLang="en-US">
              <a:solidFill>
                <a:srgbClr val="000000"/>
              </a:solidFill>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a:ln/>
        </p:spPr>
      </p:sp>
      <p:sp>
        <p:nvSpPr>
          <p:cNvPr id="4710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0" tIns="45353" rIns="90710" bIns="45353"/>
          <a:lstStyle/>
          <a:p>
            <a:r>
              <a:rPr lang="en-US" altLang="en-US" dirty="0" smtClean="0"/>
              <a:t>Nex</a:t>
            </a:r>
            <a:r>
              <a:rPr lang="en-US" altLang="en-US" baseline="0" dirty="0" smtClean="0"/>
              <a:t>t slide answer this question </a:t>
            </a:r>
            <a:endParaRPr lang="en-US" altLang="en-US" dirty="0" smtClean="0"/>
          </a:p>
        </p:txBody>
      </p:sp>
      <p:sp>
        <p:nvSpPr>
          <p:cNvPr id="47108" name="Espace réservé du numéro de diapositive 3"/>
          <p:cNvSpPr txBox="1">
            <a:spLocks noGrp="1"/>
          </p:cNvSpPr>
          <p:nvPr/>
        </p:nvSpPr>
        <p:spPr bwMode="auto">
          <a:xfrm>
            <a:off x="3969878" y="8830312"/>
            <a:ext cx="3038944" cy="4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0" tIns="45353" rIns="90710" bIns="45353"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FC3E1FFC-8C60-42C7-99FA-939F48C1B9E8}" type="slidenum">
              <a:rPr lang="fr-FR" altLang="en-US">
                <a:cs typeface="Arial" pitchFamily="34" charset="0"/>
              </a:rPr>
              <a:pPr algn="r" eaLnBrk="1" hangingPunct="1">
                <a:spcBef>
                  <a:spcPct val="0"/>
                </a:spcBef>
              </a:pPr>
              <a:t>16</a:t>
            </a:fld>
            <a:endParaRPr lang="fr-FR" altLang="en-US">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a:ln/>
        </p:spPr>
      </p:sp>
      <p:sp>
        <p:nvSpPr>
          <p:cNvPr id="8197" name="Rectangle 3"/>
          <p:cNvSpPr>
            <a:spLocks noGrp="1"/>
          </p:cNvSpPr>
          <p:nvPr>
            <p:ph type="body" idx="1"/>
          </p:nvPr>
        </p:nvSpPr>
        <p:spPr>
          <a:ln/>
        </p:spPr>
        <p:txBody>
          <a:bodyPr lIns="91392" tIns="45695" rIns="91392" bIns="45695"/>
          <a:lstStyle/>
          <a:p>
            <a:endParaRPr lang="en-US"/>
          </a:p>
        </p:txBody>
      </p:sp>
      <p:sp>
        <p:nvSpPr>
          <p:cNvPr id="6" name="Text Box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5" rIns="91392" bIns="45695" anchor="b"/>
          <a:lstStyle>
            <a:lvl1pPr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1pPr>
            <a:lvl2pPr marL="742950" indent="-28575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2pPr>
            <a:lvl3pPr marL="1143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3pPr>
            <a:lvl4pPr marL="1600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4pPr>
            <a:lvl5pPr marL="20574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5pPr>
            <a:lvl6pPr marL="25146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6pPr>
            <a:lvl7pPr marL="29718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7pPr>
            <a:lvl8pPr marL="3429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8pPr>
            <a:lvl9pPr marL="3886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9pPr>
          </a:lstStyle>
          <a:p>
            <a:pPr algn="r" eaLnBrk="1" hangingPunct="1"/>
            <a:r>
              <a:rPr lang="fr-FR" sz="1200">
                <a:solidFill>
                  <a:srgbClr val="000000"/>
                </a:solidFill>
                <a:latin typeface="Arial" pitchFamily="34" charset="0"/>
              </a:rPr>
              <a:t>15</a:t>
            </a:r>
          </a:p>
        </p:txBody>
      </p:sp>
    </p:spTree>
    <p:extLst>
      <p:ext uri="{BB962C8B-B14F-4D97-AF65-F5344CB8AC3E}">
        <p14:creationId xmlns:p14="http://schemas.microsoft.com/office/powerpoint/2010/main" val="510838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a:ln/>
        </p:spPr>
      </p:sp>
      <p:sp>
        <p:nvSpPr>
          <p:cNvPr id="3379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dirty="0" smtClean="0"/>
          </a:p>
        </p:txBody>
      </p:sp>
      <p:sp>
        <p:nvSpPr>
          <p:cNvPr id="33796" name="Espace réservé du numéro de diapositive 3"/>
          <p:cNvSpPr txBox="1">
            <a:spLocks noGrp="1"/>
          </p:cNvSpPr>
          <p:nvPr/>
        </p:nvSpPr>
        <p:spPr bwMode="auto">
          <a:xfrm>
            <a:off x="3969878" y="8830312"/>
            <a:ext cx="3038944" cy="4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20" tIns="45359" rIns="90720" bIns="45359"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E6871D64-E8A7-4C7A-9A78-116A5FF20712}" type="slidenum">
              <a:rPr lang="en-GB" altLang="en-US">
                <a:cs typeface="Arial" pitchFamily="34" charset="0"/>
              </a:rPr>
              <a:pPr algn="r" eaLnBrk="1" hangingPunct="1">
                <a:spcBef>
                  <a:spcPct val="0"/>
                </a:spcBef>
              </a:pPr>
              <a:t>18</a:t>
            </a:fld>
            <a:endParaRPr lang="en-GB" altLang="en-US">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a:ln/>
        </p:spPr>
      </p:sp>
      <p:sp>
        <p:nvSpPr>
          <p:cNvPr id="8197" name="Rectangle 3"/>
          <p:cNvSpPr>
            <a:spLocks noGrp="1"/>
          </p:cNvSpPr>
          <p:nvPr>
            <p:ph type="body" idx="1"/>
          </p:nvPr>
        </p:nvSpPr>
        <p:spPr>
          <a:ln/>
        </p:spPr>
        <p:txBody>
          <a:bodyPr lIns="91392" tIns="45695" rIns="91392" bIns="45695"/>
          <a:lstStyle/>
          <a:p>
            <a:endParaRPr lang="en-US" dirty="0"/>
          </a:p>
        </p:txBody>
      </p:sp>
      <p:sp>
        <p:nvSpPr>
          <p:cNvPr id="6" name="Text Box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5" rIns="91392" bIns="45695" anchor="b"/>
          <a:lstStyle>
            <a:lvl1pPr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1pPr>
            <a:lvl2pPr marL="742950" indent="-28575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2pPr>
            <a:lvl3pPr marL="1143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3pPr>
            <a:lvl4pPr marL="1600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4pPr>
            <a:lvl5pPr marL="20574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5pPr>
            <a:lvl6pPr marL="25146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6pPr>
            <a:lvl7pPr marL="29718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7pPr>
            <a:lvl8pPr marL="3429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8pPr>
            <a:lvl9pPr marL="3886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9pPr>
          </a:lstStyle>
          <a:p>
            <a:pPr algn="r" eaLnBrk="1" hangingPunct="1"/>
            <a:r>
              <a:rPr lang="fr-FR" sz="1200">
                <a:solidFill>
                  <a:srgbClr val="000000"/>
                </a:solidFill>
                <a:latin typeface="Arial" pitchFamily="34" charset="0"/>
              </a:rPr>
              <a:t>18</a:t>
            </a:r>
          </a:p>
        </p:txBody>
      </p:sp>
    </p:spTree>
    <p:extLst>
      <p:ext uri="{BB962C8B-B14F-4D97-AF65-F5344CB8AC3E}">
        <p14:creationId xmlns:p14="http://schemas.microsoft.com/office/powerpoint/2010/main" val="3941472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xfrm>
            <a:off x="702145" y="4415157"/>
            <a:ext cx="5606110" cy="4473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p>
        </p:txBody>
      </p:sp>
      <p:sp>
        <p:nvSpPr>
          <p:cNvPr id="3072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545" eaLnBrk="0" hangingPunct="0">
              <a:spcBef>
                <a:spcPct val="30000"/>
              </a:spcBef>
              <a:defRPr sz="1200">
                <a:solidFill>
                  <a:schemeClr val="tx1"/>
                </a:solidFill>
                <a:latin typeface="Arial" pitchFamily="34" charset="0"/>
                <a:ea typeface="MS PGothic" pitchFamily="34" charset="-128"/>
              </a:defRPr>
            </a:lvl1pPr>
            <a:lvl2pPr marL="740424" indent="-284778" defTabSz="906545" eaLnBrk="0" hangingPunct="0">
              <a:spcBef>
                <a:spcPct val="30000"/>
              </a:spcBef>
              <a:defRPr sz="1200">
                <a:solidFill>
                  <a:schemeClr val="tx1"/>
                </a:solidFill>
                <a:latin typeface="Arial" pitchFamily="34" charset="0"/>
                <a:ea typeface="MS PGothic" pitchFamily="34" charset="-128"/>
              </a:defRPr>
            </a:lvl2pPr>
            <a:lvl3pPr marL="1139114" indent="-227823" defTabSz="906545" eaLnBrk="0" hangingPunct="0">
              <a:spcBef>
                <a:spcPct val="30000"/>
              </a:spcBef>
              <a:defRPr sz="1200">
                <a:solidFill>
                  <a:schemeClr val="tx1"/>
                </a:solidFill>
                <a:latin typeface="Arial" pitchFamily="34" charset="0"/>
                <a:ea typeface="MS PGothic" pitchFamily="34" charset="-128"/>
              </a:defRPr>
            </a:lvl3pPr>
            <a:lvl4pPr marL="1594759" indent="-227823" defTabSz="906545" eaLnBrk="0" hangingPunct="0">
              <a:spcBef>
                <a:spcPct val="30000"/>
              </a:spcBef>
              <a:defRPr sz="1200">
                <a:solidFill>
                  <a:schemeClr val="tx1"/>
                </a:solidFill>
                <a:latin typeface="Arial" pitchFamily="34" charset="0"/>
                <a:ea typeface="MS PGothic" pitchFamily="34" charset="-128"/>
              </a:defRPr>
            </a:lvl4pPr>
            <a:lvl5pPr marL="2050405" indent="-227823" defTabSz="906545" eaLnBrk="0" hangingPunct="0">
              <a:spcBef>
                <a:spcPct val="30000"/>
              </a:spcBef>
              <a:defRPr sz="1200">
                <a:solidFill>
                  <a:schemeClr val="tx1"/>
                </a:solidFill>
                <a:latin typeface="Arial" pitchFamily="34" charset="0"/>
                <a:ea typeface="MS PGothic" pitchFamily="34" charset="-128"/>
              </a:defRPr>
            </a:lvl5pPr>
            <a:lvl6pPr marL="2506050" indent="-227823" defTabSz="906545" eaLnBrk="0" fontAlgn="base" hangingPunct="0">
              <a:spcBef>
                <a:spcPct val="30000"/>
              </a:spcBef>
              <a:spcAft>
                <a:spcPct val="0"/>
              </a:spcAft>
              <a:defRPr sz="1200">
                <a:solidFill>
                  <a:schemeClr val="tx1"/>
                </a:solidFill>
                <a:latin typeface="Arial" pitchFamily="34" charset="0"/>
                <a:ea typeface="MS PGothic" pitchFamily="34" charset="-128"/>
              </a:defRPr>
            </a:lvl6pPr>
            <a:lvl7pPr marL="2961696" indent="-227823" defTabSz="906545" eaLnBrk="0" fontAlgn="base" hangingPunct="0">
              <a:spcBef>
                <a:spcPct val="30000"/>
              </a:spcBef>
              <a:spcAft>
                <a:spcPct val="0"/>
              </a:spcAft>
              <a:defRPr sz="1200">
                <a:solidFill>
                  <a:schemeClr val="tx1"/>
                </a:solidFill>
                <a:latin typeface="Arial" pitchFamily="34" charset="0"/>
                <a:ea typeface="MS PGothic" pitchFamily="34" charset="-128"/>
              </a:defRPr>
            </a:lvl7pPr>
            <a:lvl8pPr marL="3417341" indent="-227823" defTabSz="906545" eaLnBrk="0" fontAlgn="base" hangingPunct="0">
              <a:spcBef>
                <a:spcPct val="30000"/>
              </a:spcBef>
              <a:spcAft>
                <a:spcPct val="0"/>
              </a:spcAft>
              <a:defRPr sz="1200">
                <a:solidFill>
                  <a:schemeClr val="tx1"/>
                </a:solidFill>
                <a:latin typeface="Arial" pitchFamily="34" charset="0"/>
                <a:ea typeface="MS PGothic" pitchFamily="34" charset="-128"/>
              </a:defRPr>
            </a:lvl8pPr>
            <a:lvl9pPr marL="3872987" indent="-227823" defTabSz="906545"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eaLnBrk="1" hangingPunct="1">
              <a:spcBef>
                <a:spcPct val="0"/>
              </a:spcBef>
            </a:pPr>
            <a:fld id="{7CF16A54-6B5B-4779-9500-D4DF2A2A6AC0}" type="slidenum">
              <a:rPr lang="fr-FR" altLang="en-US" smtClean="0">
                <a:cs typeface="Arial" pitchFamily="34" charset="0"/>
              </a:rPr>
              <a:pPr eaLnBrk="1" hangingPunct="1">
                <a:spcBef>
                  <a:spcPct val="0"/>
                </a:spcBef>
              </a:pPr>
              <a:t>2</a:t>
            </a:fld>
            <a:endParaRPr lang="fr-FR" altLang="en-US" smtClean="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image des diapositives 1"/>
          <p:cNvSpPr>
            <a:spLocks noGrp="1" noRot="1" noChangeAspect="1" noTextEdit="1"/>
          </p:cNvSpPr>
          <p:nvPr>
            <p:ph type="sldImg"/>
          </p:nvPr>
        </p:nvSpPr>
        <p:spPr>
          <a:ln/>
        </p:spPr>
      </p:sp>
      <p:sp>
        <p:nvSpPr>
          <p:cNvPr id="4813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0" tIns="45353" rIns="90710" bIns="45353"/>
          <a:lstStyle/>
          <a:p>
            <a:endParaRPr lang="en-US" altLang="en-US" b="1" dirty="0" smtClean="0"/>
          </a:p>
        </p:txBody>
      </p:sp>
      <p:sp>
        <p:nvSpPr>
          <p:cNvPr id="48132" name="Espace réservé du numéro de diapositive 3"/>
          <p:cNvSpPr txBox="1">
            <a:spLocks noGrp="1"/>
          </p:cNvSpPr>
          <p:nvPr/>
        </p:nvSpPr>
        <p:spPr bwMode="auto">
          <a:xfrm>
            <a:off x="3969878" y="8830312"/>
            <a:ext cx="3038944" cy="4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0" tIns="45353" rIns="90710" bIns="45353"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761FB28C-7135-4751-A18C-F78CCB0AD860}" type="slidenum">
              <a:rPr lang="fr-FR" altLang="en-US">
                <a:cs typeface="Arial" pitchFamily="34" charset="0"/>
              </a:rPr>
              <a:pPr algn="r" eaLnBrk="1" hangingPunct="1">
                <a:spcBef>
                  <a:spcPct val="0"/>
                </a:spcBef>
              </a:pPr>
              <a:t>20</a:t>
            </a:fld>
            <a:endParaRPr lang="fr-FR" altLang="en-US">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a:ln/>
        </p:spPr>
      </p:sp>
      <p:sp>
        <p:nvSpPr>
          <p:cNvPr id="2048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5" rIns="91392" bIns="45695"/>
          <a:lstStyle/>
          <a:p>
            <a:endParaRPr lang="en-US" altLang="en-US" smtClean="0"/>
          </a:p>
        </p:txBody>
      </p:sp>
      <p:sp>
        <p:nvSpPr>
          <p:cNvPr id="20484" name="Espace réservé du numéro de diapositive 3"/>
          <p:cNvSpPr txBox="1">
            <a:spLocks noGrp="1"/>
          </p:cNvSpPr>
          <p:nvPr/>
        </p:nvSpPr>
        <p:spPr bwMode="auto">
          <a:xfrm>
            <a:off x="3970435" y="8830170"/>
            <a:ext cx="3038330" cy="464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5" rIns="91392" bIns="45695"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E9053D38-C2A9-452C-8F00-76A2DDCD0443}" type="slidenum">
              <a:rPr lang="fr-FR" altLang="en-US">
                <a:solidFill>
                  <a:srgbClr val="000000"/>
                </a:solidFill>
                <a:cs typeface="Arial" pitchFamily="34" charset="0"/>
              </a:rPr>
              <a:pPr algn="r" eaLnBrk="1" hangingPunct="1">
                <a:spcBef>
                  <a:spcPct val="0"/>
                </a:spcBef>
              </a:pPr>
              <a:t>21</a:t>
            </a:fld>
            <a:endParaRPr lang="fr-FR" altLang="en-US">
              <a:solidFill>
                <a:srgbClr val="000000"/>
              </a:solidFill>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a:ln/>
        </p:spPr>
      </p:sp>
      <p:sp>
        <p:nvSpPr>
          <p:cNvPr id="8197" name="Rectangle 3"/>
          <p:cNvSpPr>
            <a:spLocks noGrp="1"/>
          </p:cNvSpPr>
          <p:nvPr>
            <p:ph type="body" idx="1"/>
          </p:nvPr>
        </p:nvSpPr>
        <p:spPr>
          <a:ln/>
        </p:spPr>
        <p:txBody>
          <a:bodyPr lIns="90710" tIns="45353" rIns="90710" bIns="45353"/>
          <a:lstStyle/>
          <a:p>
            <a:endParaRPr lang="es-ES_tradnl" dirty="0"/>
          </a:p>
        </p:txBody>
      </p:sp>
      <p:sp>
        <p:nvSpPr>
          <p:cNvPr id="6" name="Text Box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0" tIns="45353" rIns="90710" bIns="45353" anchor="b"/>
          <a:lstStyle>
            <a:lvl1pPr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1pPr>
            <a:lvl2pPr marL="742950" indent="-28575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2pPr>
            <a:lvl3pPr marL="1143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3pPr>
            <a:lvl4pPr marL="1600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4pPr>
            <a:lvl5pPr marL="20574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5pPr>
            <a:lvl6pPr marL="25146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6pPr>
            <a:lvl7pPr marL="29718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7pPr>
            <a:lvl8pPr marL="3429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8pPr>
            <a:lvl9pPr marL="3886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9pPr>
          </a:lstStyle>
          <a:p>
            <a:pPr algn="r" eaLnBrk="1" hangingPunct="1"/>
            <a:r>
              <a:rPr lang="fr-FR" sz="1200">
                <a:latin typeface="Arial" pitchFamily="34" charset="0"/>
              </a:rPr>
              <a:t>21</a:t>
            </a:r>
          </a:p>
        </p:txBody>
      </p:sp>
    </p:spTree>
    <p:extLst>
      <p:ext uri="{BB962C8B-B14F-4D97-AF65-F5344CB8AC3E}">
        <p14:creationId xmlns:p14="http://schemas.microsoft.com/office/powerpoint/2010/main" val="101543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a:ln/>
        </p:spPr>
      </p:sp>
      <p:sp>
        <p:nvSpPr>
          <p:cNvPr id="8197" name="Rectangle 3"/>
          <p:cNvSpPr>
            <a:spLocks noGrp="1"/>
          </p:cNvSpPr>
          <p:nvPr>
            <p:ph type="body" idx="1"/>
          </p:nvPr>
        </p:nvSpPr>
        <p:spPr>
          <a:ln/>
        </p:spPr>
        <p:txBody>
          <a:bodyPr/>
          <a:lstStyle/>
          <a:p>
            <a:endParaRPr lang="en-US" b="1"/>
          </a:p>
        </p:txBody>
      </p:sp>
      <p:sp>
        <p:nvSpPr>
          <p:cNvPr id="6" name="Text Box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20" tIns="45360" rIns="90720" bIns="45360" anchor="b"/>
          <a:lstStyle>
            <a:lvl1pPr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1pPr>
            <a:lvl2pPr marL="742950" indent="-28575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2pPr>
            <a:lvl3pPr marL="1143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3pPr>
            <a:lvl4pPr marL="1600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4pPr>
            <a:lvl5pPr marL="20574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5pPr>
            <a:lvl6pPr marL="25146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6pPr>
            <a:lvl7pPr marL="29718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7pPr>
            <a:lvl8pPr marL="3429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8pPr>
            <a:lvl9pPr marL="3886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9pPr>
          </a:lstStyle>
          <a:p>
            <a:pPr algn="r" eaLnBrk="1" hangingPunct="1"/>
            <a:fld id="{0543776B-6556-48D0-8A78-F1C63C6E9506}" type="slidenum">
              <a:rPr lang="en-GB" sz="1200" smtClean="0">
                <a:latin typeface="Arial" pitchFamily="34" charset="0"/>
              </a:rPr>
              <a:pPr algn="r" eaLnBrk="1" hangingPunct="1"/>
              <a:t>23</a:t>
            </a:fld>
            <a:endParaRPr lang="en-GB" sz="1200" dirty="0">
              <a:latin typeface="Arial" pitchFamily="34" charset="0"/>
            </a:endParaRPr>
          </a:p>
        </p:txBody>
      </p:sp>
    </p:spTree>
    <p:extLst>
      <p:ext uri="{BB962C8B-B14F-4D97-AF65-F5344CB8AC3E}">
        <p14:creationId xmlns:p14="http://schemas.microsoft.com/office/powerpoint/2010/main" val="699178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a:ln/>
        </p:spPr>
      </p:sp>
      <p:sp>
        <p:nvSpPr>
          <p:cNvPr id="8197" name="Rectangle 3"/>
          <p:cNvSpPr>
            <a:spLocks noGrp="1"/>
          </p:cNvSpPr>
          <p:nvPr>
            <p:ph type="body" idx="1"/>
          </p:nvPr>
        </p:nvSpPr>
        <p:spPr>
          <a:ln/>
        </p:spPr>
        <p:txBody>
          <a:bodyPr lIns="91392" tIns="45695" rIns="91392" bIns="45695"/>
          <a:lstStyle/>
          <a:p>
            <a:endParaRPr lang="en-US" dirty="0"/>
          </a:p>
        </p:txBody>
      </p:sp>
      <p:sp>
        <p:nvSpPr>
          <p:cNvPr id="6" name="Text Box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5" rIns="91392" bIns="45695" anchor="b"/>
          <a:lstStyle>
            <a:lvl1pPr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1pPr>
            <a:lvl2pPr marL="742950" indent="-28575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2pPr>
            <a:lvl3pPr marL="1143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3pPr>
            <a:lvl4pPr marL="1600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4pPr>
            <a:lvl5pPr marL="20574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5pPr>
            <a:lvl6pPr marL="25146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6pPr>
            <a:lvl7pPr marL="29718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7pPr>
            <a:lvl8pPr marL="3429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8pPr>
            <a:lvl9pPr marL="3886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9pPr>
          </a:lstStyle>
          <a:p>
            <a:pPr algn="r" eaLnBrk="1" hangingPunct="1"/>
            <a:r>
              <a:rPr lang="fr-FR" sz="1200">
                <a:solidFill>
                  <a:srgbClr val="000000"/>
                </a:solidFill>
                <a:latin typeface="Arial" pitchFamily="34" charset="0"/>
              </a:rPr>
              <a:t>18</a:t>
            </a:r>
          </a:p>
        </p:txBody>
      </p:sp>
    </p:spTree>
    <p:extLst>
      <p:ext uri="{BB962C8B-B14F-4D97-AF65-F5344CB8AC3E}">
        <p14:creationId xmlns:p14="http://schemas.microsoft.com/office/powerpoint/2010/main" val="39414722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a:ln/>
        </p:spPr>
      </p:sp>
      <p:sp>
        <p:nvSpPr>
          <p:cNvPr id="8197" name="Rectangle 3"/>
          <p:cNvSpPr>
            <a:spLocks noGrp="1"/>
          </p:cNvSpPr>
          <p:nvPr>
            <p:ph type="body" idx="1"/>
          </p:nvPr>
        </p:nvSpPr>
        <p:spPr>
          <a:ln/>
        </p:spPr>
        <p:txBody>
          <a:bodyPr lIns="90710" tIns="45353" rIns="90710" bIns="45353"/>
          <a:lstStyle/>
          <a:p>
            <a:endParaRPr lang="es-ES_tradnl" dirty="0"/>
          </a:p>
        </p:txBody>
      </p:sp>
      <p:sp>
        <p:nvSpPr>
          <p:cNvPr id="6" name="Text Box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0" tIns="45353" rIns="90710" bIns="45353" anchor="b"/>
          <a:lstStyle>
            <a:lvl1pPr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1pPr>
            <a:lvl2pPr marL="742950" indent="-28575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2pPr>
            <a:lvl3pPr marL="1143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3pPr>
            <a:lvl4pPr marL="1600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4pPr>
            <a:lvl5pPr marL="20574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5pPr>
            <a:lvl6pPr marL="25146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6pPr>
            <a:lvl7pPr marL="29718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7pPr>
            <a:lvl8pPr marL="3429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8pPr>
            <a:lvl9pPr marL="3886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9pPr>
          </a:lstStyle>
          <a:p>
            <a:pPr algn="r" eaLnBrk="1" hangingPunct="1"/>
            <a:r>
              <a:rPr lang="fr-FR" sz="1200">
                <a:latin typeface="Arial" pitchFamily="34" charset="0"/>
              </a:rPr>
              <a:t>21</a:t>
            </a:r>
          </a:p>
        </p:txBody>
      </p:sp>
    </p:spTree>
    <p:extLst>
      <p:ext uri="{BB962C8B-B14F-4D97-AF65-F5344CB8AC3E}">
        <p14:creationId xmlns:p14="http://schemas.microsoft.com/office/powerpoint/2010/main" val="101543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a:ln/>
        </p:spPr>
      </p:sp>
      <p:sp>
        <p:nvSpPr>
          <p:cNvPr id="8197" name="Rectangle 3"/>
          <p:cNvSpPr>
            <a:spLocks noGrp="1"/>
          </p:cNvSpPr>
          <p:nvPr>
            <p:ph type="body" idx="1"/>
          </p:nvPr>
        </p:nvSpPr>
        <p:spPr>
          <a:ln/>
        </p:spPr>
        <p:txBody>
          <a:bodyPr lIns="91392" tIns="45695" rIns="91392" bIns="45695"/>
          <a:lstStyle/>
          <a:p>
            <a:endParaRPr lang="en-US" dirty="0"/>
          </a:p>
        </p:txBody>
      </p:sp>
      <p:sp>
        <p:nvSpPr>
          <p:cNvPr id="6" name="Text Box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5" rIns="91392" bIns="45695" anchor="b"/>
          <a:lstStyle>
            <a:lvl1pPr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1pPr>
            <a:lvl2pPr marL="742950" indent="-28575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2pPr>
            <a:lvl3pPr marL="1143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3pPr>
            <a:lvl4pPr marL="1600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4pPr>
            <a:lvl5pPr marL="20574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5pPr>
            <a:lvl6pPr marL="25146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6pPr>
            <a:lvl7pPr marL="29718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7pPr>
            <a:lvl8pPr marL="3429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8pPr>
            <a:lvl9pPr marL="3886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9pPr>
          </a:lstStyle>
          <a:p>
            <a:pPr algn="r" eaLnBrk="1" hangingPunct="1"/>
            <a:r>
              <a:rPr lang="fr-FR" sz="1200">
                <a:solidFill>
                  <a:srgbClr val="000000"/>
                </a:solidFill>
                <a:latin typeface="Arial" pitchFamily="34" charset="0"/>
              </a:rPr>
              <a:t>18</a:t>
            </a:r>
          </a:p>
        </p:txBody>
      </p:sp>
    </p:spTree>
    <p:extLst>
      <p:ext uri="{BB962C8B-B14F-4D97-AF65-F5344CB8AC3E}">
        <p14:creationId xmlns:p14="http://schemas.microsoft.com/office/powerpoint/2010/main" val="39414722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a:ln/>
        </p:spPr>
      </p:sp>
      <p:sp>
        <p:nvSpPr>
          <p:cNvPr id="8197" name="Rectangle 3"/>
          <p:cNvSpPr>
            <a:spLocks noGrp="1"/>
          </p:cNvSpPr>
          <p:nvPr>
            <p:ph type="body" idx="1"/>
          </p:nvPr>
        </p:nvSpPr>
        <p:spPr>
          <a:ln/>
        </p:spPr>
        <p:txBody>
          <a:bodyPr lIns="90710" tIns="45353" rIns="90710" bIns="45353"/>
          <a:lstStyle/>
          <a:p>
            <a:endParaRPr lang="es-ES_tradnl" dirty="0"/>
          </a:p>
        </p:txBody>
      </p:sp>
      <p:sp>
        <p:nvSpPr>
          <p:cNvPr id="6" name="Text Box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0" tIns="45353" rIns="90710" bIns="45353" anchor="b"/>
          <a:lstStyle>
            <a:lvl1pPr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1pPr>
            <a:lvl2pPr marL="742950" indent="-28575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2pPr>
            <a:lvl3pPr marL="1143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3pPr>
            <a:lvl4pPr marL="1600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4pPr>
            <a:lvl5pPr marL="20574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5pPr>
            <a:lvl6pPr marL="25146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6pPr>
            <a:lvl7pPr marL="29718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7pPr>
            <a:lvl8pPr marL="3429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8pPr>
            <a:lvl9pPr marL="3886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9pPr>
          </a:lstStyle>
          <a:p>
            <a:pPr algn="r" eaLnBrk="1" hangingPunct="1"/>
            <a:r>
              <a:rPr lang="fr-FR" sz="1200">
                <a:latin typeface="Arial" pitchFamily="34" charset="0"/>
              </a:rPr>
              <a:t>21</a:t>
            </a:r>
          </a:p>
        </p:txBody>
      </p:sp>
    </p:spTree>
    <p:extLst>
      <p:ext uri="{BB962C8B-B14F-4D97-AF65-F5344CB8AC3E}">
        <p14:creationId xmlns:p14="http://schemas.microsoft.com/office/powerpoint/2010/main" val="101543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a:ln/>
        </p:spPr>
      </p:sp>
      <p:sp>
        <p:nvSpPr>
          <p:cNvPr id="8197" name="Rectangle 3"/>
          <p:cNvSpPr>
            <a:spLocks noGrp="1"/>
          </p:cNvSpPr>
          <p:nvPr>
            <p:ph type="body" idx="1"/>
          </p:nvPr>
        </p:nvSpPr>
        <p:spPr>
          <a:ln/>
        </p:spPr>
        <p:txBody>
          <a:bodyPr lIns="91392" tIns="45695" rIns="91392" bIns="45695"/>
          <a:lstStyle/>
          <a:p>
            <a:endParaRPr lang="en-US" dirty="0"/>
          </a:p>
        </p:txBody>
      </p:sp>
      <p:sp>
        <p:nvSpPr>
          <p:cNvPr id="6" name="Text Box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5" rIns="91392" bIns="45695" anchor="b"/>
          <a:lstStyle>
            <a:lvl1pPr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1pPr>
            <a:lvl2pPr marL="742950" indent="-28575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2pPr>
            <a:lvl3pPr marL="1143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3pPr>
            <a:lvl4pPr marL="1600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4pPr>
            <a:lvl5pPr marL="20574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5pPr>
            <a:lvl6pPr marL="25146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6pPr>
            <a:lvl7pPr marL="29718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7pPr>
            <a:lvl8pPr marL="3429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8pPr>
            <a:lvl9pPr marL="3886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9pPr>
          </a:lstStyle>
          <a:p>
            <a:pPr algn="r" eaLnBrk="1" hangingPunct="1"/>
            <a:r>
              <a:rPr lang="fr-FR" sz="1200">
                <a:solidFill>
                  <a:srgbClr val="000000"/>
                </a:solidFill>
                <a:latin typeface="Arial" pitchFamily="34" charset="0"/>
              </a:rPr>
              <a:t>18</a:t>
            </a:r>
          </a:p>
        </p:txBody>
      </p:sp>
    </p:spTree>
    <p:extLst>
      <p:ext uri="{BB962C8B-B14F-4D97-AF65-F5344CB8AC3E}">
        <p14:creationId xmlns:p14="http://schemas.microsoft.com/office/powerpoint/2010/main" val="39414722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a:ln/>
        </p:spPr>
      </p:sp>
      <p:sp>
        <p:nvSpPr>
          <p:cNvPr id="8197" name="Rectangle 3"/>
          <p:cNvSpPr>
            <a:spLocks noGrp="1"/>
          </p:cNvSpPr>
          <p:nvPr>
            <p:ph type="body" idx="1"/>
          </p:nvPr>
        </p:nvSpPr>
        <p:spPr>
          <a:ln/>
        </p:spPr>
        <p:txBody>
          <a:bodyPr lIns="90710" tIns="45353" rIns="90710" bIns="45353"/>
          <a:lstStyle/>
          <a:p>
            <a:endParaRPr lang="es-ES_tradnl" dirty="0"/>
          </a:p>
        </p:txBody>
      </p:sp>
      <p:sp>
        <p:nvSpPr>
          <p:cNvPr id="6" name="Text Box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0" tIns="45353" rIns="90710" bIns="45353" anchor="b"/>
          <a:lstStyle>
            <a:lvl1pPr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1pPr>
            <a:lvl2pPr marL="742950" indent="-28575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2pPr>
            <a:lvl3pPr marL="1143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3pPr>
            <a:lvl4pPr marL="1600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4pPr>
            <a:lvl5pPr marL="20574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5pPr>
            <a:lvl6pPr marL="25146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6pPr>
            <a:lvl7pPr marL="29718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7pPr>
            <a:lvl8pPr marL="3429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8pPr>
            <a:lvl9pPr marL="3886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9pPr>
          </a:lstStyle>
          <a:p>
            <a:pPr algn="r" eaLnBrk="1" hangingPunct="1"/>
            <a:r>
              <a:rPr lang="fr-FR" sz="1200">
                <a:latin typeface="Arial" pitchFamily="34" charset="0"/>
              </a:rPr>
              <a:t>21</a:t>
            </a:r>
          </a:p>
        </p:txBody>
      </p:sp>
    </p:spTree>
    <p:extLst>
      <p:ext uri="{BB962C8B-B14F-4D97-AF65-F5344CB8AC3E}">
        <p14:creationId xmlns:p14="http://schemas.microsoft.com/office/powerpoint/2010/main" val="10154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a:ln/>
        </p:spPr>
      </p:sp>
      <p:sp>
        <p:nvSpPr>
          <p:cNvPr id="3174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To the facilitator:  </a:t>
            </a:r>
          </a:p>
          <a:p>
            <a:r>
              <a:rPr lang="en-US" altLang="en-US" b="1" dirty="0" smtClean="0"/>
              <a:t>Explain to the participants the key issues raised in this module.</a:t>
            </a:r>
          </a:p>
        </p:txBody>
      </p:sp>
      <p:sp>
        <p:nvSpPr>
          <p:cNvPr id="3174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545" eaLnBrk="0" hangingPunct="0">
              <a:spcBef>
                <a:spcPct val="30000"/>
              </a:spcBef>
              <a:defRPr sz="1200">
                <a:solidFill>
                  <a:schemeClr val="tx1"/>
                </a:solidFill>
                <a:latin typeface="Arial" pitchFamily="34" charset="0"/>
                <a:ea typeface="MS PGothic" pitchFamily="34" charset="-128"/>
              </a:defRPr>
            </a:lvl1pPr>
            <a:lvl2pPr marL="740424" indent="-284778" defTabSz="906545" eaLnBrk="0" hangingPunct="0">
              <a:spcBef>
                <a:spcPct val="30000"/>
              </a:spcBef>
              <a:defRPr sz="1200">
                <a:solidFill>
                  <a:schemeClr val="tx1"/>
                </a:solidFill>
                <a:latin typeface="Arial" pitchFamily="34" charset="0"/>
                <a:ea typeface="MS PGothic" pitchFamily="34" charset="-128"/>
              </a:defRPr>
            </a:lvl2pPr>
            <a:lvl3pPr marL="1139114" indent="-227823" defTabSz="906545" eaLnBrk="0" hangingPunct="0">
              <a:spcBef>
                <a:spcPct val="30000"/>
              </a:spcBef>
              <a:defRPr sz="1200">
                <a:solidFill>
                  <a:schemeClr val="tx1"/>
                </a:solidFill>
                <a:latin typeface="Arial" pitchFamily="34" charset="0"/>
                <a:ea typeface="MS PGothic" pitchFamily="34" charset="-128"/>
              </a:defRPr>
            </a:lvl3pPr>
            <a:lvl4pPr marL="1594759" indent="-227823" defTabSz="906545" eaLnBrk="0" hangingPunct="0">
              <a:spcBef>
                <a:spcPct val="30000"/>
              </a:spcBef>
              <a:defRPr sz="1200">
                <a:solidFill>
                  <a:schemeClr val="tx1"/>
                </a:solidFill>
                <a:latin typeface="Arial" pitchFamily="34" charset="0"/>
                <a:ea typeface="MS PGothic" pitchFamily="34" charset="-128"/>
              </a:defRPr>
            </a:lvl4pPr>
            <a:lvl5pPr marL="2050405" indent="-227823" defTabSz="906545" eaLnBrk="0" hangingPunct="0">
              <a:spcBef>
                <a:spcPct val="30000"/>
              </a:spcBef>
              <a:defRPr sz="1200">
                <a:solidFill>
                  <a:schemeClr val="tx1"/>
                </a:solidFill>
                <a:latin typeface="Arial" pitchFamily="34" charset="0"/>
                <a:ea typeface="MS PGothic" pitchFamily="34" charset="-128"/>
              </a:defRPr>
            </a:lvl5pPr>
            <a:lvl6pPr marL="2506050" indent="-227823" defTabSz="906545" eaLnBrk="0" fontAlgn="base" hangingPunct="0">
              <a:spcBef>
                <a:spcPct val="30000"/>
              </a:spcBef>
              <a:spcAft>
                <a:spcPct val="0"/>
              </a:spcAft>
              <a:defRPr sz="1200">
                <a:solidFill>
                  <a:schemeClr val="tx1"/>
                </a:solidFill>
                <a:latin typeface="Arial" pitchFamily="34" charset="0"/>
                <a:ea typeface="MS PGothic" pitchFamily="34" charset="-128"/>
              </a:defRPr>
            </a:lvl6pPr>
            <a:lvl7pPr marL="2961696" indent="-227823" defTabSz="906545" eaLnBrk="0" fontAlgn="base" hangingPunct="0">
              <a:spcBef>
                <a:spcPct val="30000"/>
              </a:spcBef>
              <a:spcAft>
                <a:spcPct val="0"/>
              </a:spcAft>
              <a:defRPr sz="1200">
                <a:solidFill>
                  <a:schemeClr val="tx1"/>
                </a:solidFill>
                <a:latin typeface="Arial" pitchFamily="34" charset="0"/>
                <a:ea typeface="MS PGothic" pitchFamily="34" charset="-128"/>
              </a:defRPr>
            </a:lvl7pPr>
            <a:lvl8pPr marL="3417341" indent="-227823" defTabSz="906545" eaLnBrk="0" fontAlgn="base" hangingPunct="0">
              <a:spcBef>
                <a:spcPct val="30000"/>
              </a:spcBef>
              <a:spcAft>
                <a:spcPct val="0"/>
              </a:spcAft>
              <a:defRPr sz="1200">
                <a:solidFill>
                  <a:schemeClr val="tx1"/>
                </a:solidFill>
                <a:latin typeface="Arial" pitchFamily="34" charset="0"/>
                <a:ea typeface="MS PGothic" pitchFamily="34" charset="-128"/>
              </a:defRPr>
            </a:lvl8pPr>
            <a:lvl9pPr marL="3872987" indent="-227823" defTabSz="906545"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eaLnBrk="1" hangingPunct="1">
              <a:spcBef>
                <a:spcPct val="0"/>
              </a:spcBef>
            </a:pPr>
            <a:fld id="{33C21AF9-203D-4F0F-82A4-CB85B47393B8}" type="slidenum">
              <a:rPr lang="fr-FR" altLang="en-US" smtClean="0">
                <a:cs typeface="Arial" pitchFamily="34" charset="0"/>
              </a:rPr>
              <a:pPr eaLnBrk="1" hangingPunct="1">
                <a:spcBef>
                  <a:spcPct val="0"/>
                </a:spcBef>
              </a:pPr>
              <a:t>3</a:t>
            </a:fld>
            <a:endParaRPr lang="fr-FR" altLang="en-US" smtClean="0">
              <a:cs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a:ln/>
        </p:spPr>
      </p:sp>
      <p:sp>
        <p:nvSpPr>
          <p:cNvPr id="8197" name="Rectangle 3"/>
          <p:cNvSpPr>
            <a:spLocks noGrp="1"/>
          </p:cNvSpPr>
          <p:nvPr>
            <p:ph type="body" idx="1"/>
          </p:nvPr>
        </p:nvSpPr>
        <p:spPr>
          <a:ln/>
        </p:spPr>
        <p:txBody>
          <a:bodyPr lIns="91392" tIns="45695" rIns="91392" bIns="45695"/>
          <a:lstStyle/>
          <a:p>
            <a:endParaRPr lang="en-US" dirty="0"/>
          </a:p>
        </p:txBody>
      </p:sp>
      <p:sp>
        <p:nvSpPr>
          <p:cNvPr id="6" name="Text Box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5" rIns="91392" bIns="45695" anchor="b"/>
          <a:lstStyle>
            <a:lvl1pPr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1pPr>
            <a:lvl2pPr marL="742950" indent="-28575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2pPr>
            <a:lvl3pPr marL="1143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3pPr>
            <a:lvl4pPr marL="1600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4pPr>
            <a:lvl5pPr marL="20574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5pPr>
            <a:lvl6pPr marL="25146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6pPr>
            <a:lvl7pPr marL="29718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7pPr>
            <a:lvl8pPr marL="34290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8pPr>
            <a:lvl9pPr marL="3886200" indent="-228600" defTabSz="909638" eaLnBrk="0" fontAlgn="base" hangingPunct="0">
              <a:spcBef>
                <a:spcPct val="0"/>
              </a:spcBef>
              <a:spcAft>
                <a:spcPct val="0"/>
              </a:spcAft>
              <a:defRPr>
                <a:solidFill>
                  <a:schemeClr val="tx1"/>
                </a:solidFill>
                <a:latin typeface="Limon F3" charset="0"/>
                <a:ea typeface="MS PGothic" pitchFamily="34" charset="-128"/>
                <a:cs typeface="Arial" pitchFamily="34" charset="0"/>
              </a:defRPr>
            </a:lvl9pPr>
          </a:lstStyle>
          <a:p>
            <a:pPr algn="r" eaLnBrk="1" hangingPunct="1"/>
            <a:r>
              <a:rPr lang="fr-FR" sz="1200">
                <a:solidFill>
                  <a:srgbClr val="000000"/>
                </a:solidFill>
                <a:latin typeface="Arial" pitchFamily="34" charset="0"/>
              </a:rPr>
              <a:t>18</a:t>
            </a:r>
          </a:p>
        </p:txBody>
      </p:sp>
    </p:spTree>
    <p:extLst>
      <p:ext uri="{BB962C8B-B14F-4D97-AF65-F5344CB8AC3E}">
        <p14:creationId xmlns:p14="http://schemas.microsoft.com/office/powerpoint/2010/main" val="39414722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e l'image des diapositives 1"/>
          <p:cNvSpPr>
            <a:spLocks noGrp="1" noRot="1" noChangeAspect="1" noTextEdit="1"/>
          </p:cNvSpPr>
          <p:nvPr>
            <p:ph type="sldImg"/>
          </p:nvPr>
        </p:nvSpPr>
        <p:spPr>
          <a:ln/>
        </p:spPr>
      </p:sp>
      <p:sp>
        <p:nvSpPr>
          <p:cNvPr id="5325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0" tIns="45353" rIns="90710" bIns="45353"/>
          <a:lstStyle/>
          <a:p>
            <a:endParaRPr lang="fr-FR" altLang="en-US" dirty="0" smtClean="0"/>
          </a:p>
          <a:p>
            <a:endParaRPr lang="fr-FR" altLang="en-US" dirty="0" smtClean="0"/>
          </a:p>
        </p:txBody>
      </p:sp>
      <p:sp>
        <p:nvSpPr>
          <p:cNvPr id="53252" name="Espace réservé du numéro de diapositive 3"/>
          <p:cNvSpPr txBox="1">
            <a:spLocks noGrp="1"/>
          </p:cNvSpPr>
          <p:nvPr/>
        </p:nvSpPr>
        <p:spPr bwMode="auto">
          <a:xfrm>
            <a:off x="3969878" y="8830312"/>
            <a:ext cx="3038944" cy="4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0" tIns="45353" rIns="90710" bIns="45353"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6CFDAA21-6132-49BB-B663-3C46B8413F97}" type="slidenum">
              <a:rPr lang="en-GB" altLang="en-US">
                <a:cs typeface="Arial" pitchFamily="34" charset="0"/>
              </a:rPr>
              <a:pPr algn="r" eaLnBrk="1" hangingPunct="1">
                <a:spcBef>
                  <a:spcPct val="0"/>
                </a:spcBef>
              </a:pPr>
              <a:t>31</a:t>
            </a:fld>
            <a:endParaRPr lang="en-GB" altLang="en-US">
              <a:cs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e l'image des diapositives 1"/>
          <p:cNvSpPr>
            <a:spLocks noGrp="1" noRot="1" noChangeAspect="1" noTextEdit="1"/>
          </p:cNvSpPr>
          <p:nvPr>
            <p:ph type="sldImg"/>
          </p:nvPr>
        </p:nvSpPr>
        <p:spPr>
          <a:ln/>
        </p:spPr>
      </p:sp>
      <p:sp>
        <p:nvSpPr>
          <p:cNvPr id="5427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dirty="0" smtClean="0"/>
          </a:p>
        </p:txBody>
      </p:sp>
      <p:sp>
        <p:nvSpPr>
          <p:cNvPr id="5427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545" eaLnBrk="0" hangingPunct="0">
              <a:spcBef>
                <a:spcPct val="30000"/>
              </a:spcBef>
              <a:defRPr sz="1200">
                <a:solidFill>
                  <a:schemeClr val="tx1"/>
                </a:solidFill>
                <a:latin typeface="Arial" pitchFamily="34" charset="0"/>
                <a:ea typeface="MS PGothic" pitchFamily="34" charset="-128"/>
              </a:defRPr>
            </a:lvl1pPr>
            <a:lvl2pPr marL="740424" indent="-284778" defTabSz="906545" eaLnBrk="0" hangingPunct="0">
              <a:spcBef>
                <a:spcPct val="30000"/>
              </a:spcBef>
              <a:defRPr sz="1200">
                <a:solidFill>
                  <a:schemeClr val="tx1"/>
                </a:solidFill>
                <a:latin typeface="Arial" pitchFamily="34" charset="0"/>
                <a:ea typeface="MS PGothic" pitchFamily="34" charset="-128"/>
              </a:defRPr>
            </a:lvl2pPr>
            <a:lvl3pPr marL="1139114" indent="-227823" defTabSz="906545" eaLnBrk="0" hangingPunct="0">
              <a:spcBef>
                <a:spcPct val="30000"/>
              </a:spcBef>
              <a:defRPr sz="1200">
                <a:solidFill>
                  <a:schemeClr val="tx1"/>
                </a:solidFill>
                <a:latin typeface="Arial" pitchFamily="34" charset="0"/>
                <a:ea typeface="MS PGothic" pitchFamily="34" charset="-128"/>
              </a:defRPr>
            </a:lvl3pPr>
            <a:lvl4pPr marL="1594759" indent="-227823" defTabSz="906545" eaLnBrk="0" hangingPunct="0">
              <a:spcBef>
                <a:spcPct val="30000"/>
              </a:spcBef>
              <a:defRPr sz="1200">
                <a:solidFill>
                  <a:schemeClr val="tx1"/>
                </a:solidFill>
                <a:latin typeface="Arial" pitchFamily="34" charset="0"/>
                <a:ea typeface="MS PGothic" pitchFamily="34" charset="-128"/>
              </a:defRPr>
            </a:lvl4pPr>
            <a:lvl5pPr marL="2050405" indent="-227823" defTabSz="906545" eaLnBrk="0" hangingPunct="0">
              <a:spcBef>
                <a:spcPct val="30000"/>
              </a:spcBef>
              <a:defRPr sz="1200">
                <a:solidFill>
                  <a:schemeClr val="tx1"/>
                </a:solidFill>
                <a:latin typeface="Arial" pitchFamily="34" charset="0"/>
                <a:ea typeface="MS PGothic" pitchFamily="34" charset="-128"/>
              </a:defRPr>
            </a:lvl5pPr>
            <a:lvl6pPr marL="2506050" indent="-227823" defTabSz="906545" eaLnBrk="0" fontAlgn="base" hangingPunct="0">
              <a:spcBef>
                <a:spcPct val="30000"/>
              </a:spcBef>
              <a:spcAft>
                <a:spcPct val="0"/>
              </a:spcAft>
              <a:defRPr sz="1200">
                <a:solidFill>
                  <a:schemeClr val="tx1"/>
                </a:solidFill>
                <a:latin typeface="Arial" pitchFamily="34" charset="0"/>
                <a:ea typeface="MS PGothic" pitchFamily="34" charset="-128"/>
              </a:defRPr>
            </a:lvl6pPr>
            <a:lvl7pPr marL="2961696" indent="-227823" defTabSz="906545" eaLnBrk="0" fontAlgn="base" hangingPunct="0">
              <a:spcBef>
                <a:spcPct val="30000"/>
              </a:spcBef>
              <a:spcAft>
                <a:spcPct val="0"/>
              </a:spcAft>
              <a:defRPr sz="1200">
                <a:solidFill>
                  <a:schemeClr val="tx1"/>
                </a:solidFill>
                <a:latin typeface="Arial" pitchFamily="34" charset="0"/>
                <a:ea typeface="MS PGothic" pitchFamily="34" charset="-128"/>
              </a:defRPr>
            </a:lvl7pPr>
            <a:lvl8pPr marL="3417341" indent="-227823" defTabSz="906545" eaLnBrk="0" fontAlgn="base" hangingPunct="0">
              <a:spcBef>
                <a:spcPct val="30000"/>
              </a:spcBef>
              <a:spcAft>
                <a:spcPct val="0"/>
              </a:spcAft>
              <a:defRPr sz="1200">
                <a:solidFill>
                  <a:schemeClr val="tx1"/>
                </a:solidFill>
                <a:latin typeface="Arial" pitchFamily="34" charset="0"/>
                <a:ea typeface="MS PGothic" pitchFamily="34" charset="-128"/>
              </a:defRPr>
            </a:lvl8pPr>
            <a:lvl9pPr marL="3872987" indent="-227823" defTabSz="906545"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eaLnBrk="1" hangingPunct="1">
              <a:spcBef>
                <a:spcPct val="0"/>
              </a:spcBef>
            </a:pPr>
            <a:fld id="{F248C6BE-652A-4AE2-9D3E-443FA0FE55CE}" type="slidenum">
              <a:rPr lang="en-GB" altLang="en-US" smtClean="0">
                <a:cs typeface="Arial" pitchFamily="34" charset="0"/>
              </a:rPr>
              <a:pPr eaLnBrk="1" hangingPunct="1">
                <a:spcBef>
                  <a:spcPct val="0"/>
                </a:spcBef>
              </a:pPr>
              <a:t>32</a:t>
            </a:fld>
            <a:endParaRPr lang="en-GB" altLang="en-US" smtClean="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To the facilitator: Explain to the participants that health</a:t>
            </a:r>
            <a:r>
              <a:rPr lang="en-US" altLang="en-US" b="1" baseline="0" dirty="0" smtClean="0"/>
              <a:t> workers are an important part of caregiver acceptance.</a:t>
            </a:r>
            <a:endParaRPr lang="en-US" altLang="en-US" b="1" dirty="0" smtClean="0"/>
          </a:p>
          <a:p>
            <a:pPr marL="0" indent="0">
              <a:spcBef>
                <a:spcPts val="1800"/>
              </a:spcBef>
              <a:buNone/>
            </a:pPr>
            <a:endParaRPr lang="en-US" altLang="en-US" sz="1200" dirty="0" smtClean="0">
              <a:latin typeface="Gill Sans MT" panose="020B0502020104020203" pitchFamily="34" charset="0"/>
            </a:endParaRPr>
          </a:p>
          <a:p>
            <a:pPr marL="0" indent="0">
              <a:spcBef>
                <a:spcPts val="1800"/>
              </a:spcBef>
              <a:buNone/>
            </a:pPr>
            <a:r>
              <a:rPr lang="en-US" altLang="en-US" sz="1200" dirty="0" smtClean="0">
                <a:latin typeface="Gill Sans MT" panose="020B0502020104020203" pitchFamily="34" charset="0"/>
              </a:rPr>
              <a:t>Health workers play important roles in parent and caregiver acceptance.  Caregivers may not understand why their child needs an additional vaccine for polio and may be concerned about receiving multiple injections on the same visit. </a:t>
            </a:r>
            <a:br>
              <a:rPr lang="en-US" altLang="en-US" sz="1200" dirty="0" smtClean="0">
                <a:latin typeface="Gill Sans MT" panose="020B0502020104020203" pitchFamily="34" charset="0"/>
              </a:rPr>
            </a:br>
            <a:r>
              <a:rPr lang="en-US" altLang="en-US" sz="1200" dirty="0" smtClean="0">
                <a:latin typeface="Gill Sans MT" panose="020B0502020104020203" pitchFamily="34" charset="0"/>
              </a:rPr>
              <a:t/>
            </a:r>
            <a:br>
              <a:rPr lang="en-US" altLang="en-US" sz="1200" dirty="0" smtClean="0">
                <a:latin typeface="Gill Sans MT" panose="020B0502020104020203" pitchFamily="34" charset="0"/>
              </a:rPr>
            </a:br>
            <a:r>
              <a:rPr lang="en-US" altLang="en-US" sz="1200" dirty="0" smtClean="0">
                <a:latin typeface="Gill Sans MT" panose="020B0502020104020203" pitchFamily="34" charset="0"/>
              </a:rPr>
              <a:t>Health workers need to listen, understand, encourage and effectively communicate with caregivers to ensure that they receive their vaccines and return for future vaccinations.</a:t>
            </a:r>
            <a:endParaRPr lang="en-GB" altLang="en-US" sz="1200" dirty="0" smtClean="0">
              <a:latin typeface="Gill Sans MT" panose="020B0502020104020203" pitchFamily="34" charset="0"/>
            </a:endParaRPr>
          </a:p>
          <a:p>
            <a:pPr>
              <a:spcBef>
                <a:spcPts val="1800"/>
              </a:spcBef>
            </a:pPr>
            <a:endParaRPr lang="en-US" altLang="en-US" sz="1200" dirty="0" smtClean="0">
              <a:latin typeface="Gill Sans MT" pitchFamily="34" charset="0"/>
            </a:endParaRPr>
          </a:p>
          <a:p>
            <a:endParaRPr lang="en-US" altLang="en-US" b="1" dirty="0" smtClean="0"/>
          </a:p>
        </p:txBody>
      </p:sp>
      <p:sp>
        <p:nvSpPr>
          <p:cNvPr id="32772" name="Espace réservé du numéro de diapositive 3"/>
          <p:cNvSpPr txBox="1">
            <a:spLocks noGrp="1"/>
          </p:cNvSpPr>
          <p:nvPr/>
        </p:nvSpPr>
        <p:spPr bwMode="auto">
          <a:xfrm>
            <a:off x="3969878" y="8830312"/>
            <a:ext cx="3038944" cy="4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20" tIns="45359" rIns="90720" bIns="45359"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7B4020D3-325C-4903-B7FC-0B13EB715465}" type="slidenum">
              <a:rPr lang="en-GB" altLang="en-US">
                <a:cs typeface="Arial" pitchFamily="34" charset="0"/>
              </a:rPr>
              <a:pPr algn="r" eaLnBrk="1" hangingPunct="1">
                <a:spcBef>
                  <a:spcPct val="0"/>
                </a:spcBef>
              </a:pPr>
              <a:t>4</a:t>
            </a:fld>
            <a:endParaRPr lang="en-GB" altLang="en-US">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a:ln/>
        </p:spPr>
      </p:sp>
      <p:sp>
        <p:nvSpPr>
          <p:cNvPr id="3379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To the facilitator: Discuss communication</a:t>
            </a:r>
            <a:r>
              <a:rPr lang="en-US" altLang="en-US" b="1" baseline="0" dirty="0" smtClean="0"/>
              <a:t> skills with caretakers.</a:t>
            </a:r>
          </a:p>
          <a:p>
            <a:endParaRPr lang="en-US" altLang="en-US" b="1" baseline="0" dirty="0" smtClean="0"/>
          </a:p>
          <a:p>
            <a:r>
              <a:rPr lang="en-US" altLang="en-US" b="0" baseline="0" dirty="0" smtClean="0"/>
              <a:t>It is important to be respectful with parents and listen to their concerns. </a:t>
            </a:r>
          </a:p>
          <a:p>
            <a:r>
              <a:rPr lang="en-US" altLang="en-US" sz="2200" b="0" dirty="0" smtClean="0">
                <a:latin typeface="Gill Sans MT" pitchFamily="34" charset="0"/>
              </a:rPr>
              <a:t>Provide reassurance.</a:t>
            </a:r>
            <a:r>
              <a:rPr lang="en-US" altLang="en-US" sz="2200" b="0" baseline="0" dirty="0" smtClean="0">
                <a:latin typeface="Gill Sans MT" pitchFamily="34" charset="0"/>
              </a:rPr>
              <a:t> </a:t>
            </a:r>
            <a:r>
              <a:rPr lang="en-US" altLang="en-US" b="0" baseline="0" dirty="0" smtClean="0"/>
              <a:t>Keep your messages simple: use simple words and avoid technical terms.  </a:t>
            </a:r>
          </a:p>
          <a:p>
            <a:r>
              <a:rPr lang="en-US" altLang="en-US" b="0" baseline="0" dirty="0" smtClean="0"/>
              <a:t>Make sure that the caregiver has understood your key messages. </a:t>
            </a:r>
            <a:endParaRPr lang="en-US" altLang="en-US" b="0" dirty="0" smtClean="0"/>
          </a:p>
        </p:txBody>
      </p:sp>
      <p:sp>
        <p:nvSpPr>
          <p:cNvPr id="33796" name="Espace réservé du numéro de diapositive 3"/>
          <p:cNvSpPr txBox="1">
            <a:spLocks noGrp="1"/>
          </p:cNvSpPr>
          <p:nvPr/>
        </p:nvSpPr>
        <p:spPr bwMode="auto">
          <a:xfrm>
            <a:off x="3969878" y="8830312"/>
            <a:ext cx="3038944" cy="4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20" tIns="45359" rIns="90720" bIns="45359"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E6871D64-E8A7-4C7A-9A78-116A5FF20712}" type="slidenum">
              <a:rPr lang="en-GB" altLang="en-US">
                <a:cs typeface="Arial" pitchFamily="34" charset="0"/>
              </a:rPr>
              <a:pPr algn="r" eaLnBrk="1" hangingPunct="1">
                <a:spcBef>
                  <a:spcPct val="0"/>
                </a:spcBef>
              </a:pPr>
              <a:t>5</a:t>
            </a:fld>
            <a:endParaRPr lang="en-GB" altLang="en-US">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a:ln/>
        </p:spPr>
      </p:sp>
      <p:sp>
        <p:nvSpPr>
          <p:cNvPr id="3379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To the facilitator: Discuss communication</a:t>
            </a:r>
            <a:r>
              <a:rPr lang="en-US" altLang="en-US" b="1" baseline="0" dirty="0" smtClean="0"/>
              <a:t> skills with caretakers.</a:t>
            </a:r>
          </a:p>
          <a:p>
            <a:endParaRPr lang="en-US" altLang="en-US" b="1" baseline="0" dirty="0" smtClean="0"/>
          </a:p>
          <a:p>
            <a:r>
              <a:rPr lang="en-US" altLang="en-US" b="0" baseline="0" dirty="0" smtClean="0"/>
              <a:t>It is important to be respectful with parents and listen to their concerns. </a:t>
            </a:r>
          </a:p>
          <a:p>
            <a:pPr eaLnBrk="1" hangingPunct="1"/>
            <a:r>
              <a:rPr lang="en-GB" altLang="en-US" sz="2800" dirty="0" smtClean="0">
                <a:latin typeface="Gill Sans MT" panose="020B0502020104020203" pitchFamily="34" charset="0"/>
              </a:rPr>
              <a:t>Remember</a:t>
            </a:r>
            <a:r>
              <a:rPr lang="en-GB" altLang="en-US" sz="2800" baseline="0" dirty="0" smtClean="0">
                <a:latin typeface="Gill Sans MT" panose="020B0502020104020203" pitchFamily="34" charset="0"/>
              </a:rPr>
              <a:t> to b</a:t>
            </a:r>
            <a:r>
              <a:rPr lang="en-GB" altLang="en-US" sz="2800" dirty="0" smtClean="0">
                <a:latin typeface="Gill Sans MT" panose="020B0502020104020203" pitchFamily="34" charset="0"/>
              </a:rPr>
              <a:t>e respectful and compassionate to</a:t>
            </a:r>
            <a:r>
              <a:rPr lang="en-GB" altLang="en-US" sz="2800" baseline="0" dirty="0" smtClean="0">
                <a:latin typeface="Gill Sans MT" panose="020B0502020104020203" pitchFamily="34" charset="0"/>
              </a:rPr>
              <a:t> parents and caregivers.</a:t>
            </a:r>
            <a:endParaRPr lang="en-GB" altLang="en-US" sz="2800" dirty="0" smtClean="0">
              <a:latin typeface="Gill Sans MT" panose="020B0502020104020203" pitchFamily="34" charset="0"/>
            </a:endParaRPr>
          </a:p>
          <a:p>
            <a:pPr lvl="1" eaLnBrk="1" hangingPunct="1"/>
            <a:r>
              <a:rPr lang="en-GB" altLang="en-US" sz="2400" dirty="0" smtClean="0">
                <a:latin typeface="Gill Sans MT" panose="020B0502020104020203" pitchFamily="34" charset="0"/>
              </a:rPr>
              <a:t>Be warm and welcoming.</a:t>
            </a:r>
          </a:p>
          <a:p>
            <a:pPr lvl="1" eaLnBrk="1" hangingPunct="1"/>
            <a:r>
              <a:rPr lang="en-GB" altLang="en-US" sz="2400" dirty="0" smtClean="0">
                <a:latin typeface="Gill Sans MT" panose="020B0502020104020203" pitchFamily="34" charset="0"/>
              </a:rPr>
              <a:t>Show respect.</a:t>
            </a:r>
          </a:p>
          <a:p>
            <a:pPr lvl="1" eaLnBrk="1" hangingPunct="1"/>
            <a:r>
              <a:rPr lang="en-GB" altLang="en-US" sz="2400" dirty="0" smtClean="0">
                <a:latin typeface="Gill Sans MT" panose="020B0502020104020203" pitchFamily="34" charset="0"/>
              </a:rPr>
              <a:t>Smile.</a:t>
            </a:r>
          </a:p>
          <a:p>
            <a:pPr lvl="1" eaLnBrk="1" hangingPunct="1"/>
            <a:r>
              <a:rPr lang="en-GB" altLang="en-US" sz="2400" dirty="0" smtClean="0">
                <a:latin typeface="Gill Sans MT" panose="020B0502020104020203" pitchFamily="34" charset="0"/>
              </a:rPr>
              <a:t>Praise them for bringing their child for their immunizations and encourage them to continue bringing their child until the child is fully vaccinated.</a:t>
            </a:r>
            <a:endParaRPr lang="en-GB" altLang="en-US" sz="2400" dirty="0">
              <a:latin typeface="Gill Sans MT" panose="020B0502020104020203" pitchFamily="34" charset="0"/>
            </a:endParaRPr>
          </a:p>
        </p:txBody>
      </p:sp>
      <p:sp>
        <p:nvSpPr>
          <p:cNvPr id="33796" name="Espace réservé du numéro de diapositive 3"/>
          <p:cNvSpPr txBox="1">
            <a:spLocks noGrp="1"/>
          </p:cNvSpPr>
          <p:nvPr/>
        </p:nvSpPr>
        <p:spPr bwMode="auto">
          <a:xfrm>
            <a:off x="3969878" y="8830312"/>
            <a:ext cx="3038944" cy="4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20" tIns="45359" rIns="90720" bIns="45359"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E6871D64-E8A7-4C7A-9A78-116A5FF20712}" type="slidenum">
              <a:rPr lang="en-GB" altLang="en-US">
                <a:cs typeface="Arial" pitchFamily="34" charset="0"/>
              </a:rPr>
              <a:pPr algn="r" eaLnBrk="1" hangingPunct="1">
                <a:spcBef>
                  <a:spcPct val="0"/>
                </a:spcBef>
              </a:pPr>
              <a:t>6</a:t>
            </a:fld>
            <a:endParaRPr lang="en-GB" altLang="en-US">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a:ln/>
        </p:spPr>
      </p:sp>
      <p:sp>
        <p:nvSpPr>
          <p:cNvPr id="3379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To the facilitator: Discuss communication</a:t>
            </a:r>
            <a:r>
              <a:rPr lang="en-US" altLang="en-US" b="1" baseline="0" dirty="0" smtClean="0"/>
              <a:t> skills with caretakers.</a:t>
            </a:r>
          </a:p>
          <a:p>
            <a:endParaRPr lang="en-US" altLang="en-US" b="1" baseline="0" dirty="0" smtClean="0"/>
          </a:p>
          <a:p>
            <a:pPr lvl="1" eaLnBrk="1" hangingPunct="1"/>
            <a:r>
              <a:rPr lang="en-GB" altLang="en-US" sz="2400" dirty="0" smtClean="0">
                <a:latin typeface="Gill Sans MT" panose="020B0502020104020203" pitchFamily="34" charset="0"/>
              </a:rPr>
              <a:t>Explain to parents and caregivers that IPV is important and beneficial.  </a:t>
            </a:r>
          </a:p>
          <a:p>
            <a:pPr lvl="1" eaLnBrk="1" hangingPunct="1"/>
            <a:r>
              <a:rPr lang="en-GB" altLang="en-US" sz="2400" dirty="0" smtClean="0">
                <a:latin typeface="Gill Sans MT" panose="020B0502020104020203" pitchFamily="34" charset="0"/>
              </a:rPr>
              <a:t>Reassure them that you support IPV introduction</a:t>
            </a:r>
          </a:p>
          <a:p>
            <a:pPr lvl="1" eaLnBrk="1" hangingPunct="1"/>
            <a:r>
              <a:rPr lang="en-GB" altLang="en-US" sz="2400" dirty="0" smtClean="0">
                <a:latin typeface="Gill Sans MT" panose="020B0502020104020203" pitchFamily="34" charset="0"/>
              </a:rPr>
              <a:t>Reassure them that multiple injections are safe. </a:t>
            </a:r>
          </a:p>
          <a:p>
            <a:pPr lvl="1" eaLnBrk="1" hangingPunct="1"/>
            <a:r>
              <a:rPr lang="en-GB" altLang="en-US" sz="2400" dirty="0" smtClean="0">
                <a:latin typeface="Gill Sans MT" panose="020B0502020104020203" pitchFamily="34" charset="0"/>
              </a:rPr>
              <a:t>Remind them tha</a:t>
            </a:r>
            <a:r>
              <a:rPr lang="en-GB" sz="2400" dirty="0" smtClean="0">
                <a:latin typeface="Gill Sans MT" panose="020B0502020104020203" pitchFamily="34" charset="0"/>
              </a:rPr>
              <a:t>t it is better for the child to experience one, brief moment of discomfort than pain on two separate days.</a:t>
            </a:r>
          </a:p>
          <a:p>
            <a:pPr lvl="1" eaLnBrk="1" hangingPunct="1"/>
            <a:r>
              <a:rPr lang="en-GB" sz="2400" dirty="0" smtClean="0">
                <a:latin typeface="Gill Sans MT" panose="020B0502020104020203" pitchFamily="34" charset="0"/>
              </a:rPr>
              <a:t>Reinforce the importance of immunization overall</a:t>
            </a:r>
          </a:p>
          <a:p>
            <a:pPr marL="457200" lvl="1" indent="0" eaLnBrk="1" hangingPunct="1">
              <a:buNone/>
            </a:pPr>
            <a:endParaRPr lang="en-GB" altLang="en-US" sz="2400" dirty="0" smtClean="0">
              <a:latin typeface="Gill Sans MT" panose="020B0502020104020203" pitchFamily="34" charset="0"/>
            </a:endParaRPr>
          </a:p>
          <a:p>
            <a:pPr marL="0" indent="0" eaLnBrk="1" hangingPunct="1">
              <a:buNone/>
            </a:pPr>
            <a:endParaRPr lang="en-GB" altLang="en-US" sz="2800" dirty="0" smtClean="0">
              <a:latin typeface="Gill Sans MT" panose="020B0502020104020203" pitchFamily="34" charset="0"/>
            </a:endParaRPr>
          </a:p>
        </p:txBody>
      </p:sp>
      <p:sp>
        <p:nvSpPr>
          <p:cNvPr id="33796" name="Espace réservé du numéro de diapositive 3"/>
          <p:cNvSpPr txBox="1">
            <a:spLocks noGrp="1"/>
          </p:cNvSpPr>
          <p:nvPr/>
        </p:nvSpPr>
        <p:spPr bwMode="auto">
          <a:xfrm>
            <a:off x="3969878" y="8830312"/>
            <a:ext cx="3038944" cy="4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20" tIns="45359" rIns="90720" bIns="45359"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E6871D64-E8A7-4C7A-9A78-116A5FF20712}" type="slidenum">
              <a:rPr lang="en-GB" altLang="en-US">
                <a:cs typeface="Arial" pitchFamily="34" charset="0"/>
              </a:rPr>
              <a:pPr algn="r" eaLnBrk="1" hangingPunct="1">
                <a:spcBef>
                  <a:spcPct val="0"/>
                </a:spcBef>
              </a:pPr>
              <a:t>7</a:t>
            </a:fld>
            <a:endParaRPr lang="en-GB" altLang="en-US">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a:ln/>
        </p:spPr>
      </p:sp>
      <p:sp>
        <p:nvSpPr>
          <p:cNvPr id="3379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To the facilitator: Discuss communication</a:t>
            </a:r>
            <a:r>
              <a:rPr lang="en-US" altLang="en-US" b="1" baseline="0" dirty="0" smtClean="0"/>
              <a:t> skills with caretakers.</a:t>
            </a:r>
          </a:p>
          <a:p>
            <a:endParaRPr lang="en-US" altLang="en-US" b="1" baseline="0" dirty="0" smtClean="0"/>
          </a:p>
          <a:p>
            <a:pPr eaLnBrk="1" hangingPunct="1"/>
            <a:r>
              <a:rPr lang="en-GB" altLang="en-US" sz="2800" dirty="0" smtClean="0">
                <a:latin typeface="Gill Sans MT" panose="020B0502020104020203" pitchFamily="34" charset="0"/>
              </a:rPr>
              <a:t>Use simple words and avoid technical terms with caregivers.</a:t>
            </a:r>
          </a:p>
          <a:p>
            <a:pPr lvl="1" eaLnBrk="1" hangingPunct="1"/>
            <a:r>
              <a:rPr lang="en-GB" altLang="en-US" sz="2400" dirty="0" smtClean="0">
                <a:latin typeface="Gill Sans MT" panose="020B0502020104020203" pitchFamily="34" charset="0"/>
              </a:rPr>
              <a:t>Keep your messages simple and clear.  Avoid using medical terminology and use words that caregivers can understand.  </a:t>
            </a:r>
          </a:p>
        </p:txBody>
      </p:sp>
      <p:sp>
        <p:nvSpPr>
          <p:cNvPr id="33796" name="Espace réservé du numéro de diapositive 3"/>
          <p:cNvSpPr txBox="1">
            <a:spLocks noGrp="1"/>
          </p:cNvSpPr>
          <p:nvPr/>
        </p:nvSpPr>
        <p:spPr bwMode="auto">
          <a:xfrm>
            <a:off x="3969878" y="8830312"/>
            <a:ext cx="3038944" cy="4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20" tIns="45359" rIns="90720" bIns="45359"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E6871D64-E8A7-4C7A-9A78-116A5FF20712}" type="slidenum">
              <a:rPr lang="en-GB" altLang="en-US">
                <a:cs typeface="Arial" pitchFamily="34" charset="0"/>
              </a:rPr>
              <a:pPr algn="r" eaLnBrk="1" hangingPunct="1">
                <a:spcBef>
                  <a:spcPct val="0"/>
                </a:spcBef>
              </a:pPr>
              <a:t>8</a:t>
            </a:fld>
            <a:endParaRPr lang="en-GB" altLang="en-US">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a:ln/>
        </p:spPr>
      </p:sp>
      <p:sp>
        <p:nvSpPr>
          <p:cNvPr id="3379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To the facilitator: Discuss communication</a:t>
            </a:r>
            <a:r>
              <a:rPr lang="en-US" altLang="en-US" b="1" baseline="0" dirty="0" smtClean="0"/>
              <a:t> skills with caretakers.</a:t>
            </a:r>
          </a:p>
          <a:p>
            <a:endParaRPr lang="en-US" altLang="en-US" b="1" baseline="0" dirty="0" smtClean="0"/>
          </a:p>
          <a:p>
            <a:pPr eaLnBrk="1" hangingPunct="1"/>
            <a:r>
              <a:rPr lang="en-GB" altLang="en-US" sz="2800" dirty="0" smtClean="0">
                <a:latin typeface="Gill Sans MT" panose="020B0502020104020203" pitchFamily="34" charset="0"/>
              </a:rPr>
              <a:t>Listen to caregiver's concerns</a:t>
            </a:r>
          </a:p>
          <a:p>
            <a:pPr lvl="1" eaLnBrk="1" hangingPunct="1"/>
            <a:r>
              <a:rPr lang="en-GB" altLang="en-US" sz="2400" dirty="0" smtClean="0">
                <a:latin typeface="Gill Sans MT" panose="020B0502020104020203" pitchFamily="34" charset="0"/>
              </a:rPr>
              <a:t>It is important to listen to caregiver’s concerns and respond to them.  Correct any misconceptions the mother may have. </a:t>
            </a:r>
            <a:endParaRPr lang="en-GB" altLang="en-US" sz="2400" dirty="0">
              <a:latin typeface="Gill Sans MT" panose="020B0502020104020203" pitchFamily="34" charset="0"/>
            </a:endParaRPr>
          </a:p>
        </p:txBody>
      </p:sp>
      <p:sp>
        <p:nvSpPr>
          <p:cNvPr id="33796" name="Espace réservé du numéro de diapositive 3"/>
          <p:cNvSpPr txBox="1">
            <a:spLocks noGrp="1"/>
          </p:cNvSpPr>
          <p:nvPr/>
        </p:nvSpPr>
        <p:spPr bwMode="auto">
          <a:xfrm>
            <a:off x="3969878" y="8830312"/>
            <a:ext cx="3038944" cy="464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20" tIns="45359" rIns="90720" bIns="45359" anchor="b"/>
          <a:lstStyle>
            <a:lvl1pPr defTabSz="909638" eaLnBrk="0" hangingPunct="0">
              <a:spcBef>
                <a:spcPct val="30000"/>
              </a:spcBef>
              <a:defRPr sz="1200">
                <a:solidFill>
                  <a:schemeClr val="tx1"/>
                </a:solidFill>
                <a:latin typeface="Arial" pitchFamily="34" charset="0"/>
                <a:ea typeface="MS PGothic" pitchFamily="34" charset="-128"/>
              </a:defRPr>
            </a:lvl1pPr>
            <a:lvl2pPr marL="742950" indent="-285750" defTabSz="909638" eaLnBrk="0" hangingPunct="0">
              <a:spcBef>
                <a:spcPct val="30000"/>
              </a:spcBef>
              <a:defRPr sz="1200">
                <a:solidFill>
                  <a:schemeClr val="tx1"/>
                </a:solidFill>
                <a:latin typeface="Arial" pitchFamily="34" charset="0"/>
                <a:ea typeface="MS PGothic" pitchFamily="34" charset="-128"/>
              </a:defRPr>
            </a:lvl2pPr>
            <a:lvl3pPr marL="1143000" indent="-228600" defTabSz="909638" eaLnBrk="0" hangingPunct="0">
              <a:spcBef>
                <a:spcPct val="30000"/>
              </a:spcBef>
              <a:defRPr sz="1200">
                <a:solidFill>
                  <a:schemeClr val="tx1"/>
                </a:solidFill>
                <a:latin typeface="Arial" pitchFamily="34" charset="0"/>
                <a:ea typeface="MS PGothic" pitchFamily="34" charset="-128"/>
              </a:defRPr>
            </a:lvl3pPr>
            <a:lvl4pPr marL="1600200" indent="-228600" defTabSz="909638" eaLnBrk="0" hangingPunct="0">
              <a:spcBef>
                <a:spcPct val="30000"/>
              </a:spcBef>
              <a:defRPr sz="1200">
                <a:solidFill>
                  <a:schemeClr val="tx1"/>
                </a:solidFill>
                <a:latin typeface="Arial" pitchFamily="34" charset="0"/>
                <a:ea typeface="MS PGothic" pitchFamily="34" charset="-128"/>
              </a:defRPr>
            </a:lvl4pPr>
            <a:lvl5pPr marL="2057400" indent="-228600" defTabSz="909638" eaLnBrk="0" hangingPunct="0">
              <a:spcBef>
                <a:spcPct val="30000"/>
              </a:spcBef>
              <a:defRPr sz="1200">
                <a:solidFill>
                  <a:schemeClr val="tx1"/>
                </a:solidFill>
                <a:latin typeface="Arial" pitchFamily="34" charset="0"/>
                <a:ea typeface="MS PGothic" pitchFamily="34" charset="-128"/>
              </a:defRPr>
            </a:lvl5pPr>
            <a:lvl6pPr marL="25146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0963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eaLnBrk="1" hangingPunct="1">
              <a:spcBef>
                <a:spcPct val="0"/>
              </a:spcBef>
            </a:pPr>
            <a:fld id="{E6871D64-E8A7-4C7A-9A78-116A5FF20712}" type="slidenum">
              <a:rPr lang="en-GB" altLang="en-US">
                <a:cs typeface="Arial" pitchFamily="34" charset="0"/>
              </a:rPr>
              <a:pPr algn="r" eaLnBrk="1" hangingPunct="1">
                <a:spcBef>
                  <a:spcPct val="0"/>
                </a:spcBef>
              </a:pPr>
              <a:t>9</a:t>
            </a:fld>
            <a:endParaRPr lang="en-GB" altLang="en-US">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2"/>
          <p:cNvSpPr>
            <a:spLocks noChangeArrowheads="1"/>
          </p:cNvSpPr>
          <p:nvPr userDrawn="1"/>
        </p:nvSpPr>
        <p:spPr bwMode="auto">
          <a:xfrm>
            <a:off x="1588" y="0"/>
            <a:ext cx="9144000" cy="6858000"/>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0147" tIns="40074" rIns="80147" bIns="40074" anchor="ctr"/>
          <a:lstStyle>
            <a:lvl1pPr eaLnBrk="0" hangingPunct="0">
              <a:defRPr>
                <a:solidFill>
                  <a:schemeClr val="tx1"/>
                </a:solidFill>
                <a:latin typeface="Limon F3" charset="0"/>
                <a:ea typeface="MS PGothic" pitchFamily="34" charset="-128"/>
              </a:defRPr>
            </a:lvl1pPr>
            <a:lvl2pPr marL="742950" indent="-285750" eaLnBrk="0" hangingPunct="0">
              <a:defRPr>
                <a:solidFill>
                  <a:schemeClr val="tx1"/>
                </a:solidFill>
                <a:latin typeface="Limon F3" charset="0"/>
                <a:ea typeface="MS PGothic" pitchFamily="34" charset="-128"/>
              </a:defRPr>
            </a:lvl2pPr>
            <a:lvl3pPr marL="1143000" indent="-228600" eaLnBrk="0" hangingPunct="0">
              <a:defRPr>
                <a:solidFill>
                  <a:schemeClr val="tx1"/>
                </a:solidFill>
                <a:latin typeface="Limon F3" charset="0"/>
                <a:ea typeface="MS PGothic" pitchFamily="34" charset="-128"/>
              </a:defRPr>
            </a:lvl3pPr>
            <a:lvl4pPr marL="1600200" indent="-228600" eaLnBrk="0" hangingPunct="0">
              <a:defRPr>
                <a:solidFill>
                  <a:schemeClr val="tx1"/>
                </a:solidFill>
                <a:latin typeface="Limon F3" charset="0"/>
                <a:ea typeface="MS PGothic" pitchFamily="34" charset="-128"/>
              </a:defRPr>
            </a:lvl4pPr>
            <a:lvl5pPr marL="2057400" indent="-228600" eaLnBrk="0" hangingPunct="0">
              <a:defRPr>
                <a:solidFill>
                  <a:schemeClr val="tx1"/>
                </a:solidFill>
                <a:latin typeface="Limon F3" charset="0"/>
                <a:ea typeface="MS PGothic" pitchFamily="34" charset="-128"/>
              </a:defRPr>
            </a:lvl5pPr>
            <a:lvl6pPr marL="2514600" indent="-228600" eaLnBrk="0" fontAlgn="base" hangingPunct="0">
              <a:spcBef>
                <a:spcPct val="0"/>
              </a:spcBef>
              <a:spcAft>
                <a:spcPct val="0"/>
              </a:spcAft>
              <a:defRPr>
                <a:solidFill>
                  <a:schemeClr val="tx1"/>
                </a:solidFill>
                <a:latin typeface="Limon F3" charset="0"/>
                <a:ea typeface="MS PGothic" pitchFamily="34" charset="-128"/>
              </a:defRPr>
            </a:lvl6pPr>
            <a:lvl7pPr marL="2971800" indent="-228600" eaLnBrk="0" fontAlgn="base" hangingPunct="0">
              <a:spcBef>
                <a:spcPct val="0"/>
              </a:spcBef>
              <a:spcAft>
                <a:spcPct val="0"/>
              </a:spcAft>
              <a:defRPr>
                <a:solidFill>
                  <a:schemeClr val="tx1"/>
                </a:solidFill>
                <a:latin typeface="Limon F3" charset="0"/>
                <a:ea typeface="MS PGothic" pitchFamily="34" charset="-128"/>
              </a:defRPr>
            </a:lvl7pPr>
            <a:lvl8pPr marL="3429000" indent="-228600" eaLnBrk="0" fontAlgn="base" hangingPunct="0">
              <a:spcBef>
                <a:spcPct val="0"/>
              </a:spcBef>
              <a:spcAft>
                <a:spcPct val="0"/>
              </a:spcAft>
              <a:defRPr>
                <a:solidFill>
                  <a:schemeClr val="tx1"/>
                </a:solidFill>
                <a:latin typeface="Limon F3" charset="0"/>
                <a:ea typeface="MS PGothic" pitchFamily="34" charset="-128"/>
              </a:defRPr>
            </a:lvl8pPr>
            <a:lvl9pPr marL="3886200" indent="-228600" eaLnBrk="0" fontAlgn="base" hangingPunct="0">
              <a:spcBef>
                <a:spcPct val="0"/>
              </a:spcBef>
              <a:spcAft>
                <a:spcPct val="0"/>
              </a:spcAft>
              <a:defRPr>
                <a:solidFill>
                  <a:schemeClr val="tx1"/>
                </a:solidFill>
                <a:latin typeface="Limon F3" charset="0"/>
                <a:ea typeface="MS PGothic" pitchFamily="34" charset="-128"/>
              </a:defRPr>
            </a:lvl9pPr>
          </a:lstStyle>
          <a:p>
            <a:pPr eaLnBrk="1" hangingPunct="1">
              <a:spcBef>
                <a:spcPct val="50000"/>
              </a:spcBef>
              <a:defRPr/>
            </a:pPr>
            <a:endParaRPr lang="en-US" altLang="en-US" sz="3400" b="1" smtClean="0">
              <a:solidFill>
                <a:srgbClr val="000066"/>
              </a:solidFill>
              <a:latin typeface="Arial" pitchFamily="34" charset="0"/>
            </a:endParaRPr>
          </a:p>
        </p:txBody>
      </p:sp>
    </p:spTree>
    <p:extLst>
      <p:ext uri="{BB962C8B-B14F-4D97-AF65-F5344CB8AC3E}">
        <p14:creationId xmlns:p14="http://schemas.microsoft.com/office/powerpoint/2010/main" val="2555481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07608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
            <a:ext cx="2286000" cy="59926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1"/>
            <a:ext cx="6727682" cy="5992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22892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anose="020B0502020104020203"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latin typeface="Gill Sans MT" panose="020B0502020104020203" pitchFamily="34" charset="0"/>
              </a:defRPr>
            </a:lvl1pPr>
            <a:lvl2pPr>
              <a:defRPr>
                <a:latin typeface="Gill Sans MT" panose="020B0502020104020203" pitchFamily="34" charset="0"/>
              </a:defRPr>
            </a:lvl2pPr>
            <a:lvl3pPr>
              <a:defRPr>
                <a:latin typeface="Gill Sans MT" panose="020B0502020104020203" pitchFamily="34" charset="0"/>
              </a:defRPr>
            </a:lvl3pPr>
            <a:lvl4pPr>
              <a:defRPr>
                <a:latin typeface="Gill Sans MT" panose="020B0502020104020203" pitchFamily="34" charset="0"/>
              </a:defRPr>
            </a:lvl4pPr>
            <a:lvl5pPr>
              <a:defRPr>
                <a:latin typeface="Gill Sans MT" panose="020B05020201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529321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1" y="4407378"/>
            <a:ext cx="7772943" cy="1362097"/>
          </a:xfrm>
        </p:spPr>
        <p:txBody>
          <a:bodyPr anchor="t"/>
          <a:lstStyle>
            <a:lvl1pPr algn="l">
              <a:defRPr sz="3500" b="1" cap="all"/>
            </a:lvl1pPr>
          </a:lstStyle>
          <a:p>
            <a:r>
              <a:rPr lang="en-US" smtClean="0"/>
              <a:t>Click to edit Master title style</a:t>
            </a:r>
            <a:endParaRPr lang="en-GB"/>
          </a:p>
        </p:txBody>
      </p:sp>
      <p:sp>
        <p:nvSpPr>
          <p:cNvPr id="3" name="Text Placeholder 2"/>
          <p:cNvSpPr>
            <a:spLocks noGrp="1"/>
          </p:cNvSpPr>
          <p:nvPr>
            <p:ph type="body" idx="1"/>
          </p:nvPr>
        </p:nvSpPr>
        <p:spPr>
          <a:xfrm>
            <a:off x="722181" y="2907056"/>
            <a:ext cx="7772943" cy="1500322"/>
          </a:xfrm>
        </p:spPr>
        <p:txBody>
          <a:bodyPr anchor="b"/>
          <a:lstStyle>
            <a:lvl1pPr marL="0" indent="0">
              <a:buNone/>
              <a:defRPr sz="1800"/>
            </a:lvl1pPr>
            <a:lvl2pPr marL="400736" indent="0">
              <a:buNone/>
              <a:defRPr sz="1600"/>
            </a:lvl2pPr>
            <a:lvl3pPr marL="801472" indent="0">
              <a:buNone/>
              <a:defRPr sz="1400"/>
            </a:lvl3pPr>
            <a:lvl4pPr marL="1202207" indent="0">
              <a:buNone/>
              <a:defRPr sz="1200"/>
            </a:lvl4pPr>
            <a:lvl5pPr marL="1602943" indent="0">
              <a:buNone/>
              <a:defRPr sz="1200"/>
            </a:lvl5pPr>
            <a:lvl6pPr marL="2003679" indent="0">
              <a:buNone/>
              <a:defRPr sz="1200"/>
            </a:lvl6pPr>
            <a:lvl7pPr marL="2404415" indent="0">
              <a:buNone/>
              <a:defRPr sz="1200"/>
            </a:lvl7pPr>
            <a:lvl8pPr marL="2805151" indent="0">
              <a:buNone/>
              <a:defRPr sz="1200"/>
            </a:lvl8pPr>
            <a:lvl9pPr marL="3205886" indent="0">
              <a:buNone/>
              <a:defRPr sz="1200"/>
            </a:lvl9pPr>
          </a:lstStyle>
          <a:p>
            <a:pPr lvl="0"/>
            <a:r>
              <a:rPr lang="en-US" smtClean="0"/>
              <a:t>Click to edit Master text styles</a:t>
            </a:r>
          </a:p>
        </p:txBody>
      </p:sp>
    </p:spTree>
    <p:extLst>
      <p:ext uri="{BB962C8B-B14F-4D97-AF65-F5344CB8AC3E}">
        <p14:creationId xmlns:p14="http://schemas.microsoft.com/office/powerpoint/2010/main" val="2790152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42540"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3450"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11694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72" y="275012"/>
            <a:ext cx="8229057" cy="114324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472" y="1534879"/>
            <a:ext cx="4039867" cy="639293"/>
          </a:xfrm>
        </p:spPr>
        <p:txBody>
          <a:bodyPr anchor="b"/>
          <a:lstStyle>
            <a:lvl1pPr marL="0" indent="0">
              <a:buNone/>
              <a:defRPr sz="2100" b="1"/>
            </a:lvl1pPr>
            <a:lvl2pPr marL="400736" indent="0">
              <a:buNone/>
              <a:defRPr sz="1800" b="1"/>
            </a:lvl2pPr>
            <a:lvl3pPr marL="801472" indent="0">
              <a:buNone/>
              <a:defRPr sz="1600" b="1"/>
            </a:lvl3pPr>
            <a:lvl4pPr marL="1202207" indent="0">
              <a:buNone/>
              <a:defRPr sz="1400" b="1"/>
            </a:lvl4pPr>
            <a:lvl5pPr marL="1602943" indent="0">
              <a:buNone/>
              <a:defRPr sz="1400" b="1"/>
            </a:lvl5pPr>
            <a:lvl6pPr marL="2003679" indent="0">
              <a:buNone/>
              <a:defRPr sz="1400" b="1"/>
            </a:lvl6pPr>
            <a:lvl7pPr marL="2404415" indent="0">
              <a:buNone/>
              <a:defRPr sz="1400" b="1"/>
            </a:lvl7pPr>
            <a:lvl8pPr marL="2805151" indent="0">
              <a:buNone/>
              <a:defRPr sz="1400" b="1"/>
            </a:lvl8pPr>
            <a:lvl9pPr marL="3205886"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72" y="2174172"/>
            <a:ext cx="4039867"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304" y="1534879"/>
            <a:ext cx="4041225" cy="639293"/>
          </a:xfrm>
        </p:spPr>
        <p:txBody>
          <a:bodyPr anchor="b"/>
          <a:lstStyle>
            <a:lvl1pPr marL="0" indent="0">
              <a:buNone/>
              <a:defRPr sz="2100" b="1"/>
            </a:lvl1pPr>
            <a:lvl2pPr marL="400736" indent="0">
              <a:buNone/>
              <a:defRPr sz="1800" b="1"/>
            </a:lvl2pPr>
            <a:lvl3pPr marL="801472" indent="0">
              <a:buNone/>
              <a:defRPr sz="1600" b="1"/>
            </a:lvl3pPr>
            <a:lvl4pPr marL="1202207" indent="0">
              <a:buNone/>
              <a:defRPr sz="1400" b="1"/>
            </a:lvl4pPr>
            <a:lvl5pPr marL="1602943" indent="0">
              <a:buNone/>
              <a:defRPr sz="1400" b="1"/>
            </a:lvl5pPr>
            <a:lvl6pPr marL="2003679" indent="0">
              <a:buNone/>
              <a:defRPr sz="1400" b="1"/>
            </a:lvl6pPr>
            <a:lvl7pPr marL="2404415" indent="0">
              <a:buNone/>
              <a:defRPr sz="1400" b="1"/>
            </a:lvl7pPr>
            <a:lvl8pPr marL="2805151" indent="0">
              <a:buNone/>
              <a:defRPr sz="1400" b="1"/>
            </a:lvl8pPr>
            <a:lvl9pPr marL="3205886"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304" y="2174172"/>
            <a:ext cx="4041225"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3814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21070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5842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72" y="273572"/>
            <a:ext cx="3008181" cy="1161958"/>
          </a:xfrm>
        </p:spPr>
        <p:txBody>
          <a:bodyPr anchor="b"/>
          <a:lstStyle>
            <a:lvl1pPr algn="l">
              <a:defRPr sz="1800" b="1"/>
            </a:lvl1pPr>
          </a:lstStyle>
          <a:p>
            <a:r>
              <a:rPr lang="en-US" smtClean="0"/>
              <a:t>Click to edit Master title style</a:t>
            </a:r>
            <a:endParaRPr lang="en-GB"/>
          </a:p>
        </p:txBody>
      </p:sp>
      <p:sp>
        <p:nvSpPr>
          <p:cNvPr id="3" name="Content Placeholder 2"/>
          <p:cNvSpPr>
            <a:spLocks noGrp="1"/>
          </p:cNvSpPr>
          <p:nvPr>
            <p:ph idx="1"/>
          </p:nvPr>
        </p:nvSpPr>
        <p:spPr>
          <a:xfrm>
            <a:off x="3575608" y="273571"/>
            <a:ext cx="5110921" cy="5852986"/>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472" y="1435530"/>
            <a:ext cx="3008181" cy="4691027"/>
          </a:xfrm>
        </p:spPr>
        <p:txBody>
          <a:bodyPr/>
          <a:lstStyle>
            <a:lvl1pPr marL="0" indent="0">
              <a:buNone/>
              <a:defRPr sz="1200"/>
            </a:lvl1pPr>
            <a:lvl2pPr marL="400736" indent="0">
              <a:buNone/>
              <a:defRPr sz="1100"/>
            </a:lvl2pPr>
            <a:lvl3pPr marL="801472" indent="0">
              <a:buNone/>
              <a:defRPr sz="900"/>
            </a:lvl3pPr>
            <a:lvl4pPr marL="1202207" indent="0">
              <a:buNone/>
              <a:defRPr sz="800"/>
            </a:lvl4pPr>
            <a:lvl5pPr marL="1602943" indent="0">
              <a:buNone/>
              <a:defRPr sz="800"/>
            </a:lvl5pPr>
            <a:lvl6pPr marL="2003679" indent="0">
              <a:buNone/>
              <a:defRPr sz="800"/>
            </a:lvl6pPr>
            <a:lvl7pPr marL="2404415" indent="0">
              <a:buNone/>
              <a:defRPr sz="800"/>
            </a:lvl7pPr>
            <a:lvl8pPr marL="2805151" indent="0">
              <a:buNone/>
              <a:defRPr sz="800"/>
            </a:lvl8pPr>
            <a:lvl9pPr marL="3205886" indent="0">
              <a:buNone/>
              <a:defRPr sz="800"/>
            </a:lvl9pPr>
          </a:lstStyle>
          <a:p>
            <a:pPr lvl="0"/>
            <a:r>
              <a:rPr lang="en-US" smtClean="0"/>
              <a:t>Click to edit Master text styles</a:t>
            </a:r>
          </a:p>
        </p:txBody>
      </p:sp>
    </p:spTree>
    <p:extLst>
      <p:ext uri="{BB962C8B-B14F-4D97-AF65-F5344CB8AC3E}">
        <p14:creationId xmlns:p14="http://schemas.microsoft.com/office/powerpoint/2010/main" val="2884234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877" y="4800456"/>
            <a:ext cx="5486943" cy="567300"/>
          </a:xfrm>
        </p:spPr>
        <p:txBody>
          <a:bodyPr anchor="b"/>
          <a:lstStyle>
            <a:lvl1pPr algn="l">
              <a:defRPr sz="1800" b="1"/>
            </a:lvl1pPr>
          </a:lstStyle>
          <a:p>
            <a:r>
              <a:rPr lang="en-US" smtClean="0"/>
              <a:t>Click to edit Master title style</a:t>
            </a:r>
            <a:endParaRPr lang="en-GB"/>
          </a:p>
        </p:txBody>
      </p:sp>
      <p:sp>
        <p:nvSpPr>
          <p:cNvPr id="3" name="Picture Placeholder 2"/>
          <p:cNvSpPr>
            <a:spLocks noGrp="1"/>
          </p:cNvSpPr>
          <p:nvPr>
            <p:ph type="pic" idx="1"/>
          </p:nvPr>
        </p:nvSpPr>
        <p:spPr>
          <a:xfrm>
            <a:off x="1791877" y="613376"/>
            <a:ext cx="5486943" cy="4113648"/>
          </a:xfrm>
        </p:spPr>
        <p:txBody>
          <a:bodyPr/>
          <a:lstStyle>
            <a:lvl1pPr marL="0" indent="0">
              <a:buNone/>
              <a:defRPr sz="2800"/>
            </a:lvl1pPr>
            <a:lvl2pPr marL="400736" indent="0">
              <a:buNone/>
              <a:defRPr sz="2500"/>
            </a:lvl2pPr>
            <a:lvl3pPr marL="801472" indent="0">
              <a:buNone/>
              <a:defRPr sz="2100"/>
            </a:lvl3pPr>
            <a:lvl4pPr marL="1202207" indent="0">
              <a:buNone/>
              <a:defRPr sz="1800"/>
            </a:lvl4pPr>
            <a:lvl5pPr marL="1602943" indent="0">
              <a:buNone/>
              <a:defRPr sz="1800"/>
            </a:lvl5pPr>
            <a:lvl6pPr marL="2003679" indent="0">
              <a:buNone/>
              <a:defRPr sz="1800"/>
            </a:lvl6pPr>
            <a:lvl7pPr marL="2404415" indent="0">
              <a:buNone/>
              <a:defRPr sz="1800"/>
            </a:lvl7pPr>
            <a:lvl8pPr marL="2805151" indent="0">
              <a:buNone/>
              <a:defRPr sz="1800"/>
            </a:lvl8pPr>
            <a:lvl9pPr marL="3205886" indent="0">
              <a:buNone/>
              <a:defRPr sz="18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1877" y="5367757"/>
            <a:ext cx="5486943" cy="804876"/>
          </a:xfrm>
        </p:spPr>
        <p:txBody>
          <a:bodyPr/>
          <a:lstStyle>
            <a:lvl1pPr marL="0" indent="0">
              <a:buNone/>
              <a:defRPr sz="1200"/>
            </a:lvl1pPr>
            <a:lvl2pPr marL="400736" indent="0">
              <a:buNone/>
              <a:defRPr sz="1100"/>
            </a:lvl2pPr>
            <a:lvl3pPr marL="801472" indent="0">
              <a:buNone/>
              <a:defRPr sz="900"/>
            </a:lvl3pPr>
            <a:lvl4pPr marL="1202207" indent="0">
              <a:buNone/>
              <a:defRPr sz="800"/>
            </a:lvl4pPr>
            <a:lvl5pPr marL="1602943" indent="0">
              <a:buNone/>
              <a:defRPr sz="800"/>
            </a:lvl5pPr>
            <a:lvl6pPr marL="2003679" indent="0">
              <a:buNone/>
              <a:defRPr sz="800"/>
            </a:lvl6pPr>
            <a:lvl7pPr marL="2404415" indent="0">
              <a:buNone/>
              <a:defRPr sz="800"/>
            </a:lvl7pPr>
            <a:lvl8pPr marL="2805151" indent="0">
              <a:buNone/>
              <a:defRPr sz="800"/>
            </a:lvl8pPr>
            <a:lvl9pPr marL="3205886" indent="0">
              <a:buNone/>
              <a:defRPr sz="800"/>
            </a:lvl9pPr>
          </a:lstStyle>
          <a:p>
            <a:pPr lvl="0"/>
            <a:r>
              <a:rPr lang="en-US" smtClean="0"/>
              <a:t>Click to edit Master text styles</a:t>
            </a:r>
          </a:p>
        </p:txBody>
      </p:sp>
    </p:spTree>
    <p:extLst>
      <p:ext uri="{BB962C8B-B14F-4D97-AF65-F5344CB8AC3E}">
        <p14:creationId xmlns:p14="http://schemas.microsoft.com/office/powerpoint/2010/main" val="1574472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vert="horz" wrap="square" lIns="0" tIns="0" rIns="0" bIns="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4"/>
          <p:cNvSpPr>
            <a:spLocks noGrp="1" noChangeArrowheads="1"/>
          </p:cNvSpPr>
          <p:nvPr>
            <p:ph type="body" idx="1"/>
          </p:nvPr>
        </p:nvSpPr>
        <p:spPr bwMode="auto">
          <a:xfrm>
            <a:off x="442913" y="1381125"/>
            <a:ext cx="8291512" cy="461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p:txBody>
      </p:sp>
      <p:sp>
        <p:nvSpPr>
          <p:cNvPr id="1028" name="Line 6"/>
          <p:cNvSpPr>
            <a:spLocks noChangeShapeType="1"/>
          </p:cNvSpPr>
          <p:nvPr/>
        </p:nvSpPr>
        <p:spPr bwMode="auto">
          <a:xfrm>
            <a:off x="0" y="1246188"/>
            <a:ext cx="9144000" cy="0"/>
          </a:xfrm>
          <a:prstGeom prst="line">
            <a:avLst/>
          </a:prstGeom>
          <a:noFill/>
          <a:ln w="38100">
            <a:solidFill>
              <a:srgbClr val="1E7FB8"/>
            </a:solidFill>
            <a:round/>
            <a:headEnd/>
            <a:tailEnd/>
          </a:ln>
          <a:extLst>
            <a:ext uri="{909E8E84-426E-40DD-AFC4-6F175D3DCCD1}">
              <a14:hiddenFill xmlns:a14="http://schemas.microsoft.com/office/drawing/2010/main">
                <a:noFill/>
              </a14:hiddenFill>
            </a:ext>
          </a:extLst>
        </p:spPr>
        <p:txBody>
          <a:bodyPr lIns="80147" tIns="40074" rIns="80147" bIns="40074"/>
          <a:lstStyle/>
          <a:p>
            <a:endParaRPr lang="en-US"/>
          </a:p>
        </p:txBody>
      </p:sp>
      <p:sp>
        <p:nvSpPr>
          <p:cNvPr id="1029" name="Rectangle 12"/>
          <p:cNvSpPr>
            <a:spLocks noChangeArrowheads="1"/>
          </p:cNvSpPr>
          <p:nvPr/>
        </p:nvSpPr>
        <p:spPr bwMode="auto">
          <a:xfrm>
            <a:off x="1588" y="6015038"/>
            <a:ext cx="9144000" cy="842962"/>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0147" tIns="40074" rIns="80147" bIns="40074" anchor="ctr"/>
          <a:lstStyle>
            <a:lvl1pPr eaLnBrk="0" hangingPunct="0">
              <a:defRPr>
                <a:solidFill>
                  <a:schemeClr val="tx1"/>
                </a:solidFill>
                <a:latin typeface="Limon F3" charset="0"/>
                <a:ea typeface="MS PGothic" pitchFamily="34" charset="-128"/>
              </a:defRPr>
            </a:lvl1pPr>
            <a:lvl2pPr marL="742950" indent="-285750" eaLnBrk="0" hangingPunct="0">
              <a:defRPr>
                <a:solidFill>
                  <a:schemeClr val="tx1"/>
                </a:solidFill>
                <a:latin typeface="Limon F3" charset="0"/>
                <a:ea typeface="MS PGothic" pitchFamily="34" charset="-128"/>
              </a:defRPr>
            </a:lvl2pPr>
            <a:lvl3pPr marL="1143000" indent="-228600" eaLnBrk="0" hangingPunct="0">
              <a:defRPr>
                <a:solidFill>
                  <a:schemeClr val="tx1"/>
                </a:solidFill>
                <a:latin typeface="Limon F3" charset="0"/>
                <a:ea typeface="MS PGothic" pitchFamily="34" charset="-128"/>
              </a:defRPr>
            </a:lvl3pPr>
            <a:lvl4pPr marL="1600200" indent="-228600" eaLnBrk="0" hangingPunct="0">
              <a:defRPr>
                <a:solidFill>
                  <a:schemeClr val="tx1"/>
                </a:solidFill>
                <a:latin typeface="Limon F3" charset="0"/>
                <a:ea typeface="MS PGothic" pitchFamily="34" charset="-128"/>
              </a:defRPr>
            </a:lvl4pPr>
            <a:lvl5pPr marL="2057400" indent="-228600" eaLnBrk="0" hangingPunct="0">
              <a:defRPr>
                <a:solidFill>
                  <a:schemeClr val="tx1"/>
                </a:solidFill>
                <a:latin typeface="Limon F3" charset="0"/>
                <a:ea typeface="MS PGothic" pitchFamily="34" charset="-128"/>
              </a:defRPr>
            </a:lvl5pPr>
            <a:lvl6pPr marL="2514600" indent="-228600" eaLnBrk="0" fontAlgn="base" hangingPunct="0">
              <a:spcBef>
                <a:spcPct val="0"/>
              </a:spcBef>
              <a:spcAft>
                <a:spcPct val="0"/>
              </a:spcAft>
              <a:defRPr>
                <a:solidFill>
                  <a:schemeClr val="tx1"/>
                </a:solidFill>
                <a:latin typeface="Limon F3" charset="0"/>
                <a:ea typeface="MS PGothic" pitchFamily="34" charset="-128"/>
              </a:defRPr>
            </a:lvl6pPr>
            <a:lvl7pPr marL="2971800" indent="-228600" eaLnBrk="0" fontAlgn="base" hangingPunct="0">
              <a:spcBef>
                <a:spcPct val="0"/>
              </a:spcBef>
              <a:spcAft>
                <a:spcPct val="0"/>
              </a:spcAft>
              <a:defRPr>
                <a:solidFill>
                  <a:schemeClr val="tx1"/>
                </a:solidFill>
                <a:latin typeface="Limon F3" charset="0"/>
                <a:ea typeface="MS PGothic" pitchFamily="34" charset="-128"/>
              </a:defRPr>
            </a:lvl7pPr>
            <a:lvl8pPr marL="3429000" indent="-228600" eaLnBrk="0" fontAlgn="base" hangingPunct="0">
              <a:spcBef>
                <a:spcPct val="0"/>
              </a:spcBef>
              <a:spcAft>
                <a:spcPct val="0"/>
              </a:spcAft>
              <a:defRPr>
                <a:solidFill>
                  <a:schemeClr val="tx1"/>
                </a:solidFill>
                <a:latin typeface="Limon F3" charset="0"/>
                <a:ea typeface="MS PGothic" pitchFamily="34" charset="-128"/>
              </a:defRPr>
            </a:lvl8pPr>
            <a:lvl9pPr marL="3886200" indent="-228600" eaLnBrk="0" fontAlgn="base" hangingPunct="0">
              <a:spcBef>
                <a:spcPct val="0"/>
              </a:spcBef>
              <a:spcAft>
                <a:spcPct val="0"/>
              </a:spcAft>
              <a:defRPr>
                <a:solidFill>
                  <a:schemeClr val="tx1"/>
                </a:solidFill>
                <a:latin typeface="Limon F3" charset="0"/>
                <a:ea typeface="MS PGothic" pitchFamily="34" charset="-128"/>
              </a:defRPr>
            </a:lvl9pPr>
          </a:lstStyle>
          <a:p>
            <a:pPr eaLnBrk="1" hangingPunct="1">
              <a:spcBef>
                <a:spcPct val="50000"/>
              </a:spcBef>
              <a:defRPr/>
            </a:pPr>
            <a:endParaRPr lang="fr-FR" altLang="en-US" sz="3400" b="1" smtClean="0">
              <a:solidFill>
                <a:srgbClr val="000066"/>
              </a:solidFill>
              <a:latin typeface="Arial" pitchFamily="34" charset="0"/>
            </a:endParaRPr>
          </a:p>
        </p:txBody>
      </p:sp>
      <p:sp>
        <p:nvSpPr>
          <p:cNvPr id="1030" name="Rectangle 13"/>
          <p:cNvSpPr>
            <a:spLocks noChangeArrowheads="1"/>
          </p:cNvSpPr>
          <p:nvPr/>
        </p:nvSpPr>
        <p:spPr bwMode="auto">
          <a:xfrm>
            <a:off x="927100" y="6426200"/>
            <a:ext cx="49403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eaLnBrk="0" hangingPunct="0">
              <a:defRPr>
                <a:solidFill>
                  <a:schemeClr val="tx1"/>
                </a:solidFill>
                <a:latin typeface="Limon F3" charset="0"/>
                <a:ea typeface="MS PGothic" pitchFamily="34" charset="-128"/>
              </a:defRPr>
            </a:lvl1pPr>
            <a:lvl2pPr marL="742950" indent="-285750" defTabSz="912813" eaLnBrk="0" hangingPunct="0">
              <a:defRPr>
                <a:solidFill>
                  <a:schemeClr val="tx1"/>
                </a:solidFill>
                <a:latin typeface="Limon F3" charset="0"/>
                <a:ea typeface="MS PGothic" pitchFamily="34" charset="-128"/>
              </a:defRPr>
            </a:lvl2pPr>
            <a:lvl3pPr marL="1143000" indent="-228600" defTabSz="912813" eaLnBrk="0" hangingPunct="0">
              <a:defRPr>
                <a:solidFill>
                  <a:schemeClr val="tx1"/>
                </a:solidFill>
                <a:latin typeface="Limon F3" charset="0"/>
                <a:ea typeface="MS PGothic" pitchFamily="34" charset="-128"/>
              </a:defRPr>
            </a:lvl3pPr>
            <a:lvl4pPr marL="1600200" indent="-228600" defTabSz="912813" eaLnBrk="0" hangingPunct="0">
              <a:defRPr>
                <a:solidFill>
                  <a:schemeClr val="tx1"/>
                </a:solidFill>
                <a:latin typeface="Limon F3" charset="0"/>
                <a:ea typeface="MS PGothic" pitchFamily="34" charset="-128"/>
              </a:defRPr>
            </a:lvl4pPr>
            <a:lvl5pPr marL="2057400" indent="-228600" defTabSz="912813" eaLnBrk="0" hangingPunct="0">
              <a:defRPr>
                <a:solidFill>
                  <a:schemeClr val="tx1"/>
                </a:solidFill>
                <a:latin typeface="Limon F3" charset="0"/>
                <a:ea typeface="MS PGothic" pitchFamily="34" charset="-128"/>
              </a:defRPr>
            </a:lvl5pPr>
            <a:lvl6pPr marL="2514600" indent="-228600" defTabSz="912813" eaLnBrk="0" fontAlgn="base" hangingPunct="0">
              <a:spcBef>
                <a:spcPct val="0"/>
              </a:spcBef>
              <a:spcAft>
                <a:spcPct val="0"/>
              </a:spcAft>
              <a:defRPr>
                <a:solidFill>
                  <a:schemeClr val="tx1"/>
                </a:solidFill>
                <a:latin typeface="Limon F3" charset="0"/>
                <a:ea typeface="MS PGothic" pitchFamily="34" charset="-128"/>
              </a:defRPr>
            </a:lvl6pPr>
            <a:lvl7pPr marL="2971800" indent="-228600" defTabSz="912813" eaLnBrk="0" fontAlgn="base" hangingPunct="0">
              <a:spcBef>
                <a:spcPct val="0"/>
              </a:spcBef>
              <a:spcAft>
                <a:spcPct val="0"/>
              </a:spcAft>
              <a:defRPr>
                <a:solidFill>
                  <a:schemeClr val="tx1"/>
                </a:solidFill>
                <a:latin typeface="Limon F3" charset="0"/>
                <a:ea typeface="MS PGothic" pitchFamily="34" charset="-128"/>
              </a:defRPr>
            </a:lvl7pPr>
            <a:lvl8pPr marL="3429000" indent="-228600" defTabSz="912813" eaLnBrk="0" fontAlgn="base" hangingPunct="0">
              <a:spcBef>
                <a:spcPct val="0"/>
              </a:spcBef>
              <a:spcAft>
                <a:spcPct val="0"/>
              </a:spcAft>
              <a:defRPr>
                <a:solidFill>
                  <a:schemeClr val="tx1"/>
                </a:solidFill>
                <a:latin typeface="Limon F3" charset="0"/>
                <a:ea typeface="MS PGothic" pitchFamily="34" charset="-128"/>
              </a:defRPr>
            </a:lvl8pPr>
            <a:lvl9pPr marL="3886200" indent="-228600" defTabSz="912813" eaLnBrk="0" fontAlgn="base" hangingPunct="0">
              <a:spcBef>
                <a:spcPct val="0"/>
              </a:spcBef>
              <a:spcAft>
                <a:spcPct val="0"/>
              </a:spcAft>
              <a:defRPr>
                <a:solidFill>
                  <a:schemeClr val="tx1"/>
                </a:solidFill>
                <a:latin typeface="Limon F3" charset="0"/>
                <a:ea typeface="MS PGothic" pitchFamily="34" charset="-128"/>
              </a:defRPr>
            </a:lvl9pPr>
          </a:lstStyle>
          <a:p>
            <a:pPr eaLnBrk="1" hangingPunct="1">
              <a:defRPr/>
            </a:pPr>
            <a:r>
              <a:rPr lang="en-US" altLang="en-US" sz="1200" b="1" dirty="0" smtClean="0">
                <a:solidFill>
                  <a:srgbClr val="96CCEE"/>
                </a:solidFill>
                <a:latin typeface="Arial Narrow" pitchFamily="34" charset="0"/>
              </a:rPr>
              <a:t>Communicating with parents, caregivers and health personnel about IPV and multiple injections- </a:t>
            </a:r>
            <a:r>
              <a:rPr lang="en-GB" altLang="en-US" sz="1200" b="1" dirty="0" smtClean="0">
                <a:solidFill>
                  <a:srgbClr val="96CCEE"/>
                </a:solidFill>
                <a:latin typeface="Arial Narrow" pitchFamily="34" charset="0"/>
              </a:rPr>
              <a:t>Module </a:t>
            </a:r>
            <a:r>
              <a:rPr lang="en-GB" altLang="en-US" sz="1200" b="1" dirty="0" smtClean="0">
                <a:solidFill>
                  <a:srgbClr val="96CCEE"/>
                </a:solidFill>
                <a:latin typeface="Arial Narrow" pitchFamily="34" charset="0"/>
              </a:rPr>
              <a:t>7 </a:t>
            </a:r>
            <a:r>
              <a:rPr lang="en-GB" altLang="en-US" b="1" baseline="12000" dirty="0" smtClean="0">
                <a:solidFill>
                  <a:srgbClr val="FFFFFF"/>
                </a:solidFill>
                <a:latin typeface="Arial Narrow" pitchFamily="34" charset="0"/>
              </a:rPr>
              <a:t>|</a:t>
            </a:r>
            <a:r>
              <a:rPr lang="en-GB" altLang="en-US" sz="1200" b="1" dirty="0" smtClean="0">
                <a:solidFill>
                  <a:srgbClr val="96CCEE"/>
                </a:solidFill>
                <a:latin typeface="Arial Narrow" pitchFamily="34" charset="0"/>
              </a:rPr>
              <a:t>  February</a:t>
            </a:r>
            <a:r>
              <a:rPr lang="en-GB" altLang="en-US" sz="1200" b="1" baseline="0" dirty="0" smtClean="0">
                <a:solidFill>
                  <a:srgbClr val="96CCEE"/>
                </a:solidFill>
                <a:latin typeface="Arial Narrow" pitchFamily="34" charset="0"/>
              </a:rPr>
              <a:t> </a:t>
            </a:r>
            <a:r>
              <a:rPr lang="en-GB" altLang="en-US" sz="1200" b="1" dirty="0" smtClean="0">
                <a:solidFill>
                  <a:srgbClr val="96CCEE"/>
                </a:solidFill>
                <a:latin typeface="Arial Narrow" pitchFamily="34" charset="0"/>
              </a:rPr>
              <a:t>2015	</a:t>
            </a:r>
            <a:endParaRPr lang="en-GB" altLang="en-US" sz="1200" dirty="0" smtClean="0">
              <a:solidFill>
                <a:srgbClr val="96CCEE"/>
              </a:solidFill>
              <a:latin typeface="Arial Narrow" pitchFamily="34" charset="0"/>
            </a:endParaRPr>
          </a:p>
        </p:txBody>
      </p:sp>
      <p:sp>
        <p:nvSpPr>
          <p:cNvPr id="1031" name="Rectangle 14"/>
          <p:cNvSpPr>
            <a:spLocks noChangeArrowheads="1"/>
          </p:cNvSpPr>
          <p:nvPr/>
        </p:nvSpPr>
        <p:spPr bwMode="auto">
          <a:xfrm>
            <a:off x="360363" y="6399213"/>
            <a:ext cx="466725"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eaLnBrk="0" hangingPunct="0">
              <a:defRPr>
                <a:solidFill>
                  <a:schemeClr val="tx1"/>
                </a:solidFill>
                <a:latin typeface="Limon F3" charset="0"/>
                <a:ea typeface="MS PGothic" pitchFamily="34" charset="-128"/>
              </a:defRPr>
            </a:lvl1pPr>
            <a:lvl2pPr marL="742950" indent="-285750" defTabSz="912813" eaLnBrk="0" hangingPunct="0">
              <a:defRPr>
                <a:solidFill>
                  <a:schemeClr val="tx1"/>
                </a:solidFill>
                <a:latin typeface="Limon F3" charset="0"/>
                <a:ea typeface="MS PGothic" pitchFamily="34" charset="-128"/>
              </a:defRPr>
            </a:lvl2pPr>
            <a:lvl3pPr marL="1143000" indent="-228600" defTabSz="912813" eaLnBrk="0" hangingPunct="0">
              <a:defRPr>
                <a:solidFill>
                  <a:schemeClr val="tx1"/>
                </a:solidFill>
                <a:latin typeface="Limon F3" charset="0"/>
                <a:ea typeface="MS PGothic" pitchFamily="34" charset="-128"/>
              </a:defRPr>
            </a:lvl3pPr>
            <a:lvl4pPr marL="1600200" indent="-228600" defTabSz="912813" eaLnBrk="0" hangingPunct="0">
              <a:defRPr>
                <a:solidFill>
                  <a:schemeClr val="tx1"/>
                </a:solidFill>
                <a:latin typeface="Limon F3" charset="0"/>
                <a:ea typeface="MS PGothic" pitchFamily="34" charset="-128"/>
              </a:defRPr>
            </a:lvl4pPr>
            <a:lvl5pPr marL="2057400" indent="-228600" defTabSz="912813" eaLnBrk="0" hangingPunct="0">
              <a:defRPr>
                <a:solidFill>
                  <a:schemeClr val="tx1"/>
                </a:solidFill>
                <a:latin typeface="Limon F3" charset="0"/>
                <a:ea typeface="MS PGothic" pitchFamily="34" charset="-128"/>
              </a:defRPr>
            </a:lvl5pPr>
            <a:lvl6pPr marL="2514600" indent="-228600" defTabSz="912813" eaLnBrk="0" fontAlgn="base" hangingPunct="0">
              <a:spcBef>
                <a:spcPct val="0"/>
              </a:spcBef>
              <a:spcAft>
                <a:spcPct val="0"/>
              </a:spcAft>
              <a:defRPr>
                <a:solidFill>
                  <a:schemeClr val="tx1"/>
                </a:solidFill>
                <a:latin typeface="Limon F3" charset="0"/>
                <a:ea typeface="MS PGothic" pitchFamily="34" charset="-128"/>
              </a:defRPr>
            </a:lvl6pPr>
            <a:lvl7pPr marL="2971800" indent="-228600" defTabSz="912813" eaLnBrk="0" fontAlgn="base" hangingPunct="0">
              <a:spcBef>
                <a:spcPct val="0"/>
              </a:spcBef>
              <a:spcAft>
                <a:spcPct val="0"/>
              </a:spcAft>
              <a:defRPr>
                <a:solidFill>
                  <a:schemeClr val="tx1"/>
                </a:solidFill>
                <a:latin typeface="Limon F3" charset="0"/>
                <a:ea typeface="MS PGothic" pitchFamily="34" charset="-128"/>
              </a:defRPr>
            </a:lvl7pPr>
            <a:lvl8pPr marL="3429000" indent="-228600" defTabSz="912813" eaLnBrk="0" fontAlgn="base" hangingPunct="0">
              <a:spcBef>
                <a:spcPct val="0"/>
              </a:spcBef>
              <a:spcAft>
                <a:spcPct val="0"/>
              </a:spcAft>
              <a:defRPr>
                <a:solidFill>
                  <a:schemeClr val="tx1"/>
                </a:solidFill>
                <a:latin typeface="Limon F3" charset="0"/>
                <a:ea typeface="MS PGothic" pitchFamily="34" charset="-128"/>
              </a:defRPr>
            </a:lvl8pPr>
            <a:lvl9pPr marL="3886200" indent="-228600" defTabSz="912813" eaLnBrk="0" fontAlgn="base" hangingPunct="0">
              <a:spcBef>
                <a:spcPct val="0"/>
              </a:spcBef>
              <a:spcAft>
                <a:spcPct val="0"/>
              </a:spcAft>
              <a:defRPr>
                <a:solidFill>
                  <a:schemeClr val="tx1"/>
                </a:solidFill>
                <a:latin typeface="Limon F3" charset="0"/>
                <a:ea typeface="MS PGothic" pitchFamily="34" charset="-128"/>
              </a:defRPr>
            </a:lvl9pPr>
          </a:lstStyle>
          <a:p>
            <a:pPr algn="r" eaLnBrk="1" hangingPunct="1">
              <a:defRPr/>
            </a:pPr>
            <a:fld id="{AFBFFF94-7F19-47EA-9CD6-5D62378F142F}" type="slidenum">
              <a:rPr lang="en-US" altLang="en-US" sz="1500" b="1" smtClean="0">
                <a:solidFill>
                  <a:srgbClr val="72BBE8"/>
                </a:solidFill>
                <a:latin typeface="Arial Narrow" pitchFamily="34" charset="0"/>
              </a:rPr>
              <a:pPr algn="r" eaLnBrk="1" hangingPunct="1">
                <a:defRPr/>
              </a:pPr>
              <a:t>‹#›</a:t>
            </a:fld>
            <a:r>
              <a:rPr lang="en-GB" altLang="en-US" sz="1500" b="1" smtClean="0">
                <a:solidFill>
                  <a:srgbClr val="72BBE8"/>
                </a:solidFill>
                <a:latin typeface="Arial Narrow" pitchFamily="34" charset="0"/>
              </a:rPr>
              <a:t> </a:t>
            </a:r>
            <a:r>
              <a:rPr lang="en-GB" altLang="en-US" sz="2100" b="1" baseline="14000" smtClean="0">
                <a:solidFill>
                  <a:srgbClr val="FFFFFF"/>
                </a:solidFill>
                <a:latin typeface="Arial Narrow" pitchFamily="34" charset="0"/>
              </a:rPr>
              <a:t>|</a:t>
            </a:r>
          </a:p>
        </p:txBody>
      </p:sp>
      <p:pic>
        <p:nvPicPr>
          <p:cNvPr id="9" name="Picture 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96136" y="6083914"/>
            <a:ext cx="3096344" cy="774086"/>
          </a:xfrm>
          <a:prstGeom prst="rect">
            <a:avLst/>
          </a:prstGeom>
        </p:spPr>
      </p:pic>
    </p:spTree>
  </p:cSld>
  <p:clrMap bg1="lt1" tx1="dk1" bg2="lt2" tx2="dk2" accent1="accent1" accent2="accent2" accent3="accent3" accent4="accent4" accent5="accent5" accent6="accent6" hlink="hlink" folHlink="folHlink"/>
  <p:sldLayoutIdLst>
    <p:sldLayoutId id="2147484346" r:id="rId1"/>
    <p:sldLayoutId id="2147484336" r:id="rId2"/>
    <p:sldLayoutId id="2147484337" r:id="rId3"/>
    <p:sldLayoutId id="2147484338" r:id="rId4"/>
    <p:sldLayoutId id="2147484339" r:id="rId5"/>
    <p:sldLayoutId id="2147484340" r:id="rId6"/>
    <p:sldLayoutId id="2147484341" r:id="rId7"/>
    <p:sldLayoutId id="2147484342" r:id="rId8"/>
    <p:sldLayoutId id="2147484343" r:id="rId9"/>
    <p:sldLayoutId id="2147484344" r:id="rId10"/>
    <p:sldLayoutId id="2147484345" r:id="rId11"/>
  </p:sldLayoutIdLst>
  <p:timing>
    <p:tnLst>
      <p:par>
        <p:cTn id="1" dur="indefinite" restart="never" nodeType="tmRoot"/>
      </p:par>
    </p:tnLst>
  </p:timing>
  <p:hf sldNum="0" hdr="0" dt="0"/>
  <p:txStyles>
    <p:titleStyle>
      <a:lvl1pPr algn="ctr" defTabSz="912813" rtl="0" eaLnBrk="0" fontAlgn="base" hangingPunct="0">
        <a:spcBef>
          <a:spcPct val="0"/>
        </a:spcBef>
        <a:spcAft>
          <a:spcPct val="0"/>
        </a:spcAft>
        <a:defRPr sz="3500" b="1">
          <a:solidFill>
            <a:srgbClr val="000066"/>
          </a:solidFill>
          <a:latin typeface="+mj-lt"/>
          <a:ea typeface="MS PGothic" pitchFamily="34" charset="-128"/>
          <a:cs typeface="+mj-cs"/>
        </a:defRPr>
      </a:lvl1pPr>
      <a:lvl2pPr algn="ctr" defTabSz="912813" rtl="0" eaLnBrk="0" fontAlgn="base" hangingPunct="0">
        <a:spcBef>
          <a:spcPct val="0"/>
        </a:spcBef>
        <a:spcAft>
          <a:spcPct val="0"/>
        </a:spcAft>
        <a:defRPr sz="3500" b="1">
          <a:solidFill>
            <a:srgbClr val="000066"/>
          </a:solidFill>
          <a:latin typeface="Arial" charset="0"/>
          <a:ea typeface="MS PGothic" pitchFamily="34" charset="-128"/>
          <a:cs typeface="Arial" charset="0"/>
        </a:defRPr>
      </a:lvl2pPr>
      <a:lvl3pPr algn="ctr" defTabSz="912813" rtl="0" eaLnBrk="0" fontAlgn="base" hangingPunct="0">
        <a:spcBef>
          <a:spcPct val="0"/>
        </a:spcBef>
        <a:spcAft>
          <a:spcPct val="0"/>
        </a:spcAft>
        <a:defRPr sz="3500" b="1">
          <a:solidFill>
            <a:srgbClr val="000066"/>
          </a:solidFill>
          <a:latin typeface="Arial" charset="0"/>
          <a:ea typeface="MS PGothic" pitchFamily="34" charset="-128"/>
          <a:cs typeface="Arial" charset="0"/>
        </a:defRPr>
      </a:lvl3pPr>
      <a:lvl4pPr algn="ctr" defTabSz="912813" rtl="0" eaLnBrk="0" fontAlgn="base" hangingPunct="0">
        <a:spcBef>
          <a:spcPct val="0"/>
        </a:spcBef>
        <a:spcAft>
          <a:spcPct val="0"/>
        </a:spcAft>
        <a:defRPr sz="3500" b="1">
          <a:solidFill>
            <a:srgbClr val="000066"/>
          </a:solidFill>
          <a:latin typeface="Arial" charset="0"/>
          <a:ea typeface="MS PGothic" pitchFamily="34" charset="-128"/>
          <a:cs typeface="Arial" charset="0"/>
        </a:defRPr>
      </a:lvl4pPr>
      <a:lvl5pPr algn="ctr" defTabSz="912813" rtl="0" eaLnBrk="0" fontAlgn="base" hangingPunct="0">
        <a:spcBef>
          <a:spcPct val="0"/>
        </a:spcBef>
        <a:spcAft>
          <a:spcPct val="0"/>
        </a:spcAft>
        <a:defRPr sz="3500" b="1">
          <a:solidFill>
            <a:srgbClr val="000066"/>
          </a:solidFill>
          <a:latin typeface="Arial" charset="0"/>
          <a:ea typeface="MS PGothic" pitchFamily="34" charset="-128"/>
          <a:cs typeface="Arial" charset="0"/>
        </a:defRPr>
      </a:lvl5pPr>
      <a:lvl6pPr marL="400736" algn="ctr" defTabSz="914179" rtl="0" eaLnBrk="1" fontAlgn="base" hangingPunct="1">
        <a:spcBef>
          <a:spcPct val="0"/>
        </a:spcBef>
        <a:spcAft>
          <a:spcPct val="0"/>
        </a:spcAft>
        <a:defRPr sz="3500" b="1">
          <a:solidFill>
            <a:srgbClr val="000066"/>
          </a:solidFill>
          <a:latin typeface="Arial" charset="0"/>
          <a:cs typeface="Arial" charset="0"/>
        </a:defRPr>
      </a:lvl6pPr>
      <a:lvl7pPr marL="801472" algn="ctr" defTabSz="914179" rtl="0" eaLnBrk="1" fontAlgn="base" hangingPunct="1">
        <a:spcBef>
          <a:spcPct val="0"/>
        </a:spcBef>
        <a:spcAft>
          <a:spcPct val="0"/>
        </a:spcAft>
        <a:defRPr sz="3500" b="1">
          <a:solidFill>
            <a:srgbClr val="000066"/>
          </a:solidFill>
          <a:latin typeface="Arial" charset="0"/>
          <a:cs typeface="Arial" charset="0"/>
        </a:defRPr>
      </a:lvl7pPr>
      <a:lvl8pPr marL="1202207" algn="ctr" defTabSz="914179" rtl="0" eaLnBrk="1" fontAlgn="base" hangingPunct="1">
        <a:spcBef>
          <a:spcPct val="0"/>
        </a:spcBef>
        <a:spcAft>
          <a:spcPct val="0"/>
        </a:spcAft>
        <a:defRPr sz="3500" b="1">
          <a:solidFill>
            <a:srgbClr val="000066"/>
          </a:solidFill>
          <a:latin typeface="Arial" charset="0"/>
          <a:cs typeface="Arial" charset="0"/>
        </a:defRPr>
      </a:lvl8pPr>
      <a:lvl9pPr marL="1602943" algn="ctr" defTabSz="914179" rtl="0" eaLnBrk="1" fontAlgn="base" hangingPunct="1">
        <a:spcBef>
          <a:spcPct val="0"/>
        </a:spcBef>
        <a:spcAft>
          <a:spcPct val="0"/>
        </a:spcAft>
        <a:defRPr sz="3500" b="1">
          <a:solidFill>
            <a:srgbClr val="000066"/>
          </a:solidFill>
          <a:latin typeface="Arial" charset="0"/>
          <a:cs typeface="Arial" charset="0"/>
        </a:defRPr>
      </a:lvl9pPr>
    </p:titleStyle>
    <p:bodyStyle>
      <a:lvl1pPr marL="341313" indent="-341313" algn="l" defTabSz="912813" rtl="0" eaLnBrk="0" fontAlgn="base" hangingPunct="0">
        <a:spcBef>
          <a:spcPct val="80000"/>
        </a:spcBef>
        <a:spcAft>
          <a:spcPct val="0"/>
        </a:spcAft>
        <a:buClr>
          <a:srgbClr val="1E7FB8"/>
        </a:buClr>
        <a:buFont typeface="Wingdings" pitchFamily="2" charset="2"/>
        <a:buChar char="l"/>
        <a:defRPr sz="2500">
          <a:solidFill>
            <a:srgbClr val="000066"/>
          </a:solidFill>
          <a:latin typeface="+mn-lt"/>
          <a:ea typeface="MS PGothic" pitchFamily="34" charset="-128"/>
          <a:cs typeface="+mn-cs"/>
        </a:defRPr>
      </a:lvl1pPr>
      <a:lvl2pPr marL="804863" indent="-280988" algn="l" defTabSz="912813" rtl="0" eaLnBrk="0" fontAlgn="base" hangingPunct="0">
        <a:spcBef>
          <a:spcPct val="20000"/>
        </a:spcBef>
        <a:spcAft>
          <a:spcPct val="0"/>
        </a:spcAft>
        <a:buClr>
          <a:srgbClr val="1E7FB8"/>
        </a:buClr>
        <a:buFont typeface="Arial" pitchFamily="34" charset="0"/>
        <a:buChar char="–"/>
        <a:defRPr sz="2100">
          <a:solidFill>
            <a:srgbClr val="000066"/>
          </a:solidFill>
          <a:latin typeface="+mn-lt"/>
          <a:ea typeface="Arial" charset="0"/>
          <a:cs typeface="+mn-cs"/>
        </a:defRPr>
      </a:lvl2pPr>
      <a:lvl3pPr marL="1255713" indent="-269875" algn="l" defTabSz="912813" rtl="0" eaLnBrk="0" fontAlgn="base" hangingPunct="0">
        <a:spcBef>
          <a:spcPct val="20000"/>
        </a:spcBef>
        <a:spcAft>
          <a:spcPct val="0"/>
        </a:spcAft>
        <a:buClr>
          <a:srgbClr val="1E7FB8"/>
        </a:buClr>
        <a:buChar char="•"/>
        <a:defRPr sz="2100">
          <a:solidFill>
            <a:srgbClr val="000066"/>
          </a:solidFill>
          <a:latin typeface="Arial Narrow" pitchFamily="34" charset="0"/>
          <a:ea typeface="Arial" charset="0"/>
          <a:cs typeface="+mn-cs"/>
        </a:defRPr>
      </a:lvl3pPr>
      <a:lvl4pPr marL="1663700" indent="-225425" algn="l" defTabSz="912813" rtl="0" eaLnBrk="0" fontAlgn="base" hangingPunct="0">
        <a:spcBef>
          <a:spcPct val="20000"/>
        </a:spcBef>
        <a:spcAft>
          <a:spcPct val="0"/>
        </a:spcAft>
        <a:buClr>
          <a:srgbClr val="1E7FB8"/>
        </a:buClr>
        <a:buChar char="–"/>
        <a:defRPr sz="2100">
          <a:solidFill>
            <a:srgbClr val="000066"/>
          </a:solidFill>
          <a:latin typeface="Arial Narrow" pitchFamily="34" charset="0"/>
          <a:ea typeface="Arial" charset="0"/>
          <a:cs typeface="+mn-cs"/>
        </a:defRPr>
      </a:lvl4pPr>
      <a:lvl5pPr marL="1987550" indent="-144463" algn="r" defTabSz="912813" rtl="1" eaLnBrk="0" fontAlgn="base" hangingPunct="0">
        <a:spcBef>
          <a:spcPct val="20000"/>
        </a:spcBef>
        <a:spcAft>
          <a:spcPct val="0"/>
        </a:spcAft>
        <a:buChar char="»"/>
        <a:defRPr sz="2000">
          <a:solidFill>
            <a:srgbClr val="000066"/>
          </a:solidFill>
          <a:latin typeface="+mn-lt"/>
          <a:ea typeface="Arial" charset="0"/>
          <a:cs typeface="+mn-cs"/>
        </a:defRPr>
      </a:lvl5pPr>
      <a:lvl6pPr marL="2389109" indent="-144710" algn="r" defTabSz="914179" rtl="1" eaLnBrk="1" fontAlgn="base" hangingPunct="1">
        <a:spcBef>
          <a:spcPct val="20000"/>
        </a:spcBef>
        <a:spcAft>
          <a:spcPct val="0"/>
        </a:spcAft>
        <a:buChar char="»"/>
        <a:defRPr sz="2000">
          <a:solidFill>
            <a:srgbClr val="000066"/>
          </a:solidFill>
          <a:latin typeface="+mn-lt"/>
          <a:cs typeface="+mn-cs"/>
        </a:defRPr>
      </a:lvl6pPr>
      <a:lvl7pPr marL="2789845" indent="-144710" algn="r" defTabSz="914179" rtl="1" eaLnBrk="1" fontAlgn="base" hangingPunct="1">
        <a:spcBef>
          <a:spcPct val="20000"/>
        </a:spcBef>
        <a:spcAft>
          <a:spcPct val="0"/>
        </a:spcAft>
        <a:buChar char="»"/>
        <a:defRPr sz="2000">
          <a:solidFill>
            <a:srgbClr val="000066"/>
          </a:solidFill>
          <a:latin typeface="+mn-lt"/>
          <a:cs typeface="+mn-cs"/>
        </a:defRPr>
      </a:lvl7pPr>
      <a:lvl8pPr marL="3190581" indent="-144710" algn="r" defTabSz="914179" rtl="1" eaLnBrk="1" fontAlgn="base" hangingPunct="1">
        <a:spcBef>
          <a:spcPct val="20000"/>
        </a:spcBef>
        <a:spcAft>
          <a:spcPct val="0"/>
        </a:spcAft>
        <a:buChar char="»"/>
        <a:defRPr sz="2000">
          <a:solidFill>
            <a:srgbClr val="000066"/>
          </a:solidFill>
          <a:latin typeface="+mn-lt"/>
          <a:cs typeface="+mn-cs"/>
        </a:defRPr>
      </a:lvl8pPr>
      <a:lvl9pPr marL="3591317" indent="-144710" algn="r" defTabSz="914179" rtl="1" eaLnBrk="1" fontAlgn="base" hangingPunct="1">
        <a:spcBef>
          <a:spcPct val="20000"/>
        </a:spcBef>
        <a:spcAft>
          <a:spcPct val="0"/>
        </a:spcAft>
        <a:buChar char="»"/>
        <a:defRPr sz="2000">
          <a:solidFill>
            <a:srgbClr val="000066"/>
          </a:solidFill>
          <a:latin typeface="+mn-lt"/>
          <a:cs typeface="+mn-cs"/>
        </a:defRPr>
      </a:lvl9pPr>
    </p:bodyStyle>
    <p:otherStyle>
      <a:defPPr>
        <a:defRPr lang="en-US"/>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ChangeArrowheads="1"/>
          </p:cNvSpPr>
          <p:nvPr/>
        </p:nvSpPr>
        <p:spPr bwMode="auto">
          <a:xfrm>
            <a:off x="1476375" y="1773411"/>
            <a:ext cx="640080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defTabSz="912813"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912813"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algn="ctr">
              <a:buFont typeface="Wingdings" pitchFamily="2" charset="2"/>
              <a:buNone/>
            </a:pPr>
            <a:r>
              <a:rPr lang="en-US" altLang="en-US" sz="3200" b="1" dirty="0">
                <a:solidFill>
                  <a:srgbClr val="FFFFFF"/>
                </a:solidFill>
              </a:rPr>
              <a:t>Module </a:t>
            </a:r>
            <a:r>
              <a:rPr lang="en-US" altLang="en-US" sz="3200" b="1" dirty="0" smtClean="0">
                <a:solidFill>
                  <a:srgbClr val="FFFFFF"/>
                </a:solidFill>
              </a:rPr>
              <a:t>7</a:t>
            </a:r>
            <a:endParaRPr lang="en-US" altLang="en-US" sz="3200" b="1" dirty="0">
              <a:solidFill>
                <a:srgbClr val="FFFFFF"/>
              </a:solidFill>
            </a:endParaRPr>
          </a:p>
          <a:p>
            <a:pPr algn="ctr">
              <a:buNone/>
            </a:pPr>
            <a:r>
              <a:rPr lang="en-US" altLang="en-US" sz="3200" b="1" dirty="0" smtClean="0">
                <a:solidFill>
                  <a:schemeClr val="accent3"/>
                </a:solidFill>
              </a:rPr>
              <a:t>Communicating with parents, caregivers and health personnel about IPV and </a:t>
            </a:r>
            <a:r>
              <a:rPr lang="en-US" altLang="en-US" sz="3200" b="1" dirty="0">
                <a:solidFill>
                  <a:schemeClr val="accent3"/>
                </a:solidFill>
              </a:rPr>
              <a:t>multiple </a:t>
            </a:r>
            <a:r>
              <a:rPr lang="en-US" altLang="en-US" sz="3200" b="1" dirty="0" smtClean="0">
                <a:solidFill>
                  <a:schemeClr val="accent3"/>
                </a:solidFill>
              </a:rPr>
              <a:t>injections</a:t>
            </a:r>
            <a:endParaRPr lang="fr-FR" altLang="en-US" sz="3200" b="1" dirty="0">
              <a:solidFill>
                <a:schemeClr val="accent3"/>
              </a:solidFill>
            </a:endParaRPr>
          </a:p>
        </p:txBody>
      </p:sp>
      <p:sp>
        <p:nvSpPr>
          <p:cNvPr id="5" name="Rectangle 7"/>
          <p:cNvSpPr txBox="1">
            <a:spLocks noChangeArrowheads="1"/>
          </p:cNvSpPr>
          <p:nvPr/>
        </p:nvSpPr>
        <p:spPr>
          <a:xfrm>
            <a:off x="683568" y="188640"/>
            <a:ext cx="7772400" cy="864096"/>
          </a:xfrm>
          <a:prstGeom prst="rect">
            <a:avLst/>
          </a:prstGeom>
          <a:noFill/>
          <a:ln/>
        </p:spPr>
        <p:txBody>
          <a:bodyPr/>
          <a:lstStyle>
            <a:lvl1pPr defTabSz="912813" eaLnBrk="0" hangingPunct="0">
              <a:defRPr>
                <a:solidFill>
                  <a:schemeClr val="tx1"/>
                </a:solidFill>
                <a:latin typeface="Limon F3" charset="0"/>
                <a:ea typeface="MS PGothic" pitchFamily="34" charset="-128"/>
              </a:defRPr>
            </a:lvl1pPr>
            <a:lvl2pPr marL="742950" indent="-285750" defTabSz="912813" eaLnBrk="0" hangingPunct="0">
              <a:defRPr>
                <a:solidFill>
                  <a:schemeClr val="tx1"/>
                </a:solidFill>
                <a:latin typeface="Limon F3" charset="0"/>
                <a:ea typeface="MS PGothic" pitchFamily="34" charset="-128"/>
              </a:defRPr>
            </a:lvl2pPr>
            <a:lvl3pPr marL="1143000" indent="-228600" defTabSz="912813" eaLnBrk="0" hangingPunct="0">
              <a:defRPr>
                <a:solidFill>
                  <a:schemeClr val="tx1"/>
                </a:solidFill>
                <a:latin typeface="Limon F3" charset="0"/>
                <a:ea typeface="MS PGothic" pitchFamily="34" charset="-128"/>
              </a:defRPr>
            </a:lvl3pPr>
            <a:lvl4pPr marL="1600200" indent="-228600" defTabSz="912813" eaLnBrk="0" hangingPunct="0">
              <a:defRPr>
                <a:solidFill>
                  <a:schemeClr val="tx1"/>
                </a:solidFill>
                <a:latin typeface="Limon F3" charset="0"/>
                <a:ea typeface="MS PGothic" pitchFamily="34" charset="-128"/>
              </a:defRPr>
            </a:lvl4pPr>
            <a:lvl5pPr marL="2057400" indent="-228600" defTabSz="912813" eaLnBrk="0" hangingPunct="0">
              <a:defRPr>
                <a:solidFill>
                  <a:schemeClr val="tx1"/>
                </a:solidFill>
                <a:latin typeface="Limon F3" charset="0"/>
                <a:ea typeface="MS PGothic" pitchFamily="34" charset="-128"/>
              </a:defRPr>
            </a:lvl5pPr>
            <a:lvl6pPr marL="2514600" indent="-228600" defTabSz="912813" eaLnBrk="0" fontAlgn="base" hangingPunct="0">
              <a:spcBef>
                <a:spcPct val="0"/>
              </a:spcBef>
              <a:spcAft>
                <a:spcPct val="0"/>
              </a:spcAft>
              <a:defRPr>
                <a:solidFill>
                  <a:schemeClr val="tx1"/>
                </a:solidFill>
                <a:latin typeface="Limon F3" charset="0"/>
                <a:ea typeface="MS PGothic" pitchFamily="34" charset="-128"/>
              </a:defRPr>
            </a:lvl6pPr>
            <a:lvl7pPr marL="2971800" indent="-228600" defTabSz="912813" eaLnBrk="0" fontAlgn="base" hangingPunct="0">
              <a:spcBef>
                <a:spcPct val="0"/>
              </a:spcBef>
              <a:spcAft>
                <a:spcPct val="0"/>
              </a:spcAft>
              <a:defRPr>
                <a:solidFill>
                  <a:schemeClr val="tx1"/>
                </a:solidFill>
                <a:latin typeface="Limon F3" charset="0"/>
                <a:ea typeface="MS PGothic" pitchFamily="34" charset="-128"/>
              </a:defRPr>
            </a:lvl7pPr>
            <a:lvl8pPr marL="3429000" indent="-228600" defTabSz="912813" eaLnBrk="0" fontAlgn="base" hangingPunct="0">
              <a:spcBef>
                <a:spcPct val="0"/>
              </a:spcBef>
              <a:spcAft>
                <a:spcPct val="0"/>
              </a:spcAft>
              <a:defRPr>
                <a:solidFill>
                  <a:schemeClr val="tx1"/>
                </a:solidFill>
                <a:latin typeface="Limon F3" charset="0"/>
                <a:ea typeface="MS PGothic" pitchFamily="34" charset="-128"/>
              </a:defRPr>
            </a:lvl8pPr>
            <a:lvl9pPr marL="3886200" indent="-228600" defTabSz="912813" eaLnBrk="0" fontAlgn="base" hangingPunct="0">
              <a:spcBef>
                <a:spcPct val="0"/>
              </a:spcBef>
              <a:spcAft>
                <a:spcPct val="0"/>
              </a:spcAft>
              <a:defRPr>
                <a:solidFill>
                  <a:schemeClr val="tx1"/>
                </a:solidFill>
                <a:latin typeface="Limon F3" charset="0"/>
                <a:ea typeface="MS PGothic" pitchFamily="34" charset="-128"/>
              </a:defRPr>
            </a:lvl9pPr>
          </a:lstStyle>
          <a:p>
            <a:pPr algn="ctr">
              <a:defRPr/>
            </a:pPr>
            <a:r>
              <a:rPr lang="fr-FR" sz="2400" b="1" dirty="0" smtClean="0">
                <a:solidFill>
                  <a:srgbClr val="FFFFFF"/>
                </a:solidFill>
                <a:latin typeface="Arial" pitchFamily="34" charset="0"/>
              </a:rPr>
              <a:t>Training for </a:t>
            </a:r>
            <a:r>
              <a:rPr lang="fr-FR" sz="2400" b="1" dirty="0" err="1">
                <a:solidFill>
                  <a:srgbClr val="FFFFFF"/>
                </a:solidFill>
                <a:latin typeface="Arial" pitchFamily="34" charset="0"/>
              </a:rPr>
              <a:t>I</a:t>
            </a:r>
            <a:r>
              <a:rPr lang="fr-FR" sz="2400" b="1" dirty="0" err="1" smtClean="0">
                <a:solidFill>
                  <a:srgbClr val="FFFFFF"/>
                </a:solidFill>
                <a:latin typeface="Arial" pitchFamily="34" charset="0"/>
              </a:rPr>
              <a:t>nactivated</a:t>
            </a:r>
            <a:r>
              <a:rPr lang="fr-FR" sz="2400" b="1" dirty="0" smtClean="0">
                <a:solidFill>
                  <a:srgbClr val="FFFFFF"/>
                </a:solidFill>
                <a:latin typeface="Arial" pitchFamily="34" charset="0"/>
              </a:rPr>
              <a:t> </a:t>
            </a:r>
            <a:r>
              <a:rPr lang="fr-FR" sz="2400" b="1" dirty="0">
                <a:solidFill>
                  <a:srgbClr val="FFFFFF"/>
                </a:solidFill>
                <a:latin typeface="Arial" pitchFamily="34" charset="0"/>
              </a:rPr>
              <a:t>P</a:t>
            </a:r>
            <a:r>
              <a:rPr lang="fr-FR" sz="2400" b="1" dirty="0" smtClean="0">
                <a:solidFill>
                  <a:srgbClr val="FFFFFF"/>
                </a:solidFill>
                <a:latin typeface="Arial" pitchFamily="34" charset="0"/>
              </a:rPr>
              <a:t>oliovirus Vaccine (IPV) introduction</a:t>
            </a:r>
            <a:endParaRPr lang="fr-FR" sz="3500" b="1" dirty="0" smtClean="0">
              <a:solidFill>
                <a:srgbClr val="000066"/>
              </a:solidFill>
              <a:effectLst>
                <a:outerShdw blurRad="38100" dist="38100" dir="2700000" algn="tl">
                  <a:srgbClr val="C0C0C0"/>
                </a:outerShdw>
              </a:effectLst>
              <a:latin typeface="Arial"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5013176"/>
            <a:ext cx="5616624" cy="140415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1"/>
          <p:cNvSpPr>
            <a:spLocks noChangeArrowheads="1"/>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lvl1pPr defTabSz="912813" eaLnBrk="0" hangingPunct="0">
              <a:defRPr>
                <a:solidFill>
                  <a:schemeClr val="tx1"/>
                </a:solidFill>
                <a:latin typeface="Limon F3" charset="0"/>
                <a:ea typeface="MS PGothic" pitchFamily="34" charset="-128"/>
              </a:defRPr>
            </a:lvl1pPr>
            <a:lvl2pPr marL="742950" indent="-285750" defTabSz="912813" eaLnBrk="0" hangingPunct="0">
              <a:defRPr>
                <a:solidFill>
                  <a:schemeClr val="tx1"/>
                </a:solidFill>
                <a:latin typeface="Limon F3" charset="0"/>
                <a:ea typeface="MS PGothic" pitchFamily="34" charset="-128"/>
              </a:defRPr>
            </a:lvl2pPr>
            <a:lvl3pPr marL="1143000" indent="-228600" defTabSz="912813" eaLnBrk="0" hangingPunct="0">
              <a:defRPr>
                <a:solidFill>
                  <a:schemeClr val="tx1"/>
                </a:solidFill>
                <a:latin typeface="Limon F3" charset="0"/>
                <a:ea typeface="MS PGothic" pitchFamily="34" charset="-128"/>
              </a:defRPr>
            </a:lvl3pPr>
            <a:lvl4pPr marL="1600200" indent="-228600" defTabSz="912813" eaLnBrk="0" hangingPunct="0">
              <a:defRPr>
                <a:solidFill>
                  <a:schemeClr val="tx1"/>
                </a:solidFill>
                <a:latin typeface="Limon F3" charset="0"/>
                <a:ea typeface="MS PGothic" pitchFamily="34" charset="-128"/>
              </a:defRPr>
            </a:lvl4pPr>
            <a:lvl5pPr marL="2057400" indent="-228600" defTabSz="912813" eaLnBrk="0" hangingPunct="0">
              <a:defRPr>
                <a:solidFill>
                  <a:schemeClr val="tx1"/>
                </a:solidFill>
                <a:latin typeface="Limon F3" charset="0"/>
                <a:ea typeface="MS PGothic" pitchFamily="34" charset="-128"/>
              </a:defRPr>
            </a:lvl5pPr>
            <a:lvl6pPr marL="2514600" indent="-228600" defTabSz="912813" eaLnBrk="0" fontAlgn="base" hangingPunct="0">
              <a:spcBef>
                <a:spcPct val="0"/>
              </a:spcBef>
              <a:spcAft>
                <a:spcPct val="0"/>
              </a:spcAft>
              <a:defRPr>
                <a:solidFill>
                  <a:schemeClr val="tx1"/>
                </a:solidFill>
                <a:latin typeface="Limon F3" charset="0"/>
                <a:ea typeface="MS PGothic" pitchFamily="34" charset="-128"/>
              </a:defRPr>
            </a:lvl6pPr>
            <a:lvl7pPr marL="2971800" indent="-228600" defTabSz="912813" eaLnBrk="0" fontAlgn="base" hangingPunct="0">
              <a:spcBef>
                <a:spcPct val="0"/>
              </a:spcBef>
              <a:spcAft>
                <a:spcPct val="0"/>
              </a:spcAft>
              <a:defRPr>
                <a:solidFill>
                  <a:schemeClr val="tx1"/>
                </a:solidFill>
                <a:latin typeface="Limon F3" charset="0"/>
                <a:ea typeface="MS PGothic" pitchFamily="34" charset="-128"/>
              </a:defRPr>
            </a:lvl7pPr>
            <a:lvl8pPr marL="3429000" indent="-228600" defTabSz="912813" eaLnBrk="0" fontAlgn="base" hangingPunct="0">
              <a:spcBef>
                <a:spcPct val="0"/>
              </a:spcBef>
              <a:spcAft>
                <a:spcPct val="0"/>
              </a:spcAft>
              <a:defRPr>
                <a:solidFill>
                  <a:schemeClr val="tx1"/>
                </a:solidFill>
                <a:latin typeface="Limon F3" charset="0"/>
                <a:ea typeface="MS PGothic" pitchFamily="34" charset="-128"/>
              </a:defRPr>
            </a:lvl8pPr>
            <a:lvl9pPr marL="3886200" indent="-228600" defTabSz="912813" eaLnBrk="0" fontAlgn="base" hangingPunct="0">
              <a:spcBef>
                <a:spcPct val="0"/>
              </a:spcBef>
              <a:spcAft>
                <a:spcPct val="0"/>
              </a:spcAft>
              <a:defRPr>
                <a:solidFill>
                  <a:schemeClr val="tx1"/>
                </a:solidFill>
                <a:latin typeface="Limon F3" charset="0"/>
                <a:ea typeface="MS PGothic" pitchFamily="34" charset="-128"/>
              </a:defRPr>
            </a:lvl9pPr>
          </a:lstStyle>
          <a:p>
            <a:pPr algn="ctr">
              <a:defRPr/>
            </a:pPr>
            <a:endParaRPr lang="fr-FR" altLang="en-US" sz="3500" b="1" dirty="0" smtClean="0">
              <a:solidFill>
                <a:srgbClr val="000066"/>
              </a:solidFill>
              <a:latin typeface="Gill Sans MT" panose="020B0502020104020203" pitchFamily="34" charset="0"/>
            </a:endParaRPr>
          </a:p>
        </p:txBody>
      </p:sp>
      <p:sp>
        <p:nvSpPr>
          <p:cNvPr id="7173" name="Rectangle 12"/>
          <p:cNvSpPr>
            <a:spLocks noChangeArrowheads="1"/>
          </p:cNvSpPr>
          <p:nvPr/>
        </p:nvSpPr>
        <p:spPr bwMode="auto">
          <a:xfrm>
            <a:off x="899592" y="1772816"/>
            <a:ext cx="7488832" cy="3848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1313" indent="-341313" defTabSz="912813"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defTabSz="912813"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912813"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eaLnBrk="1" hangingPunct="1">
              <a:spcBef>
                <a:spcPts val="600"/>
              </a:spcBef>
            </a:pPr>
            <a:r>
              <a:rPr lang="en-US" altLang="en-US" sz="2800" dirty="0" smtClean="0">
                <a:latin typeface="Gill Sans MT" panose="020B0502020104020203" pitchFamily="34" charset="0"/>
              </a:rPr>
              <a:t>Benefits and safety of IPV</a:t>
            </a:r>
          </a:p>
          <a:p>
            <a:pPr eaLnBrk="1" hangingPunct="1">
              <a:spcBef>
                <a:spcPts val="600"/>
              </a:spcBef>
            </a:pPr>
            <a:r>
              <a:rPr lang="en-US" altLang="en-US" sz="2800" dirty="0" smtClean="0">
                <a:latin typeface="Gill Sans MT" panose="020B0502020104020203" pitchFamily="34" charset="0"/>
              </a:rPr>
              <a:t>Benefits of continued use of OPV for polio eradication</a:t>
            </a:r>
          </a:p>
          <a:p>
            <a:pPr eaLnBrk="1" hangingPunct="1">
              <a:spcBef>
                <a:spcPts val="600"/>
              </a:spcBef>
            </a:pPr>
            <a:r>
              <a:rPr lang="en-US" altLang="en-US" sz="2800" dirty="0" smtClean="0">
                <a:latin typeface="Gill Sans MT" panose="020B0502020104020203" pitchFamily="34" charset="0"/>
              </a:rPr>
              <a:t>The importance of bringing their vaccine card to every session</a:t>
            </a:r>
          </a:p>
          <a:p>
            <a:pPr eaLnBrk="1" hangingPunct="1">
              <a:spcBef>
                <a:spcPts val="600"/>
              </a:spcBef>
            </a:pPr>
            <a:r>
              <a:rPr lang="en-US" altLang="en-US" sz="2800" dirty="0" smtClean="0">
                <a:latin typeface="Gill Sans MT" panose="020B0502020104020203" pitchFamily="34" charset="0"/>
              </a:rPr>
              <a:t>Benefits and safety of multiple injections</a:t>
            </a:r>
          </a:p>
          <a:p>
            <a:pPr eaLnBrk="1" hangingPunct="1">
              <a:spcBef>
                <a:spcPts val="600"/>
              </a:spcBef>
            </a:pPr>
            <a:r>
              <a:rPr lang="en-US" altLang="en-US" sz="2800" dirty="0" smtClean="0">
                <a:latin typeface="Gill Sans MT" panose="020B0502020104020203" pitchFamily="34" charset="0"/>
              </a:rPr>
              <a:t>Questions about pain from multiple injections</a:t>
            </a:r>
            <a:endParaRPr lang="en-US" altLang="en-US" sz="2800" dirty="0">
              <a:latin typeface="Gill Sans MT" panose="020B0502020104020203" pitchFamily="34" charset="0"/>
            </a:endParaRPr>
          </a:p>
        </p:txBody>
      </p:sp>
      <p:sp>
        <p:nvSpPr>
          <p:cNvPr id="2" name="Rectangle 1"/>
          <p:cNvSpPr/>
          <p:nvPr/>
        </p:nvSpPr>
        <p:spPr>
          <a:xfrm>
            <a:off x="395537" y="142666"/>
            <a:ext cx="8136904" cy="1077218"/>
          </a:xfrm>
          <a:prstGeom prst="rect">
            <a:avLst/>
          </a:prstGeom>
        </p:spPr>
        <p:txBody>
          <a:bodyPr wrap="square">
            <a:spAutoFit/>
          </a:bodyPr>
          <a:lstStyle/>
          <a:p>
            <a:pPr algn="ctr"/>
            <a:r>
              <a:rPr lang="en-US" altLang="en-US" sz="3200" b="1" dirty="0" smtClean="0">
                <a:solidFill>
                  <a:srgbClr val="000066"/>
                </a:solidFill>
                <a:latin typeface="Gill Sans MT" panose="020B0502020104020203" pitchFamily="34" charset="0"/>
              </a:rPr>
              <a:t>Health Workers need to be prepared to inform parents/caregivers about:</a:t>
            </a:r>
            <a:endParaRPr lang="en-US" sz="3200" b="1" dirty="0">
              <a:solidFill>
                <a:srgbClr val="000066"/>
              </a:solidFill>
              <a:latin typeface="Gill Sans MT" panose="020B0502020104020203" pitchFamily="34" charset="0"/>
            </a:endParaRPr>
          </a:p>
        </p:txBody>
      </p:sp>
    </p:spTree>
    <p:extLst>
      <p:ext uri="{BB962C8B-B14F-4D97-AF65-F5344CB8AC3E}">
        <p14:creationId xmlns:p14="http://schemas.microsoft.com/office/powerpoint/2010/main" val="690899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1"/>
          <p:cNvSpPr>
            <a:spLocks noChangeArrowheads="1"/>
          </p:cNvSpPr>
          <p:nvPr/>
        </p:nvSpPr>
        <p:spPr bwMode="auto">
          <a:xfrm>
            <a:off x="0" y="-38757"/>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lvl1pPr defTabSz="912813" eaLnBrk="0" hangingPunct="0">
              <a:defRPr>
                <a:solidFill>
                  <a:schemeClr val="tx1"/>
                </a:solidFill>
                <a:latin typeface="Limon F3" charset="0"/>
                <a:ea typeface="MS PGothic" pitchFamily="34" charset="-128"/>
              </a:defRPr>
            </a:lvl1pPr>
            <a:lvl2pPr marL="742950" indent="-285750" defTabSz="912813" eaLnBrk="0" hangingPunct="0">
              <a:defRPr>
                <a:solidFill>
                  <a:schemeClr val="tx1"/>
                </a:solidFill>
                <a:latin typeface="Limon F3" charset="0"/>
                <a:ea typeface="MS PGothic" pitchFamily="34" charset="-128"/>
              </a:defRPr>
            </a:lvl2pPr>
            <a:lvl3pPr marL="1143000" indent="-228600" defTabSz="912813" eaLnBrk="0" hangingPunct="0">
              <a:defRPr>
                <a:solidFill>
                  <a:schemeClr val="tx1"/>
                </a:solidFill>
                <a:latin typeface="Limon F3" charset="0"/>
                <a:ea typeface="MS PGothic" pitchFamily="34" charset="-128"/>
              </a:defRPr>
            </a:lvl3pPr>
            <a:lvl4pPr marL="1600200" indent="-228600" defTabSz="912813" eaLnBrk="0" hangingPunct="0">
              <a:defRPr>
                <a:solidFill>
                  <a:schemeClr val="tx1"/>
                </a:solidFill>
                <a:latin typeface="Limon F3" charset="0"/>
                <a:ea typeface="MS PGothic" pitchFamily="34" charset="-128"/>
              </a:defRPr>
            </a:lvl4pPr>
            <a:lvl5pPr marL="2057400" indent="-228600" defTabSz="912813" eaLnBrk="0" hangingPunct="0">
              <a:defRPr>
                <a:solidFill>
                  <a:schemeClr val="tx1"/>
                </a:solidFill>
                <a:latin typeface="Limon F3" charset="0"/>
                <a:ea typeface="MS PGothic" pitchFamily="34" charset="-128"/>
              </a:defRPr>
            </a:lvl5pPr>
            <a:lvl6pPr marL="2514600" indent="-228600" defTabSz="912813" eaLnBrk="0" fontAlgn="base" hangingPunct="0">
              <a:spcBef>
                <a:spcPct val="0"/>
              </a:spcBef>
              <a:spcAft>
                <a:spcPct val="0"/>
              </a:spcAft>
              <a:defRPr>
                <a:solidFill>
                  <a:schemeClr val="tx1"/>
                </a:solidFill>
                <a:latin typeface="Limon F3" charset="0"/>
                <a:ea typeface="MS PGothic" pitchFamily="34" charset="-128"/>
              </a:defRPr>
            </a:lvl6pPr>
            <a:lvl7pPr marL="2971800" indent="-228600" defTabSz="912813" eaLnBrk="0" fontAlgn="base" hangingPunct="0">
              <a:spcBef>
                <a:spcPct val="0"/>
              </a:spcBef>
              <a:spcAft>
                <a:spcPct val="0"/>
              </a:spcAft>
              <a:defRPr>
                <a:solidFill>
                  <a:schemeClr val="tx1"/>
                </a:solidFill>
                <a:latin typeface="Limon F3" charset="0"/>
                <a:ea typeface="MS PGothic" pitchFamily="34" charset="-128"/>
              </a:defRPr>
            </a:lvl7pPr>
            <a:lvl8pPr marL="3429000" indent="-228600" defTabSz="912813" eaLnBrk="0" fontAlgn="base" hangingPunct="0">
              <a:spcBef>
                <a:spcPct val="0"/>
              </a:spcBef>
              <a:spcAft>
                <a:spcPct val="0"/>
              </a:spcAft>
              <a:defRPr>
                <a:solidFill>
                  <a:schemeClr val="tx1"/>
                </a:solidFill>
                <a:latin typeface="Limon F3" charset="0"/>
                <a:ea typeface="MS PGothic" pitchFamily="34" charset="-128"/>
              </a:defRPr>
            </a:lvl8pPr>
            <a:lvl9pPr marL="3886200" indent="-228600" defTabSz="912813" eaLnBrk="0" fontAlgn="base" hangingPunct="0">
              <a:spcBef>
                <a:spcPct val="0"/>
              </a:spcBef>
              <a:spcAft>
                <a:spcPct val="0"/>
              </a:spcAft>
              <a:defRPr>
                <a:solidFill>
                  <a:schemeClr val="tx1"/>
                </a:solidFill>
                <a:latin typeface="Limon F3" charset="0"/>
                <a:ea typeface="MS PGothic" pitchFamily="34" charset="-128"/>
              </a:defRPr>
            </a:lvl9pPr>
          </a:lstStyle>
          <a:p>
            <a:pPr algn="ctr">
              <a:defRPr/>
            </a:pPr>
            <a:endParaRPr lang="fr-FR" altLang="en-US" sz="3500" b="1" dirty="0" smtClean="0">
              <a:solidFill>
                <a:srgbClr val="000066"/>
              </a:solidFill>
              <a:latin typeface="Gill Sans MT" panose="020B0502020104020203" pitchFamily="34" charset="0"/>
            </a:endParaRPr>
          </a:p>
        </p:txBody>
      </p:sp>
      <p:sp>
        <p:nvSpPr>
          <p:cNvPr id="7173" name="Rectangle 12"/>
          <p:cNvSpPr>
            <a:spLocks noChangeArrowheads="1"/>
          </p:cNvSpPr>
          <p:nvPr/>
        </p:nvSpPr>
        <p:spPr bwMode="auto">
          <a:xfrm>
            <a:off x="395537" y="1700808"/>
            <a:ext cx="8136904"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1313" indent="-341313" defTabSz="912813"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defTabSz="912813"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912813"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algn="ctr" eaLnBrk="1" hangingPunct="1"/>
            <a:endParaRPr lang="en-US" altLang="en-US" sz="2200" dirty="0">
              <a:solidFill>
                <a:srgbClr val="002060"/>
              </a:solidFill>
              <a:latin typeface="Gill Sans MT" pitchFamily="34" charset="0"/>
            </a:endParaRPr>
          </a:p>
        </p:txBody>
      </p:sp>
      <p:sp>
        <p:nvSpPr>
          <p:cNvPr id="2" name="Rectangle 1"/>
          <p:cNvSpPr/>
          <p:nvPr/>
        </p:nvSpPr>
        <p:spPr>
          <a:xfrm>
            <a:off x="503548" y="111293"/>
            <a:ext cx="8136904" cy="646331"/>
          </a:xfrm>
          <a:prstGeom prst="rect">
            <a:avLst/>
          </a:prstGeom>
        </p:spPr>
        <p:txBody>
          <a:bodyPr wrap="square">
            <a:spAutoFit/>
          </a:bodyPr>
          <a:lstStyle/>
          <a:p>
            <a:pPr algn="ctr"/>
            <a:r>
              <a:rPr lang="en-US" altLang="en-US" sz="3600" b="1" dirty="0" smtClean="0">
                <a:solidFill>
                  <a:srgbClr val="000066"/>
                </a:solidFill>
                <a:latin typeface="Gill Sans MT" panose="020B0502020104020203" pitchFamily="34" charset="0"/>
              </a:rPr>
              <a:t>VAPP reduction</a:t>
            </a:r>
            <a:endParaRPr lang="en-US" sz="3600" b="1" dirty="0">
              <a:solidFill>
                <a:srgbClr val="000066"/>
              </a:solidFill>
              <a:latin typeface="Gill Sans MT" panose="020B0502020104020203" pitchFamily="34" charset="0"/>
            </a:endParaRPr>
          </a:p>
        </p:txBody>
      </p:sp>
      <p:sp>
        <p:nvSpPr>
          <p:cNvPr id="8" name="Content Placeholder 3"/>
          <p:cNvSpPr txBox="1">
            <a:spLocks/>
          </p:cNvSpPr>
          <p:nvPr/>
        </p:nvSpPr>
        <p:spPr>
          <a:xfrm>
            <a:off x="240929" y="1340768"/>
            <a:ext cx="8291512" cy="4611688"/>
          </a:xfrm>
          <a:prstGeom prst="rect">
            <a:avLst/>
          </a:prstGeom>
        </p:spPr>
        <p:txBody>
          <a:bodyPr/>
          <a:lstStyle>
            <a:lvl1pPr marL="341313" indent="-341313" algn="l" defTabSz="912813" rtl="0" eaLnBrk="0" fontAlgn="base" hangingPunct="0">
              <a:spcBef>
                <a:spcPct val="80000"/>
              </a:spcBef>
              <a:spcAft>
                <a:spcPct val="0"/>
              </a:spcAft>
              <a:buClr>
                <a:srgbClr val="1E7FB8"/>
              </a:buClr>
              <a:buFont typeface="Wingdings" pitchFamily="2" charset="2"/>
              <a:buChar char="l"/>
              <a:defRPr sz="2500" kern="1200">
                <a:solidFill>
                  <a:srgbClr val="000066"/>
                </a:solidFill>
                <a:latin typeface="+mn-lt"/>
                <a:ea typeface="+mn-ea"/>
                <a:cs typeface="+mn-cs"/>
              </a:defRPr>
            </a:lvl1pPr>
            <a:lvl2pPr marL="804863" indent="-280988" algn="l" defTabSz="912813" rtl="0" eaLnBrk="0" fontAlgn="base" hangingPunct="0">
              <a:spcBef>
                <a:spcPct val="20000"/>
              </a:spcBef>
              <a:spcAft>
                <a:spcPct val="0"/>
              </a:spcAft>
              <a:buClr>
                <a:srgbClr val="1E7FB8"/>
              </a:buClr>
              <a:buFont typeface="Arial" pitchFamily="34" charset="0"/>
              <a:buChar char="–"/>
              <a:defRPr sz="2100" kern="1200">
                <a:solidFill>
                  <a:srgbClr val="000066"/>
                </a:solidFill>
                <a:latin typeface="+mn-lt"/>
                <a:ea typeface="Arial" pitchFamily="34" charset="0"/>
                <a:cs typeface="+mn-cs"/>
              </a:defRPr>
            </a:lvl2pPr>
            <a:lvl3pPr marL="1255713" indent="-269875" algn="l" defTabSz="912813" rtl="0" eaLnBrk="0" fontAlgn="base" hangingPunct="0">
              <a:spcBef>
                <a:spcPct val="20000"/>
              </a:spcBef>
              <a:spcAft>
                <a:spcPct val="0"/>
              </a:spcAft>
              <a:buClr>
                <a:srgbClr val="1E7FB8"/>
              </a:buClr>
              <a:buChar char="•"/>
              <a:defRPr sz="2100" kern="1200">
                <a:solidFill>
                  <a:srgbClr val="000066"/>
                </a:solidFill>
                <a:latin typeface="Arial Narrow" pitchFamily="34" charset="0"/>
                <a:ea typeface="Arial" pitchFamily="34" charset="0"/>
                <a:cs typeface="+mn-cs"/>
              </a:defRPr>
            </a:lvl3pPr>
            <a:lvl4pPr marL="1663700" indent="-225425" algn="l" defTabSz="912813" rtl="0" eaLnBrk="0" fontAlgn="base" hangingPunct="0">
              <a:spcBef>
                <a:spcPct val="20000"/>
              </a:spcBef>
              <a:spcAft>
                <a:spcPct val="0"/>
              </a:spcAft>
              <a:buClr>
                <a:srgbClr val="1E7FB8"/>
              </a:buClr>
              <a:buChar char="–"/>
              <a:defRPr sz="2100" kern="1200">
                <a:solidFill>
                  <a:srgbClr val="000066"/>
                </a:solidFill>
                <a:latin typeface="Arial Narrow" pitchFamily="34" charset="0"/>
                <a:ea typeface="Arial" pitchFamily="34" charset="0"/>
                <a:cs typeface="+mn-cs"/>
              </a:defRPr>
            </a:lvl4pPr>
            <a:lvl5pPr marL="1987550" indent="-144463" algn="r" defTabSz="912813" rtl="1" eaLnBrk="0" fontAlgn="base" hangingPunct="0">
              <a:spcBef>
                <a:spcPct val="20000"/>
              </a:spcBef>
              <a:spcAft>
                <a:spcPct val="0"/>
              </a:spcAft>
              <a:buChar char="»"/>
              <a:defRPr sz="2000" kern="1200">
                <a:solidFill>
                  <a:srgbClr val="000066"/>
                </a:solidFill>
                <a:latin typeface="+mn-lt"/>
                <a:ea typeface="Arial" pitchFamily="34"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200"/>
              </a:spcBef>
            </a:pPr>
            <a:r>
              <a:rPr lang="en-US" sz="2200" dirty="0" smtClean="0"/>
              <a:t>The sequential schedule recommended by TAG: 2 IPV + 2 OPV or alternatively 1 IPV + 3 OPV is based on VAPP incidence.</a:t>
            </a:r>
          </a:p>
          <a:p>
            <a:pPr>
              <a:spcBef>
                <a:spcPts val="1200"/>
              </a:spcBef>
            </a:pPr>
            <a:r>
              <a:rPr lang="en-US" sz="2200" dirty="0" smtClean="0"/>
              <a:t>Very rarely, tOPV can cause vaccine-associated paralytic polio (VAPP) - 1 case per 7.68 million doses administered.</a:t>
            </a:r>
          </a:p>
          <a:p>
            <a:pPr>
              <a:spcBef>
                <a:spcPts val="1200"/>
              </a:spcBef>
            </a:pPr>
            <a:r>
              <a:rPr lang="en-US" sz="2200" dirty="0" smtClean="0"/>
              <a:t>49% of VAPP cases in the Region are associated with the first dose of OPV, and 21% are associated with the second dose. </a:t>
            </a:r>
          </a:p>
          <a:p>
            <a:pPr>
              <a:spcBef>
                <a:spcPts val="1200"/>
              </a:spcBef>
            </a:pPr>
            <a:r>
              <a:rPr lang="en-US" sz="2200" dirty="0" smtClean="0"/>
              <a:t>A benefit of introducing IPV at the first immunization will be a reduction in VAPP incidence by 49%, and a reduction of 70% if it is introduced at first and second immunization contacts. </a:t>
            </a:r>
          </a:p>
        </p:txBody>
      </p:sp>
    </p:spTree>
    <p:extLst>
      <p:ext uri="{BB962C8B-B14F-4D97-AF65-F5344CB8AC3E}">
        <p14:creationId xmlns:p14="http://schemas.microsoft.com/office/powerpoint/2010/main" val="1684319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à coins arrondis 3"/>
          <p:cNvSpPr>
            <a:spLocks noChangeArrowheads="1"/>
          </p:cNvSpPr>
          <p:nvPr/>
        </p:nvSpPr>
        <p:spPr bwMode="auto">
          <a:xfrm>
            <a:off x="6011863" y="1671638"/>
            <a:ext cx="757237" cy="876300"/>
          </a:xfrm>
          <a:prstGeom prst="wedgeRoundRectCallout">
            <a:avLst>
              <a:gd name="adj1" fmla="val 68125"/>
              <a:gd name="adj2" fmla="val -25755"/>
              <a:gd name="adj3" fmla="val 16667"/>
            </a:avLst>
          </a:prstGeom>
          <a:solidFill>
            <a:schemeClr val="bg1"/>
          </a:solidFill>
          <a:ln w="25400">
            <a:solidFill>
              <a:srgbClr val="C00000"/>
            </a:solidFill>
            <a:miter lim="800000"/>
            <a:headEnd/>
            <a:tailEnd/>
          </a:ln>
        </p:spPr>
        <p:txBody>
          <a:bodyPr anchor="ctr"/>
          <a:lstStyle>
            <a:lvl1pPr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algn="ctr" rtl="1" eaLnBrk="1" hangingPunct="1">
              <a:spcBef>
                <a:spcPct val="0"/>
              </a:spcBef>
              <a:buClrTx/>
              <a:buFontTx/>
              <a:buNone/>
            </a:pPr>
            <a:r>
              <a:rPr lang="en-US" altLang="en-US" sz="2000" b="1">
                <a:solidFill>
                  <a:srgbClr val="002060"/>
                </a:solidFill>
              </a:rPr>
              <a:t>?</a:t>
            </a:r>
          </a:p>
        </p:txBody>
      </p:sp>
      <p:sp>
        <p:nvSpPr>
          <p:cNvPr id="13315" name="Titre 17"/>
          <p:cNvSpPr>
            <a:spLocks/>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p>
            <a:pPr algn="ctr" defTabSz="912813" eaLnBrk="0" hangingPunct="0">
              <a:defRPr/>
            </a:pPr>
            <a:r>
              <a:rPr lang="fr-FR" sz="3500" b="1" dirty="0">
                <a:solidFill>
                  <a:srgbClr val="000066"/>
                </a:solidFill>
                <a:latin typeface="Gill Sans MT" panose="020B0502020104020203" pitchFamily="34" charset="0"/>
              </a:rPr>
              <a:t>How </a:t>
            </a:r>
            <a:r>
              <a:rPr lang="fr-FR" sz="3500" b="1" dirty="0" err="1">
                <a:solidFill>
                  <a:srgbClr val="000066"/>
                </a:solidFill>
                <a:latin typeface="Gill Sans MT" panose="020B0502020104020203" pitchFamily="34" charset="0"/>
              </a:rPr>
              <a:t>should</a:t>
            </a:r>
            <a:r>
              <a:rPr lang="fr-FR" sz="3500" b="1" dirty="0">
                <a:solidFill>
                  <a:srgbClr val="000066"/>
                </a:solidFill>
                <a:latin typeface="Gill Sans MT" panose="020B0502020104020203" pitchFamily="34" charset="0"/>
              </a:rPr>
              <a:t> </a:t>
            </a:r>
            <a:r>
              <a:rPr lang="fr-FR" sz="3500" b="1" dirty="0" err="1">
                <a:solidFill>
                  <a:srgbClr val="000066"/>
                </a:solidFill>
                <a:latin typeface="Gill Sans MT" panose="020B0502020104020203" pitchFamily="34" charset="0"/>
              </a:rPr>
              <a:t>you</a:t>
            </a:r>
            <a:r>
              <a:rPr lang="fr-FR" sz="3500" b="1" dirty="0">
                <a:solidFill>
                  <a:srgbClr val="000066"/>
                </a:solidFill>
                <a:latin typeface="Gill Sans MT" panose="020B0502020104020203" pitchFamily="34" charset="0"/>
              </a:rPr>
              <a:t> </a:t>
            </a:r>
            <a:r>
              <a:rPr lang="fr-FR" sz="3500" b="1" dirty="0" err="1">
                <a:solidFill>
                  <a:srgbClr val="000066"/>
                </a:solidFill>
                <a:latin typeface="Gill Sans MT" panose="020B0502020104020203" pitchFamily="34" charset="0"/>
              </a:rPr>
              <a:t>respond</a:t>
            </a:r>
            <a:r>
              <a:rPr lang="fr-FR" sz="3500" b="1" dirty="0">
                <a:solidFill>
                  <a:srgbClr val="000066"/>
                </a:solidFill>
                <a:latin typeface="Gill Sans MT" panose="020B0502020104020203" pitchFamily="34" charset="0"/>
              </a:rPr>
              <a:t> to </a:t>
            </a:r>
            <a:r>
              <a:rPr lang="fr-FR" sz="3500" b="1" dirty="0" err="1">
                <a:solidFill>
                  <a:srgbClr val="000066"/>
                </a:solidFill>
                <a:latin typeface="Gill Sans MT" panose="020B0502020104020203" pitchFamily="34" charset="0"/>
              </a:rPr>
              <a:t>typical</a:t>
            </a:r>
            <a:r>
              <a:rPr lang="fr-FR" sz="3500" b="1" dirty="0">
                <a:solidFill>
                  <a:srgbClr val="000066"/>
                </a:solidFill>
                <a:latin typeface="Gill Sans MT" panose="020B0502020104020203" pitchFamily="34" charset="0"/>
              </a:rPr>
              <a:t> questions </a:t>
            </a:r>
            <a:r>
              <a:rPr lang="fr-FR" sz="3500" b="1" dirty="0" err="1">
                <a:solidFill>
                  <a:srgbClr val="000066"/>
                </a:solidFill>
                <a:latin typeface="Gill Sans MT" panose="020B0502020104020203" pitchFamily="34" charset="0"/>
              </a:rPr>
              <a:t>from</a:t>
            </a:r>
            <a:r>
              <a:rPr lang="fr-FR" sz="3500" b="1" dirty="0">
                <a:solidFill>
                  <a:srgbClr val="000066"/>
                </a:solidFill>
                <a:latin typeface="Gill Sans MT" panose="020B0502020104020203" pitchFamily="34" charset="0"/>
              </a:rPr>
              <a:t> </a:t>
            </a:r>
            <a:r>
              <a:rPr lang="fr-FR" sz="3500" b="1" dirty="0" err="1" smtClean="0">
                <a:solidFill>
                  <a:srgbClr val="000066"/>
                </a:solidFill>
                <a:latin typeface="Gill Sans MT" panose="020B0502020104020203" pitchFamily="34" charset="0"/>
              </a:rPr>
              <a:t>caregivers</a:t>
            </a:r>
            <a:r>
              <a:rPr lang="fr-FR" sz="3500" b="1" dirty="0" smtClean="0">
                <a:solidFill>
                  <a:srgbClr val="000066"/>
                </a:solidFill>
                <a:latin typeface="Gill Sans MT" panose="020B0502020104020203" pitchFamily="34" charset="0"/>
              </a:rPr>
              <a:t>?</a:t>
            </a:r>
            <a:endParaRPr lang="fr-FR" sz="3500" b="1" dirty="0">
              <a:solidFill>
                <a:srgbClr val="000066"/>
              </a:solidFill>
              <a:latin typeface="Gill Sans MT" panose="020B0502020104020203" pitchFamily="34" charset="0"/>
            </a:endParaRPr>
          </a:p>
        </p:txBody>
      </p:sp>
      <p:pic>
        <p:nvPicPr>
          <p:cNvPr id="16388" name="Picture 8" descr="doctor_thin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9913" y="1562100"/>
            <a:ext cx="2224087" cy="41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Rounded Rectangular Callout 1"/>
          <p:cNvSpPr>
            <a:spLocks noChangeArrowheads="1"/>
          </p:cNvSpPr>
          <p:nvPr/>
        </p:nvSpPr>
        <p:spPr bwMode="auto">
          <a:xfrm>
            <a:off x="2841625" y="2171700"/>
            <a:ext cx="3025775" cy="1328738"/>
          </a:xfrm>
          <a:prstGeom prst="wedgeRoundRectCallout">
            <a:avLst>
              <a:gd name="adj1" fmla="val -85204"/>
              <a:gd name="adj2" fmla="val -41157"/>
              <a:gd name="adj3" fmla="val 16667"/>
            </a:avLst>
          </a:prstGeom>
          <a:solidFill>
            <a:schemeClr val="bg1"/>
          </a:solidFill>
          <a:ln w="9525" algn="ctr">
            <a:solidFill>
              <a:srgbClr val="C00000"/>
            </a:solidFill>
            <a:round/>
            <a:headEnd/>
            <a:tailEnd/>
          </a:ln>
        </p:spPr>
        <p:txBody>
          <a:bodyPr>
            <a:spAutoFit/>
          </a:bodyPr>
          <a:lstStyle>
            <a:lvl1pPr defTabSz="912813"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defTabSz="912813"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912813"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algn="ctr" eaLnBrk="1" hangingPunct="1">
              <a:spcBef>
                <a:spcPct val="0"/>
              </a:spcBef>
              <a:buClrTx/>
              <a:buFontTx/>
              <a:buNone/>
            </a:pPr>
            <a:r>
              <a:rPr lang="en-US" altLang="en-US" sz="2400">
                <a:solidFill>
                  <a:schemeClr val="tx1"/>
                </a:solidFill>
                <a:latin typeface="Gill Sans MT" pitchFamily="34" charset="0"/>
              </a:rPr>
              <a:t>Why does my child need two different vaccines for polio?</a:t>
            </a:r>
          </a:p>
        </p:txBody>
      </p:sp>
      <p:pic>
        <p:nvPicPr>
          <p:cNvPr id="8" name="Picture 7"/>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r="13757"/>
          <a:stretch/>
        </p:blipFill>
        <p:spPr bwMode="auto">
          <a:xfrm>
            <a:off x="539552" y="1844824"/>
            <a:ext cx="1676400" cy="2256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8520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re 17"/>
          <p:cNvSpPr>
            <a:spLocks/>
          </p:cNvSpPr>
          <p:nvPr/>
        </p:nvSpPr>
        <p:spPr bwMode="auto">
          <a:xfrm>
            <a:off x="0" y="0"/>
            <a:ext cx="9144000" cy="1238250"/>
          </a:xfrm>
          <a:prstGeom prst="rect">
            <a:avLst/>
          </a:prstGeom>
          <a:noFill/>
          <a:ln>
            <a:noFill/>
          </a:ln>
          <a:effectLst>
            <a:outerShdw blurRad="63500" dist="17961" dir="2700000" algn="ctr" rotWithShape="0">
              <a:srgbClr val="96CCEE">
                <a:alpha val="74998"/>
              </a:srgbClr>
            </a:outerShdw>
          </a:effectLst>
          <a:extLst/>
        </p:spPr>
        <p:txBody>
          <a:bodyPr lIns="0" tIns="0" rIns="0" bIns="0" anchor="ctr"/>
          <a:lstStyle/>
          <a:p>
            <a:pPr algn="ctr" defTabSz="912813" eaLnBrk="0" hangingPunct="0">
              <a:defRPr/>
            </a:pPr>
            <a:r>
              <a:rPr lang="fr-FR" sz="3500" b="1" dirty="0" err="1" smtClean="0">
                <a:solidFill>
                  <a:srgbClr val="000066"/>
                </a:solidFill>
                <a:latin typeface="Arial" charset="0"/>
                <a:ea typeface="ＭＳ Ｐゴシック" charset="0"/>
              </a:rPr>
              <a:t>Suggested</a:t>
            </a:r>
            <a:r>
              <a:rPr lang="fr-FR" sz="3500" b="1" dirty="0" smtClean="0">
                <a:solidFill>
                  <a:srgbClr val="000066"/>
                </a:solidFill>
                <a:latin typeface="Arial" charset="0"/>
                <a:ea typeface="ＭＳ Ｐゴシック" charset="0"/>
              </a:rPr>
              <a:t> </a:t>
            </a:r>
            <a:r>
              <a:rPr lang="fr-FR" sz="3500" b="1" dirty="0" err="1" smtClean="0">
                <a:solidFill>
                  <a:srgbClr val="000066"/>
                </a:solidFill>
                <a:latin typeface="Arial" charset="0"/>
                <a:ea typeface="ＭＳ Ｐゴシック" charset="0"/>
              </a:rPr>
              <a:t>Response</a:t>
            </a:r>
            <a:r>
              <a:rPr lang="fr-FR" sz="3500" b="1" dirty="0" smtClean="0">
                <a:solidFill>
                  <a:srgbClr val="000066"/>
                </a:solidFill>
                <a:latin typeface="Arial" charset="0"/>
                <a:ea typeface="ＭＳ Ｐゴシック" charset="0"/>
              </a:rPr>
              <a:t>:</a:t>
            </a:r>
            <a:endParaRPr lang="fr-FR" sz="3500" b="1" dirty="0">
              <a:solidFill>
                <a:srgbClr val="000066"/>
              </a:solidFill>
              <a:latin typeface="Arial" charset="0"/>
              <a:ea typeface="ＭＳ Ｐゴシック" charset="0"/>
            </a:endParaRPr>
          </a:p>
        </p:txBody>
      </p:sp>
      <p:sp>
        <p:nvSpPr>
          <p:cNvPr id="8195" name="Rectangle à coins arrondis 3"/>
          <p:cNvSpPr>
            <a:spLocks noChangeArrowheads="1"/>
          </p:cNvSpPr>
          <p:nvPr/>
        </p:nvSpPr>
        <p:spPr bwMode="auto">
          <a:xfrm>
            <a:off x="395288" y="1784350"/>
            <a:ext cx="5040312" cy="3803650"/>
          </a:xfrm>
          <a:prstGeom prst="wedgeRoundRectCallout">
            <a:avLst>
              <a:gd name="adj1" fmla="val 68125"/>
              <a:gd name="adj2" fmla="val -25755"/>
              <a:gd name="adj3" fmla="val 16667"/>
            </a:avLst>
          </a:prstGeom>
          <a:solidFill>
            <a:schemeClr val="bg1"/>
          </a:solidFill>
          <a:ln w="25400">
            <a:solidFill>
              <a:srgbClr val="C00000"/>
            </a:solidFill>
            <a:miter lim="800000"/>
            <a:headEnd/>
            <a:tailEnd/>
          </a:ln>
        </p:spPr>
        <p:txBody>
          <a:bodyPr/>
          <a:lstStyle>
            <a:lvl1pPr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eaLnBrk="0" hangingPunct="0">
              <a:spcBef>
                <a:spcPct val="20000"/>
              </a:spcBef>
              <a:buClr>
                <a:srgbClr val="1E7FB8"/>
              </a:buClr>
              <a:buFont typeface="Arial" pitchFamily="34" charset="0"/>
              <a:buChar char="–"/>
              <a:defRPr sz="2100">
                <a:solidFill>
                  <a:srgbClr val="000066"/>
                </a:solidFill>
                <a:latin typeface="Arial" pitchFamily="34" charset="0"/>
                <a:ea typeface="MS PGothic" pitchFamily="34" charset="-128"/>
                <a:cs typeface="Arial" pitchFamily="34" charset="0"/>
              </a:defRPr>
            </a:lvl2pPr>
            <a:lvl3pPr marL="1143000" indent="-228600" eaLnBrk="0" hangingPunct="0">
              <a:spcBef>
                <a:spcPct val="20000"/>
              </a:spcBef>
              <a:buClr>
                <a:srgbClr val="1E7FB8"/>
              </a:buClr>
              <a:buChar char="•"/>
              <a:defRPr sz="2100">
                <a:solidFill>
                  <a:srgbClr val="000066"/>
                </a:solidFill>
                <a:latin typeface="Arial Narrow" pitchFamily="34" charset="0"/>
                <a:ea typeface="MS PGothic" pitchFamily="34" charset="-128"/>
                <a:cs typeface="Arial" pitchFamily="34" charset="0"/>
              </a:defRPr>
            </a:lvl3pPr>
            <a:lvl4pPr marL="1600200" indent="-228600" eaLnBrk="0" hangingPunct="0">
              <a:spcBef>
                <a:spcPct val="20000"/>
              </a:spcBef>
              <a:buClr>
                <a:srgbClr val="1E7FB8"/>
              </a:buClr>
              <a:buChar char="–"/>
              <a:defRPr sz="2100">
                <a:solidFill>
                  <a:srgbClr val="000066"/>
                </a:solidFill>
                <a:latin typeface="Arial Narrow" pitchFamily="34" charset="0"/>
                <a:ea typeface="MS PGothic" pitchFamily="34" charset="-128"/>
                <a:cs typeface="Arial" pitchFamily="34" charset="0"/>
              </a:defRPr>
            </a:lvl4pPr>
            <a:lvl5pPr marL="2057400" indent="-228600" algn="r" rtl="1" eaLnBrk="0" hangingPunct="0">
              <a:spcBef>
                <a:spcPct val="20000"/>
              </a:spcBef>
              <a:buChar char="»"/>
              <a:defRPr sz="2000">
                <a:solidFill>
                  <a:srgbClr val="000066"/>
                </a:solidFill>
                <a:latin typeface="Arial" pitchFamily="34" charset="0"/>
                <a:ea typeface="MS PGothic" pitchFamily="34" charset="-128"/>
                <a:cs typeface="Arial" pitchFamily="34" charset="0"/>
              </a:defRPr>
            </a:lvl5pPr>
            <a:lvl6pPr marL="2514600" indent="-228600" algn="r" rtl="1" eaLnBrk="0" fontAlgn="base" hangingPunct="0">
              <a:spcBef>
                <a:spcPct val="20000"/>
              </a:spcBef>
              <a:spcAft>
                <a:spcPct val="0"/>
              </a:spcAft>
              <a:buChar char="»"/>
              <a:defRPr sz="2000">
                <a:solidFill>
                  <a:srgbClr val="000066"/>
                </a:solidFill>
                <a:latin typeface="Arial" pitchFamily="34" charset="0"/>
                <a:ea typeface="MS PGothic" pitchFamily="34" charset="-128"/>
                <a:cs typeface="Arial" pitchFamily="34" charset="0"/>
              </a:defRPr>
            </a:lvl6pPr>
            <a:lvl7pPr marL="2971800" indent="-228600" algn="r" rtl="1" eaLnBrk="0" fontAlgn="base" hangingPunct="0">
              <a:spcBef>
                <a:spcPct val="20000"/>
              </a:spcBef>
              <a:spcAft>
                <a:spcPct val="0"/>
              </a:spcAft>
              <a:buChar char="»"/>
              <a:defRPr sz="2000">
                <a:solidFill>
                  <a:srgbClr val="000066"/>
                </a:solidFill>
                <a:latin typeface="Arial" pitchFamily="34" charset="0"/>
                <a:ea typeface="MS PGothic" pitchFamily="34" charset="-128"/>
                <a:cs typeface="Arial" pitchFamily="34" charset="0"/>
              </a:defRPr>
            </a:lvl7pPr>
            <a:lvl8pPr marL="3429000" indent="-228600" algn="r" rtl="1" eaLnBrk="0" fontAlgn="base" hangingPunct="0">
              <a:spcBef>
                <a:spcPct val="20000"/>
              </a:spcBef>
              <a:spcAft>
                <a:spcPct val="0"/>
              </a:spcAft>
              <a:buChar char="»"/>
              <a:defRPr sz="2000">
                <a:solidFill>
                  <a:srgbClr val="000066"/>
                </a:solidFill>
                <a:latin typeface="Arial" pitchFamily="34" charset="0"/>
                <a:ea typeface="MS PGothic" pitchFamily="34" charset="-128"/>
                <a:cs typeface="Arial" pitchFamily="34" charset="0"/>
              </a:defRPr>
            </a:lvl8pPr>
            <a:lvl9pPr marL="3886200" indent="-228600" algn="r" rtl="1" eaLnBrk="0" fontAlgn="base" hangingPunct="0">
              <a:spcBef>
                <a:spcPct val="20000"/>
              </a:spcBef>
              <a:spcAft>
                <a:spcPct val="0"/>
              </a:spcAft>
              <a:buChar char="»"/>
              <a:defRPr sz="2000">
                <a:solidFill>
                  <a:srgbClr val="000066"/>
                </a:solidFill>
                <a:latin typeface="Arial" pitchFamily="34" charset="0"/>
                <a:ea typeface="MS PGothic" pitchFamily="34" charset="-128"/>
                <a:cs typeface="Arial" pitchFamily="34" charset="0"/>
              </a:defRPr>
            </a:lvl9pPr>
          </a:lstStyle>
          <a:p>
            <a:pPr algn="ctr" rtl="1" eaLnBrk="1" hangingPunct="1">
              <a:spcBef>
                <a:spcPct val="0"/>
              </a:spcBef>
              <a:buClrTx/>
              <a:buFontTx/>
              <a:buNone/>
            </a:pPr>
            <a:endParaRPr lang="en-US" altLang="en-US" sz="1200" b="1">
              <a:solidFill>
                <a:srgbClr val="002060"/>
              </a:solidFill>
              <a:latin typeface="Gill Sans MT" pitchFamily="34" charset="0"/>
            </a:endParaRPr>
          </a:p>
        </p:txBody>
      </p:sp>
      <p:sp>
        <p:nvSpPr>
          <p:cNvPr id="8196" name="TextBox 1"/>
          <p:cNvSpPr txBox="1">
            <a:spLocks noChangeArrowheads="1"/>
          </p:cNvSpPr>
          <p:nvPr/>
        </p:nvSpPr>
        <p:spPr bwMode="auto">
          <a:xfrm>
            <a:off x="584200" y="2024063"/>
            <a:ext cx="4662488"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Limon F3" charset="0"/>
                <a:ea typeface="MS PGothic" pitchFamily="34" charset="-128"/>
              </a:defRPr>
            </a:lvl1pPr>
            <a:lvl2pPr marL="742950" indent="-285750" eaLnBrk="0" hangingPunct="0">
              <a:defRPr>
                <a:solidFill>
                  <a:schemeClr val="tx1"/>
                </a:solidFill>
                <a:latin typeface="Limon F3" charset="0"/>
                <a:ea typeface="MS PGothic" pitchFamily="34" charset="-128"/>
              </a:defRPr>
            </a:lvl2pPr>
            <a:lvl3pPr marL="1143000" indent="-228600" eaLnBrk="0" hangingPunct="0">
              <a:defRPr>
                <a:solidFill>
                  <a:schemeClr val="tx1"/>
                </a:solidFill>
                <a:latin typeface="Limon F3" charset="0"/>
                <a:ea typeface="MS PGothic" pitchFamily="34" charset="-128"/>
              </a:defRPr>
            </a:lvl3pPr>
            <a:lvl4pPr marL="1600200" indent="-228600" eaLnBrk="0" hangingPunct="0">
              <a:defRPr>
                <a:solidFill>
                  <a:schemeClr val="tx1"/>
                </a:solidFill>
                <a:latin typeface="Limon F3" charset="0"/>
                <a:ea typeface="MS PGothic" pitchFamily="34" charset="-128"/>
              </a:defRPr>
            </a:lvl4pPr>
            <a:lvl5pPr marL="2057400" indent="-228600" eaLnBrk="0" hangingPunct="0">
              <a:defRPr>
                <a:solidFill>
                  <a:schemeClr val="tx1"/>
                </a:solidFill>
                <a:latin typeface="Limon F3" charset="0"/>
                <a:ea typeface="MS PGothic" pitchFamily="34" charset="-128"/>
              </a:defRPr>
            </a:lvl5pPr>
            <a:lvl6pPr marL="2514600" indent="-228600" eaLnBrk="0" fontAlgn="base" hangingPunct="0">
              <a:spcBef>
                <a:spcPct val="0"/>
              </a:spcBef>
              <a:spcAft>
                <a:spcPct val="0"/>
              </a:spcAft>
              <a:defRPr>
                <a:solidFill>
                  <a:schemeClr val="tx1"/>
                </a:solidFill>
                <a:latin typeface="Limon F3" charset="0"/>
                <a:ea typeface="MS PGothic" pitchFamily="34" charset="-128"/>
              </a:defRPr>
            </a:lvl6pPr>
            <a:lvl7pPr marL="2971800" indent="-228600" eaLnBrk="0" fontAlgn="base" hangingPunct="0">
              <a:spcBef>
                <a:spcPct val="0"/>
              </a:spcBef>
              <a:spcAft>
                <a:spcPct val="0"/>
              </a:spcAft>
              <a:defRPr>
                <a:solidFill>
                  <a:schemeClr val="tx1"/>
                </a:solidFill>
                <a:latin typeface="Limon F3" charset="0"/>
                <a:ea typeface="MS PGothic" pitchFamily="34" charset="-128"/>
              </a:defRPr>
            </a:lvl7pPr>
            <a:lvl8pPr marL="3429000" indent="-228600" eaLnBrk="0" fontAlgn="base" hangingPunct="0">
              <a:spcBef>
                <a:spcPct val="0"/>
              </a:spcBef>
              <a:spcAft>
                <a:spcPct val="0"/>
              </a:spcAft>
              <a:defRPr>
                <a:solidFill>
                  <a:schemeClr val="tx1"/>
                </a:solidFill>
                <a:latin typeface="Limon F3" charset="0"/>
                <a:ea typeface="MS PGothic" pitchFamily="34" charset="-128"/>
              </a:defRPr>
            </a:lvl8pPr>
            <a:lvl9pPr marL="3886200" indent="-228600" eaLnBrk="0" fontAlgn="base" hangingPunct="0">
              <a:spcBef>
                <a:spcPct val="0"/>
              </a:spcBef>
              <a:spcAft>
                <a:spcPct val="0"/>
              </a:spcAft>
              <a:defRPr>
                <a:solidFill>
                  <a:schemeClr val="tx1"/>
                </a:solidFill>
                <a:latin typeface="Limon F3" charset="0"/>
                <a:ea typeface="MS PGothic" pitchFamily="34" charset="-128"/>
              </a:defRPr>
            </a:lvl9pPr>
          </a:lstStyle>
          <a:p>
            <a:pPr marL="0" indent="0" eaLnBrk="1" hangingPunct="1"/>
            <a:r>
              <a:rPr lang="en-US" altLang="en-US" sz="2000" dirty="0">
                <a:solidFill>
                  <a:srgbClr val="000066"/>
                </a:solidFill>
                <a:latin typeface="Gill Sans MT" pitchFamily="34" charset="0"/>
              </a:rPr>
              <a:t>Using both vaccines together provides the best form of protection from polio.  IPV and OPV each cause a different kind of immune reaction, and together strengthen your child’s protection.  </a:t>
            </a:r>
          </a:p>
          <a:p>
            <a:pPr marL="0" indent="0" eaLnBrk="1" hangingPunct="1"/>
            <a:endParaRPr lang="en-US" altLang="en-US" sz="2000" dirty="0" smtClean="0">
              <a:solidFill>
                <a:srgbClr val="000066"/>
              </a:solidFill>
              <a:latin typeface="Gill Sans MT" pitchFamily="34" charset="0"/>
            </a:endParaRPr>
          </a:p>
          <a:p>
            <a:pPr marL="0" indent="0" eaLnBrk="1" hangingPunct="1"/>
            <a:r>
              <a:rPr lang="en-US" altLang="en-US" sz="2000" dirty="0" smtClean="0">
                <a:solidFill>
                  <a:srgbClr val="000066"/>
                </a:solidFill>
                <a:latin typeface="Gill Sans MT" pitchFamily="34" charset="0"/>
              </a:rPr>
              <a:t>The </a:t>
            </a:r>
            <a:r>
              <a:rPr lang="en-US" altLang="en-US" sz="2000" dirty="0">
                <a:solidFill>
                  <a:srgbClr val="000066"/>
                </a:solidFill>
                <a:latin typeface="Gill Sans MT" pitchFamily="34" charset="0"/>
              </a:rPr>
              <a:t>additional dose of IPV will help protect your child against polio disease even more – and will give your child the benefits of both vaccines.</a:t>
            </a:r>
          </a:p>
        </p:txBody>
      </p:sp>
      <p:pic>
        <p:nvPicPr>
          <p:cNvPr id="8197" name="Picture 15" descr="C:\Users\sfellache\Desktop\ammp\doctor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4463" y="1628775"/>
            <a:ext cx="2735262"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89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à coins arrondis 3"/>
          <p:cNvSpPr>
            <a:spLocks noChangeArrowheads="1"/>
          </p:cNvSpPr>
          <p:nvPr/>
        </p:nvSpPr>
        <p:spPr bwMode="auto">
          <a:xfrm>
            <a:off x="6011863" y="1671638"/>
            <a:ext cx="757237" cy="876300"/>
          </a:xfrm>
          <a:prstGeom prst="wedgeRoundRectCallout">
            <a:avLst>
              <a:gd name="adj1" fmla="val 68125"/>
              <a:gd name="adj2" fmla="val -25755"/>
              <a:gd name="adj3" fmla="val 16667"/>
            </a:avLst>
          </a:prstGeom>
          <a:solidFill>
            <a:schemeClr val="bg1"/>
          </a:solidFill>
          <a:ln w="25400">
            <a:solidFill>
              <a:srgbClr val="C00000"/>
            </a:solidFill>
            <a:miter lim="800000"/>
            <a:headEnd/>
            <a:tailEnd/>
          </a:ln>
        </p:spPr>
        <p:txBody>
          <a:bodyPr anchor="ctr"/>
          <a:lstStyle>
            <a:lvl1pPr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algn="ctr" rtl="1" eaLnBrk="1" hangingPunct="1">
              <a:spcBef>
                <a:spcPct val="0"/>
              </a:spcBef>
              <a:buClrTx/>
              <a:buFontTx/>
              <a:buNone/>
            </a:pPr>
            <a:r>
              <a:rPr lang="en-US" altLang="en-US" sz="2000" b="1">
                <a:solidFill>
                  <a:srgbClr val="002060"/>
                </a:solidFill>
              </a:rPr>
              <a:t>?</a:t>
            </a:r>
          </a:p>
        </p:txBody>
      </p:sp>
      <p:sp>
        <p:nvSpPr>
          <p:cNvPr id="13315" name="Titre 17"/>
          <p:cNvSpPr>
            <a:spLocks/>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p>
            <a:pPr algn="ctr" defTabSz="912813" eaLnBrk="0" hangingPunct="0">
              <a:defRPr/>
            </a:pPr>
            <a:r>
              <a:rPr lang="fr-FR" sz="3500" b="1" dirty="0">
                <a:solidFill>
                  <a:srgbClr val="000066"/>
                </a:solidFill>
                <a:latin typeface="Gill Sans MT" panose="020B0502020104020203" pitchFamily="34" charset="0"/>
              </a:rPr>
              <a:t>How </a:t>
            </a:r>
            <a:r>
              <a:rPr lang="fr-FR" sz="3500" b="1" dirty="0" err="1">
                <a:solidFill>
                  <a:srgbClr val="000066"/>
                </a:solidFill>
                <a:latin typeface="Gill Sans MT" panose="020B0502020104020203" pitchFamily="34" charset="0"/>
              </a:rPr>
              <a:t>should</a:t>
            </a:r>
            <a:r>
              <a:rPr lang="fr-FR" sz="3500" b="1" dirty="0">
                <a:solidFill>
                  <a:srgbClr val="000066"/>
                </a:solidFill>
                <a:latin typeface="Gill Sans MT" panose="020B0502020104020203" pitchFamily="34" charset="0"/>
              </a:rPr>
              <a:t> </a:t>
            </a:r>
            <a:r>
              <a:rPr lang="fr-FR" sz="3500" b="1" dirty="0" err="1">
                <a:solidFill>
                  <a:srgbClr val="000066"/>
                </a:solidFill>
                <a:latin typeface="Gill Sans MT" panose="020B0502020104020203" pitchFamily="34" charset="0"/>
              </a:rPr>
              <a:t>you</a:t>
            </a:r>
            <a:r>
              <a:rPr lang="fr-FR" sz="3500" b="1" dirty="0">
                <a:solidFill>
                  <a:srgbClr val="000066"/>
                </a:solidFill>
                <a:latin typeface="Gill Sans MT" panose="020B0502020104020203" pitchFamily="34" charset="0"/>
              </a:rPr>
              <a:t> </a:t>
            </a:r>
            <a:r>
              <a:rPr lang="fr-FR" sz="3500" b="1" dirty="0" err="1">
                <a:solidFill>
                  <a:srgbClr val="000066"/>
                </a:solidFill>
                <a:latin typeface="Gill Sans MT" panose="020B0502020104020203" pitchFamily="34" charset="0"/>
              </a:rPr>
              <a:t>respond</a:t>
            </a:r>
            <a:r>
              <a:rPr lang="fr-FR" sz="3500" b="1" dirty="0">
                <a:solidFill>
                  <a:srgbClr val="000066"/>
                </a:solidFill>
                <a:latin typeface="Gill Sans MT" panose="020B0502020104020203" pitchFamily="34" charset="0"/>
              </a:rPr>
              <a:t> to </a:t>
            </a:r>
            <a:r>
              <a:rPr lang="fr-FR" sz="3500" b="1" dirty="0" err="1">
                <a:solidFill>
                  <a:srgbClr val="000066"/>
                </a:solidFill>
                <a:latin typeface="Gill Sans MT" panose="020B0502020104020203" pitchFamily="34" charset="0"/>
              </a:rPr>
              <a:t>typical</a:t>
            </a:r>
            <a:r>
              <a:rPr lang="fr-FR" sz="3500" b="1" dirty="0">
                <a:solidFill>
                  <a:srgbClr val="000066"/>
                </a:solidFill>
                <a:latin typeface="Gill Sans MT" panose="020B0502020104020203" pitchFamily="34" charset="0"/>
              </a:rPr>
              <a:t> questions </a:t>
            </a:r>
            <a:r>
              <a:rPr lang="fr-FR" sz="3500" b="1" dirty="0" err="1">
                <a:solidFill>
                  <a:srgbClr val="000066"/>
                </a:solidFill>
                <a:latin typeface="Gill Sans MT" panose="020B0502020104020203" pitchFamily="34" charset="0"/>
              </a:rPr>
              <a:t>from</a:t>
            </a:r>
            <a:r>
              <a:rPr lang="fr-FR" sz="3500" b="1" dirty="0">
                <a:solidFill>
                  <a:srgbClr val="000066"/>
                </a:solidFill>
                <a:latin typeface="Gill Sans MT" panose="020B0502020104020203" pitchFamily="34" charset="0"/>
              </a:rPr>
              <a:t> </a:t>
            </a:r>
            <a:r>
              <a:rPr lang="fr-FR" sz="3500" b="1" dirty="0" err="1" smtClean="0">
                <a:solidFill>
                  <a:srgbClr val="000066"/>
                </a:solidFill>
                <a:latin typeface="Gill Sans MT" panose="020B0502020104020203" pitchFamily="34" charset="0"/>
              </a:rPr>
              <a:t>caregivers</a:t>
            </a:r>
            <a:r>
              <a:rPr lang="fr-FR" sz="3500" b="1" dirty="0" smtClean="0">
                <a:solidFill>
                  <a:srgbClr val="000066"/>
                </a:solidFill>
                <a:latin typeface="Gill Sans MT" panose="020B0502020104020203" pitchFamily="34" charset="0"/>
              </a:rPr>
              <a:t>?</a:t>
            </a:r>
            <a:endParaRPr lang="fr-FR" sz="3500" b="1" dirty="0">
              <a:solidFill>
                <a:srgbClr val="000066"/>
              </a:solidFill>
              <a:latin typeface="Gill Sans MT" panose="020B0502020104020203" pitchFamily="34" charset="0"/>
            </a:endParaRPr>
          </a:p>
        </p:txBody>
      </p:sp>
      <p:pic>
        <p:nvPicPr>
          <p:cNvPr id="17412" name="Picture 8" descr="doctor_thin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9913" y="1562100"/>
            <a:ext cx="2224087" cy="41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Rounded Rectangular Callout 1"/>
          <p:cNvSpPr>
            <a:spLocks noChangeArrowheads="1"/>
          </p:cNvSpPr>
          <p:nvPr/>
        </p:nvSpPr>
        <p:spPr bwMode="auto">
          <a:xfrm>
            <a:off x="2841625" y="2171700"/>
            <a:ext cx="3025775" cy="919163"/>
          </a:xfrm>
          <a:prstGeom prst="wedgeRoundRectCallout">
            <a:avLst>
              <a:gd name="adj1" fmla="val -85204"/>
              <a:gd name="adj2" fmla="val -41157"/>
              <a:gd name="adj3" fmla="val 16667"/>
            </a:avLst>
          </a:prstGeom>
          <a:solidFill>
            <a:schemeClr val="bg1"/>
          </a:solidFill>
          <a:ln w="9525" algn="ctr">
            <a:solidFill>
              <a:srgbClr val="C00000"/>
            </a:solidFill>
            <a:round/>
            <a:headEnd/>
            <a:tailEnd/>
          </a:ln>
        </p:spPr>
        <p:txBody>
          <a:bodyPr>
            <a:spAutoFit/>
          </a:bodyPr>
          <a:lstStyle>
            <a:lvl1pPr defTabSz="912813"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defTabSz="912813"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912813"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algn="ctr" eaLnBrk="1" hangingPunct="1">
              <a:spcBef>
                <a:spcPct val="0"/>
              </a:spcBef>
              <a:buClrTx/>
              <a:buFont typeface="Wingdings" pitchFamily="2" charset="2"/>
              <a:buNone/>
            </a:pPr>
            <a:r>
              <a:rPr lang="en-GB" altLang="en-US" sz="2400">
                <a:solidFill>
                  <a:schemeClr val="tx1"/>
                </a:solidFill>
                <a:latin typeface="Gill Sans MT" pitchFamily="34" charset="0"/>
              </a:rPr>
              <a:t>Does IPV have any side effects?</a:t>
            </a:r>
            <a:endParaRPr lang="en-US" altLang="en-US" sz="2400">
              <a:solidFill>
                <a:schemeClr val="tx1"/>
              </a:solidFill>
              <a:latin typeface="Gill Sans MT" pitchFamily="34" charset="0"/>
            </a:endParaRPr>
          </a:p>
        </p:txBody>
      </p:sp>
      <p:pic>
        <p:nvPicPr>
          <p:cNvPr id="8" name="Picture 7"/>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r="13757"/>
          <a:stretch/>
        </p:blipFill>
        <p:spPr bwMode="auto">
          <a:xfrm>
            <a:off x="611560" y="1962785"/>
            <a:ext cx="1676400" cy="2256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re 17"/>
          <p:cNvSpPr>
            <a:spLocks/>
          </p:cNvSpPr>
          <p:nvPr/>
        </p:nvSpPr>
        <p:spPr bwMode="auto">
          <a:xfrm>
            <a:off x="0" y="0"/>
            <a:ext cx="9144000" cy="1238250"/>
          </a:xfrm>
          <a:prstGeom prst="rect">
            <a:avLst/>
          </a:prstGeom>
          <a:noFill/>
          <a:ln>
            <a:noFill/>
          </a:ln>
          <a:effectLst>
            <a:outerShdw blurRad="63500" dist="17961" dir="2700000" algn="ctr" rotWithShape="0">
              <a:srgbClr val="96CCEE">
                <a:alpha val="74998"/>
              </a:srgbClr>
            </a:outerShdw>
          </a:effectLst>
          <a:extLst/>
        </p:spPr>
        <p:txBody>
          <a:bodyPr lIns="0" tIns="0" rIns="0" bIns="0" anchor="ctr"/>
          <a:lstStyle/>
          <a:p>
            <a:pPr algn="ctr" defTabSz="912813" eaLnBrk="0" hangingPunct="0">
              <a:defRPr/>
            </a:pPr>
            <a:r>
              <a:rPr lang="fr-FR" sz="3500" b="1" dirty="0" err="1" smtClean="0">
                <a:solidFill>
                  <a:srgbClr val="000066"/>
                </a:solidFill>
                <a:latin typeface="Arial" charset="0"/>
                <a:ea typeface="ＭＳ Ｐゴシック" charset="0"/>
              </a:rPr>
              <a:t>Suggested</a:t>
            </a:r>
            <a:r>
              <a:rPr lang="fr-FR" sz="3500" b="1" dirty="0" smtClean="0">
                <a:solidFill>
                  <a:srgbClr val="000066"/>
                </a:solidFill>
                <a:latin typeface="Arial" charset="0"/>
                <a:ea typeface="ＭＳ Ｐゴシック" charset="0"/>
              </a:rPr>
              <a:t> </a:t>
            </a:r>
            <a:r>
              <a:rPr lang="fr-FR" sz="3500" b="1" dirty="0" err="1" smtClean="0">
                <a:solidFill>
                  <a:srgbClr val="000066"/>
                </a:solidFill>
                <a:latin typeface="Arial" charset="0"/>
                <a:ea typeface="ＭＳ Ｐゴシック" charset="0"/>
              </a:rPr>
              <a:t>Response</a:t>
            </a:r>
            <a:r>
              <a:rPr lang="fr-FR" sz="3500" b="1" dirty="0" smtClean="0">
                <a:solidFill>
                  <a:srgbClr val="000066"/>
                </a:solidFill>
                <a:latin typeface="Arial" charset="0"/>
                <a:ea typeface="ＭＳ Ｐゴシック" charset="0"/>
              </a:rPr>
              <a:t>:</a:t>
            </a:r>
            <a:endParaRPr lang="fr-FR" sz="3500" b="1" dirty="0">
              <a:solidFill>
                <a:srgbClr val="000066"/>
              </a:solidFill>
              <a:latin typeface="Arial" charset="0"/>
              <a:ea typeface="ＭＳ Ｐゴシック" charset="0"/>
            </a:endParaRPr>
          </a:p>
        </p:txBody>
      </p:sp>
      <p:sp>
        <p:nvSpPr>
          <p:cNvPr id="8195" name="Rectangle à coins arrondis 3"/>
          <p:cNvSpPr>
            <a:spLocks noChangeArrowheads="1"/>
          </p:cNvSpPr>
          <p:nvPr/>
        </p:nvSpPr>
        <p:spPr bwMode="auto">
          <a:xfrm>
            <a:off x="395288" y="1628775"/>
            <a:ext cx="5112816" cy="3959225"/>
          </a:xfrm>
          <a:prstGeom prst="wedgeRoundRectCallout">
            <a:avLst>
              <a:gd name="adj1" fmla="val 68125"/>
              <a:gd name="adj2" fmla="val -25755"/>
              <a:gd name="adj3" fmla="val 16667"/>
            </a:avLst>
          </a:prstGeom>
          <a:solidFill>
            <a:schemeClr val="bg1"/>
          </a:solidFill>
          <a:ln w="25400">
            <a:solidFill>
              <a:srgbClr val="C00000"/>
            </a:solidFill>
            <a:miter lim="800000"/>
            <a:headEnd/>
            <a:tailEnd/>
          </a:ln>
        </p:spPr>
        <p:txBody>
          <a:bodyPr/>
          <a:lstStyle>
            <a:lvl1pPr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eaLnBrk="0" hangingPunct="0">
              <a:spcBef>
                <a:spcPct val="20000"/>
              </a:spcBef>
              <a:buClr>
                <a:srgbClr val="1E7FB8"/>
              </a:buClr>
              <a:buFont typeface="Arial" pitchFamily="34" charset="0"/>
              <a:buChar char="–"/>
              <a:defRPr sz="2100">
                <a:solidFill>
                  <a:srgbClr val="000066"/>
                </a:solidFill>
                <a:latin typeface="Arial" pitchFamily="34" charset="0"/>
                <a:ea typeface="MS PGothic" pitchFamily="34" charset="-128"/>
                <a:cs typeface="Arial" pitchFamily="34" charset="0"/>
              </a:defRPr>
            </a:lvl2pPr>
            <a:lvl3pPr marL="1143000" indent="-228600" eaLnBrk="0" hangingPunct="0">
              <a:spcBef>
                <a:spcPct val="20000"/>
              </a:spcBef>
              <a:buClr>
                <a:srgbClr val="1E7FB8"/>
              </a:buClr>
              <a:buChar char="•"/>
              <a:defRPr sz="2100">
                <a:solidFill>
                  <a:srgbClr val="000066"/>
                </a:solidFill>
                <a:latin typeface="Arial Narrow" pitchFamily="34" charset="0"/>
                <a:ea typeface="MS PGothic" pitchFamily="34" charset="-128"/>
                <a:cs typeface="Arial" pitchFamily="34" charset="0"/>
              </a:defRPr>
            </a:lvl3pPr>
            <a:lvl4pPr marL="1600200" indent="-228600" eaLnBrk="0" hangingPunct="0">
              <a:spcBef>
                <a:spcPct val="20000"/>
              </a:spcBef>
              <a:buClr>
                <a:srgbClr val="1E7FB8"/>
              </a:buClr>
              <a:buChar char="–"/>
              <a:defRPr sz="2100">
                <a:solidFill>
                  <a:srgbClr val="000066"/>
                </a:solidFill>
                <a:latin typeface="Arial Narrow" pitchFamily="34" charset="0"/>
                <a:ea typeface="MS PGothic" pitchFamily="34" charset="-128"/>
                <a:cs typeface="Arial" pitchFamily="34" charset="0"/>
              </a:defRPr>
            </a:lvl4pPr>
            <a:lvl5pPr marL="2057400" indent="-228600" algn="r" rtl="1" eaLnBrk="0" hangingPunct="0">
              <a:spcBef>
                <a:spcPct val="20000"/>
              </a:spcBef>
              <a:buChar char="»"/>
              <a:defRPr sz="2000">
                <a:solidFill>
                  <a:srgbClr val="000066"/>
                </a:solidFill>
                <a:latin typeface="Arial" pitchFamily="34" charset="0"/>
                <a:ea typeface="MS PGothic" pitchFamily="34" charset="-128"/>
                <a:cs typeface="Arial" pitchFamily="34" charset="0"/>
              </a:defRPr>
            </a:lvl5pPr>
            <a:lvl6pPr marL="2514600" indent="-228600" algn="r" rtl="1" eaLnBrk="0" fontAlgn="base" hangingPunct="0">
              <a:spcBef>
                <a:spcPct val="20000"/>
              </a:spcBef>
              <a:spcAft>
                <a:spcPct val="0"/>
              </a:spcAft>
              <a:buChar char="»"/>
              <a:defRPr sz="2000">
                <a:solidFill>
                  <a:srgbClr val="000066"/>
                </a:solidFill>
                <a:latin typeface="Arial" pitchFamily="34" charset="0"/>
                <a:ea typeface="MS PGothic" pitchFamily="34" charset="-128"/>
                <a:cs typeface="Arial" pitchFamily="34" charset="0"/>
              </a:defRPr>
            </a:lvl6pPr>
            <a:lvl7pPr marL="2971800" indent="-228600" algn="r" rtl="1" eaLnBrk="0" fontAlgn="base" hangingPunct="0">
              <a:spcBef>
                <a:spcPct val="20000"/>
              </a:spcBef>
              <a:spcAft>
                <a:spcPct val="0"/>
              </a:spcAft>
              <a:buChar char="»"/>
              <a:defRPr sz="2000">
                <a:solidFill>
                  <a:srgbClr val="000066"/>
                </a:solidFill>
                <a:latin typeface="Arial" pitchFamily="34" charset="0"/>
                <a:ea typeface="MS PGothic" pitchFamily="34" charset="-128"/>
                <a:cs typeface="Arial" pitchFamily="34" charset="0"/>
              </a:defRPr>
            </a:lvl7pPr>
            <a:lvl8pPr marL="3429000" indent="-228600" algn="r" rtl="1" eaLnBrk="0" fontAlgn="base" hangingPunct="0">
              <a:spcBef>
                <a:spcPct val="20000"/>
              </a:spcBef>
              <a:spcAft>
                <a:spcPct val="0"/>
              </a:spcAft>
              <a:buChar char="»"/>
              <a:defRPr sz="2000">
                <a:solidFill>
                  <a:srgbClr val="000066"/>
                </a:solidFill>
                <a:latin typeface="Arial" pitchFamily="34" charset="0"/>
                <a:ea typeface="MS PGothic" pitchFamily="34" charset="-128"/>
                <a:cs typeface="Arial" pitchFamily="34" charset="0"/>
              </a:defRPr>
            </a:lvl8pPr>
            <a:lvl9pPr marL="3886200" indent="-228600" algn="r" rtl="1" eaLnBrk="0" fontAlgn="base" hangingPunct="0">
              <a:spcBef>
                <a:spcPct val="20000"/>
              </a:spcBef>
              <a:spcAft>
                <a:spcPct val="0"/>
              </a:spcAft>
              <a:buChar char="»"/>
              <a:defRPr sz="2000">
                <a:solidFill>
                  <a:srgbClr val="000066"/>
                </a:solidFill>
                <a:latin typeface="Arial" pitchFamily="34" charset="0"/>
                <a:ea typeface="MS PGothic" pitchFamily="34" charset="-128"/>
                <a:cs typeface="Arial" pitchFamily="34" charset="0"/>
              </a:defRPr>
            </a:lvl9pPr>
          </a:lstStyle>
          <a:p>
            <a:pPr algn="ctr" rtl="1" eaLnBrk="1" hangingPunct="1">
              <a:spcBef>
                <a:spcPct val="0"/>
              </a:spcBef>
              <a:buClrTx/>
              <a:buFontTx/>
              <a:buNone/>
            </a:pPr>
            <a:endParaRPr lang="en-US" altLang="en-US" sz="1200" b="1">
              <a:solidFill>
                <a:srgbClr val="002060"/>
              </a:solidFill>
              <a:latin typeface="Gill Sans MT" pitchFamily="34" charset="0"/>
            </a:endParaRPr>
          </a:p>
        </p:txBody>
      </p:sp>
      <p:sp>
        <p:nvSpPr>
          <p:cNvPr id="8196" name="TextBox 1"/>
          <p:cNvSpPr txBox="1">
            <a:spLocks noChangeArrowheads="1"/>
          </p:cNvSpPr>
          <p:nvPr/>
        </p:nvSpPr>
        <p:spPr bwMode="auto">
          <a:xfrm>
            <a:off x="611130" y="1772816"/>
            <a:ext cx="4662488"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Limon F3" charset="0"/>
                <a:ea typeface="MS PGothic" pitchFamily="34" charset="-128"/>
              </a:defRPr>
            </a:lvl1pPr>
            <a:lvl2pPr marL="742950" indent="-285750" eaLnBrk="0" hangingPunct="0">
              <a:defRPr>
                <a:solidFill>
                  <a:schemeClr val="tx1"/>
                </a:solidFill>
                <a:latin typeface="Limon F3" charset="0"/>
                <a:ea typeface="MS PGothic" pitchFamily="34" charset="-128"/>
              </a:defRPr>
            </a:lvl2pPr>
            <a:lvl3pPr marL="1143000" indent="-228600" eaLnBrk="0" hangingPunct="0">
              <a:defRPr>
                <a:solidFill>
                  <a:schemeClr val="tx1"/>
                </a:solidFill>
                <a:latin typeface="Limon F3" charset="0"/>
                <a:ea typeface="MS PGothic" pitchFamily="34" charset="-128"/>
              </a:defRPr>
            </a:lvl3pPr>
            <a:lvl4pPr marL="1600200" indent="-228600" eaLnBrk="0" hangingPunct="0">
              <a:defRPr>
                <a:solidFill>
                  <a:schemeClr val="tx1"/>
                </a:solidFill>
                <a:latin typeface="Limon F3" charset="0"/>
                <a:ea typeface="MS PGothic" pitchFamily="34" charset="-128"/>
              </a:defRPr>
            </a:lvl4pPr>
            <a:lvl5pPr marL="2057400" indent="-228600" eaLnBrk="0" hangingPunct="0">
              <a:defRPr>
                <a:solidFill>
                  <a:schemeClr val="tx1"/>
                </a:solidFill>
                <a:latin typeface="Limon F3" charset="0"/>
                <a:ea typeface="MS PGothic" pitchFamily="34" charset="-128"/>
              </a:defRPr>
            </a:lvl5pPr>
            <a:lvl6pPr marL="2514600" indent="-228600" eaLnBrk="0" fontAlgn="base" hangingPunct="0">
              <a:spcBef>
                <a:spcPct val="0"/>
              </a:spcBef>
              <a:spcAft>
                <a:spcPct val="0"/>
              </a:spcAft>
              <a:defRPr>
                <a:solidFill>
                  <a:schemeClr val="tx1"/>
                </a:solidFill>
                <a:latin typeface="Limon F3" charset="0"/>
                <a:ea typeface="MS PGothic" pitchFamily="34" charset="-128"/>
              </a:defRPr>
            </a:lvl6pPr>
            <a:lvl7pPr marL="2971800" indent="-228600" eaLnBrk="0" fontAlgn="base" hangingPunct="0">
              <a:spcBef>
                <a:spcPct val="0"/>
              </a:spcBef>
              <a:spcAft>
                <a:spcPct val="0"/>
              </a:spcAft>
              <a:defRPr>
                <a:solidFill>
                  <a:schemeClr val="tx1"/>
                </a:solidFill>
                <a:latin typeface="Limon F3" charset="0"/>
                <a:ea typeface="MS PGothic" pitchFamily="34" charset="-128"/>
              </a:defRPr>
            </a:lvl7pPr>
            <a:lvl8pPr marL="3429000" indent="-228600" eaLnBrk="0" fontAlgn="base" hangingPunct="0">
              <a:spcBef>
                <a:spcPct val="0"/>
              </a:spcBef>
              <a:spcAft>
                <a:spcPct val="0"/>
              </a:spcAft>
              <a:defRPr>
                <a:solidFill>
                  <a:schemeClr val="tx1"/>
                </a:solidFill>
                <a:latin typeface="Limon F3" charset="0"/>
                <a:ea typeface="MS PGothic" pitchFamily="34" charset="-128"/>
              </a:defRPr>
            </a:lvl8pPr>
            <a:lvl9pPr marL="3886200" indent="-228600" eaLnBrk="0" fontAlgn="base" hangingPunct="0">
              <a:spcBef>
                <a:spcPct val="0"/>
              </a:spcBef>
              <a:spcAft>
                <a:spcPct val="0"/>
              </a:spcAft>
              <a:defRPr>
                <a:solidFill>
                  <a:schemeClr val="tx1"/>
                </a:solidFill>
                <a:latin typeface="Limon F3" charset="0"/>
                <a:ea typeface="MS PGothic" pitchFamily="34" charset="-128"/>
              </a:defRPr>
            </a:lvl9pPr>
          </a:lstStyle>
          <a:p>
            <a:pPr>
              <a:spcBef>
                <a:spcPts val="1800"/>
              </a:spcBef>
            </a:pPr>
            <a:r>
              <a:rPr lang="en-US" altLang="en-US" sz="2000" dirty="0">
                <a:solidFill>
                  <a:srgbClr val="000066"/>
                </a:solidFill>
                <a:latin typeface="Gill Sans MT" pitchFamily="34" charset="0"/>
              </a:rPr>
              <a:t>IPV is a very safe vaccine, whether used alone or in combination vaccines</a:t>
            </a:r>
            <a:endParaRPr lang="fr-FR" altLang="en-US" sz="2000" dirty="0">
              <a:solidFill>
                <a:srgbClr val="000066"/>
              </a:solidFill>
              <a:latin typeface="Gill Sans MT" pitchFamily="34" charset="0"/>
            </a:endParaRPr>
          </a:p>
          <a:p>
            <a:pPr>
              <a:spcBef>
                <a:spcPts val="1800"/>
              </a:spcBef>
            </a:pPr>
            <a:r>
              <a:rPr lang="en-US" altLang="en-US" sz="2000" dirty="0" smtClean="0">
                <a:solidFill>
                  <a:srgbClr val="000066"/>
                </a:solidFill>
                <a:latin typeface="Gill Sans MT" pitchFamily="34" charset="0"/>
              </a:rPr>
              <a:t>IPV </a:t>
            </a:r>
            <a:r>
              <a:rPr lang="en-US" altLang="en-US" sz="2000" dirty="0">
                <a:solidFill>
                  <a:srgbClr val="000066"/>
                </a:solidFill>
                <a:latin typeface="Gill Sans MT" pitchFamily="34" charset="0"/>
              </a:rPr>
              <a:t>has been used in over 60 countries worldwide, over decades</a:t>
            </a:r>
          </a:p>
          <a:p>
            <a:pPr>
              <a:spcBef>
                <a:spcPts val="1800"/>
              </a:spcBef>
            </a:pPr>
            <a:r>
              <a:rPr lang="en-US" altLang="en-US" sz="2000" dirty="0" smtClean="0">
                <a:solidFill>
                  <a:srgbClr val="000066"/>
                </a:solidFill>
                <a:latin typeface="Gill Sans MT" pitchFamily="34" charset="0"/>
              </a:rPr>
              <a:t>No </a:t>
            </a:r>
            <a:r>
              <a:rPr lang="en-US" altLang="en-US" sz="2000" dirty="0">
                <a:solidFill>
                  <a:srgbClr val="000066"/>
                </a:solidFill>
                <a:latin typeface="Gill Sans MT" pitchFamily="34" charset="0"/>
              </a:rPr>
              <a:t>serious side effects have been reported, only minor side effects</a:t>
            </a:r>
          </a:p>
          <a:p>
            <a:pPr>
              <a:spcBef>
                <a:spcPts val="1800"/>
              </a:spcBef>
            </a:pPr>
            <a:r>
              <a:rPr lang="en-US" altLang="en-US" sz="2000" dirty="0">
                <a:solidFill>
                  <a:srgbClr val="000066"/>
                </a:solidFill>
                <a:latin typeface="Gill Sans MT" pitchFamily="34" charset="0"/>
              </a:rPr>
              <a:t>Minor local reactions may occur following IPV, as can sometimes happen with other vaccines. But a child will recover</a:t>
            </a:r>
          </a:p>
        </p:txBody>
      </p:sp>
      <p:pic>
        <p:nvPicPr>
          <p:cNvPr id="8197" name="Picture 15" descr="C:\Users\sfellache\Desktop\ammp\doctor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4463" y="1628775"/>
            <a:ext cx="2735262"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4079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à coins arrondis 3"/>
          <p:cNvSpPr>
            <a:spLocks noChangeArrowheads="1"/>
          </p:cNvSpPr>
          <p:nvPr/>
        </p:nvSpPr>
        <p:spPr bwMode="auto">
          <a:xfrm>
            <a:off x="6011863" y="1671638"/>
            <a:ext cx="757237" cy="876300"/>
          </a:xfrm>
          <a:prstGeom prst="wedgeRoundRectCallout">
            <a:avLst>
              <a:gd name="adj1" fmla="val 68125"/>
              <a:gd name="adj2" fmla="val -25755"/>
              <a:gd name="adj3" fmla="val 16667"/>
            </a:avLst>
          </a:prstGeom>
          <a:solidFill>
            <a:schemeClr val="bg1"/>
          </a:solidFill>
          <a:ln w="25400">
            <a:solidFill>
              <a:srgbClr val="C00000"/>
            </a:solidFill>
            <a:miter lim="800000"/>
            <a:headEnd/>
            <a:tailEnd/>
          </a:ln>
        </p:spPr>
        <p:txBody>
          <a:bodyPr anchor="ctr"/>
          <a:lstStyle>
            <a:lvl1pPr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algn="ctr" rtl="1" eaLnBrk="1" hangingPunct="1">
              <a:spcBef>
                <a:spcPct val="0"/>
              </a:spcBef>
              <a:buClrTx/>
              <a:buFontTx/>
              <a:buNone/>
            </a:pPr>
            <a:r>
              <a:rPr lang="en-US" altLang="en-US" sz="2000" b="1">
                <a:solidFill>
                  <a:srgbClr val="002060"/>
                </a:solidFill>
              </a:rPr>
              <a:t>?</a:t>
            </a:r>
          </a:p>
        </p:txBody>
      </p:sp>
      <p:sp>
        <p:nvSpPr>
          <p:cNvPr id="13315" name="Titre 17"/>
          <p:cNvSpPr>
            <a:spLocks/>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p>
            <a:pPr algn="ctr" defTabSz="912813" eaLnBrk="0" hangingPunct="0">
              <a:defRPr/>
            </a:pPr>
            <a:r>
              <a:rPr lang="en-US" sz="3500" b="1" dirty="0" smtClean="0">
                <a:solidFill>
                  <a:srgbClr val="000066"/>
                </a:solidFill>
                <a:latin typeface="Gill Sans MT" panose="020B0502020104020203" pitchFamily="34" charset="0"/>
              </a:rPr>
              <a:t>How should you respond to typical questions from parents and caregivers?</a:t>
            </a:r>
            <a:endParaRPr lang="en-US" sz="3500" b="1" dirty="0">
              <a:solidFill>
                <a:srgbClr val="000066"/>
              </a:solidFill>
              <a:latin typeface="Gill Sans MT" panose="020B0502020104020203" pitchFamily="34" charset="0"/>
            </a:endParaRPr>
          </a:p>
        </p:txBody>
      </p:sp>
      <p:pic>
        <p:nvPicPr>
          <p:cNvPr id="20484" name="Picture 8" descr="doctor_thin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9913" y="1562100"/>
            <a:ext cx="2224087" cy="41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Rounded Rectangular Callout 1"/>
          <p:cNvSpPr>
            <a:spLocks noChangeArrowheads="1"/>
          </p:cNvSpPr>
          <p:nvPr/>
        </p:nvSpPr>
        <p:spPr bwMode="auto">
          <a:xfrm>
            <a:off x="3491880" y="2767052"/>
            <a:ext cx="3059072" cy="1736646"/>
          </a:xfrm>
          <a:prstGeom prst="wedgeRoundRectCallout">
            <a:avLst>
              <a:gd name="adj1" fmla="val -85204"/>
              <a:gd name="adj2" fmla="val -41157"/>
              <a:gd name="adj3" fmla="val 16667"/>
            </a:avLst>
          </a:prstGeom>
          <a:solidFill>
            <a:schemeClr val="bg1"/>
          </a:solidFill>
          <a:ln w="9525" algn="ctr">
            <a:solidFill>
              <a:srgbClr val="C00000"/>
            </a:solidFill>
            <a:round/>
            <a:headEnd/>
            <a:tailEnd/>
          </a:ln>
        </p:spPr>
        <p:txBody>
          <a:bodyPr wrap="square">
            <a:spAutoFit/>
          </a:bodyPr>
          <a:lstStyle>
            <a:lvl1pPr defTabSz="912813"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defTabSz="912813"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912813"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algn="ctr" eaLnBrk="1" hangingPunct="1">
              <a:spcBef>
                <a:spcPct val="0"/>
              </a:spcBef>
              <a:buClrTx/>
              <a:buFontTx/>
              <a:buNone/>
            </a:pPr>
            <a:r>
              <a:rPr lang="en-US" altLang="en-US" sz="2400" dirty="0">
                <a:solidFill>
                  <a:schemeClr val="tx1"/>
                </a:solidFill>
                <a:latin typeface="Gill Sans MT" pitchFamily="34" charset="0"/>
              </a:rPr>
              <a:t>Is it safe to give multiple vaccine injections at one visit?</a:t>
            </a:r>
          </a:p>
        </p:txBody>
      </p:sp>
      <p:pic>
        <p:nvPicPr>
          <p:cNvPr id="8" name="Picture 7"/>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r="13757"/>
          <a:stretch/>
        </p:blipFill>
        <p:spPr bwMode="auto">
          <a:xfrm>
            <a:off x="899592" y="1916832"/>
            <a:ext cx="1676400" cy="2256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p:cNvSpPr>
          <p:nvPr/>
        </p:nvSpPr>
        <p:spPr bwMode="auto">
          <a:xfrm>
            <a:off x="0" y="0"/>
            <a:ext cx="9144000" cy="1238250"/>
          </a:xfrm>
          <a:prstGeom prst="rect">
            <a:avLst/>
          </a:prstGeom>
          <a:noFill/>
          <a:ln>
            <a:noFill/>
          </a:ln>
          <a:effectLst>
            <a:outerShdw blurRad="63500" dist="17961" dir="2700000" algn="ctr" rotWithShape="0">
              <a:srgbClr val="96CCEE">
                <a:alpha val="74998"/>
              </a:srgbClr>
            </a:outerShdw>
          </a:effectLst>
          <a:extLst/>
        </p:spPr>
        <p:txBody>
          <a:bodyPr lIns="0" tIns="0" rIns="0" bIns="0" anchor="ctr"/>
          <a:lstStyle/>
          <a:p>
            <a:pPr algn="ctr" defTabSz="912813" eaLnBrk="0" fontAlgn="base" hangingPunct="0">
              <a:spcBef>
                <a:spcPct val="0"/>
              </a:spcBef>
              <a:spcAft>
                <a:spcPct val="0"/>
              </a:spcAft>
            </a:pPr>
            <a:r>
              <a:rPr lang="es-ES_tradnl" sz="3500" b="1">
                <a:solidFill>
                  <a:srgbClr val="000066"/>
                </a:solidFill>
                <a:latin typeface="Arial" pitchFamily="34" charset="0"/>
                <a:ea typeface="MS PGothic" pitchFamily="34" charset="-128"/>
                <a:cs typeface="Arial" pitchFamily="34" charset="0"/>
              </a:rPr>
              <a:t>Respuesta sugerida:</a:t>
            </a:r>
            <a:endParaRPr lang="en-US" sz="3500" b="1">
              <a:solidFill>
                <a:srgbClr val="000066"/>
              </a:solidFill>
              <a:latin typeface="Arial" pitchFamily="34" charset="0"/>
              <a:ea typeface="MS PGothic" pitchFamily="34" charset="-128"/>
              <a:cs typeface="Arial" pitchFamily="34" charset="0"/>
            </a:endParaRPr>
          </a:p>
        </p:txBody>
      </p:sp>
      <p:sp>
        <p:nvSpPr>
          <p:cNvPr id="17411" name="AutoShape 3"/>
          <p:cNvSpPr>
            <a:spLocks noChangeArrowheads="1"/>
          </p:cNvSpPr>
          <p:nvPr/>
        </p:nvSpPr>
        <p:spPr bwMode="auto">
          <a:xfrm>
            <a:off x="81698" y="1285860"/>
            <a:ext cx="5786446" cy="4714908"/>
          </a:xfrm>
          <a:prstGeom prst="wedgeRoundRectCallout">
            <a:avLst>
              <a:gd name="adj1" fmla="val 60929"/>
              <a:gd name="adj2" fmla="val -22996"/>
              <a:gd name="adj3" fmla="val 16667"/>
            </a:avLst>
          </a:prstGeom>
          <a:solidFill>
            <a:schemeClr val="bg1"/>
          </a:solidFill>
          <a:ln w="25400">
            <a:solidFill>
              <a:srgbClr val="C00000"/>
            </a:solidFill>
            <a:miter lim="800000"/>
            <a:headEnd/>
            <a:tailEnd/>
          </a:ln>
        </p:spPr>
        <p:txBody>
          <a:bodyPr/>
          <a:lstStyle/>
          <a:p>
            <a:pPr marL="341313" indent="-341313" defTabSz="912813">
              <a:spcBef>
                <a:spcPct val="80000"/>
              </a:spcBef>
              <a:buClr>
                <a:srgbClr val="1E7FB8"/>
              </a:buClr>
              <a:buFont typeface="Wingdings" pitchFamily="2" charset="2"/>
              <a:buChar char="l"/>
            </a:pPr>
            <a:r>
              <a:rPr lang="en-US" sz="1870" dirty="0" smtClean="0">
                <a:solidFill>
                  <a:srgbClr val="000066"/>
                </a:solidFill>
                <a:latin typeface="Gill Sans MT" panose="020B0604020202020204" charset="0"/>
              </a:rPr>
              <a:t> Yes. It is safe for your child to receive multiple injections at once. In many countries, children receive more than one vaccine injection in one visit.</a:t>
            </a:r>
          </a:p>
          <a:p>
            <a:pPr marL="341313" indent="-341313" defTabSz="912813">
              <a:spcBef>
                <a:spcPct val="80000"/>
              </a:spcBef>
              <a:buClr>
                <a:srgbClr val="1E7FB8"/>
              </a:buClr>
              <a:buFont typeface="Wingdings" pitchFamily="2" charset="2"/>
              <a:buChar char="l"/>
            </a:pPr>
            <a:r>
              <a:rPr lang="en-US" sz="1870" dirty="0" smtClean="0">
                <a:solidFill>
                  <a:srgbClr val="000066"/>
                </a:solidFill>
                <a:latin typeface="Gill Sans MT" panose="020B0604020202020204" charset="0"/>
              </a:rPr>
              <a:t>Administering multiple vaccinations in one visit allows a child to be protected from more diseases at time when they are most vulnerable to these diseases. Early vaccination means early protection. </a:t>
            </a:r>
          </a:p>
          <a:p>
            <a:pPr marL="341313" indent="-341313" defTabSz="912813" fontAlgn="base">
              <a:spcBef>
                <a:spcPct val="80000"/>
              </a:spcBef>
              <a:spcAft>
                <a:spcPct val="0"/>
              </a:spcAft>
              <a:buClr>
                <a:srgbClr val="1E7FB8"/>
              </a:buClr>
              <a:buFont typeface="Wingdings" pitchFamily="2" charset="2"/>
              <a:buChar char="l"/>
            </a:pPr>
            <a:r>
              <a:rPr lang="en-US" sz="1870" dirty="0" smtClean="0">
                <a:solidFill>
                  <a:srgbClr val="000066"/>
                </a:solidFill>
                <a:latin typeface="Gill Sans MT" pitchFamily="34" charset="0"/>
                <a:cs typeface="Arial" pitchFamily="34" charset="0"/>
              </a:rPr>
              <a:t>Additionally, giving a child multiple vaccinations in one visit reduces the number of visits that parents and caregivers need to make to health centers. </a:t>
            </a:r>
          </a:p>
          <a:p>
            <a:pPr marL="341313" indent="-341313" defTabSz="912813" fontAlgn="base">
              <a:spcBef>
                <a:spcPct val="80000"/>
              </a:spcBef>
              <a:spcAft>
                <a:spcPct val="0"/>
              </a:spcAft>
              <a:buClr>
                <a:srgbClr val="1E7FB8"/>
              </a:buClr>
              <a:buFont typeface="Wingdings" pitchFamily="2" charset="2"/>
              <a:buChar char="l"/>
            </a:pPr>
            <a:endParaRPr lang="en-US" dirty="0" smtClean="0">
              <a:solidFill>
                <a:srgbClr val="000066"/>
              </a:solidFill>
              <a:latin typeface="Gill Sans MT" pitchFamily="34" charset="0"/>
              <a:cs typeface="Arial" pitchFamily="34" charset="0"/>
            </a:endParaRPr>
          </a:p>
          <a:p>
            <a:pPr marL="341313" indent="-341313" defTabSz="912813" fontAlgn="base">
              <a:spcBef>
                <a:spcPct val="80000"/>
              </a:spcBef>
              <a:spcAft>
                <a:spcPct val="0"/>
              </a:spcAft>
              <a:buClr>
                <a:srgbClr val="1E7FB8"/>
              </a:buClr>
              <a:buFont typeface="Wingdings" pitchFamily="2" charset="2"/>
              <a:buChar char="l"/>
            </a:pPr>
            <a:endParaRPr lang="en-US" sz="1200" dirty="0" smtClean="0">
              <a:solidFill>
                <a:srgbClr val="000066"/>
              </a:solidFill>
              <a:latin typeface="Gill Sans MT" pitchFamily="34" charset="0"/>
              <a:cs typeface="Arial" pitchFamily="34" charset="0"/>
            </a:endParaRPr>
          </a:p>
          <a:p>
            <a:pPr marL="341313" indent="-341313" defTabSz="912813" fontAlgn="base">
              <a:spcBef>
                <a:spcPct val="80000"/>
              </a:spcBef>
              <a:spcAft>
                <a:spcPct val="0"/>
              </a:spcAft>
              <a:buClr>
                <a:srgbClr val="1E7FB8"/>
              </a:buClr>
              <a:buFont typeface="Wingdings" pitchFamily="2" charset="2"/>
              <a:buChar char="l"/>
            </a:pPr>
            <a:endParaRPr lang="en-US" sz="1200" dirty="0" smtClean="0">
              <a:solidFill>
                <a:srgbClr val="000066"/>
              </a:solidFill>
              <a:latin typeface="Gill Sans MT" pitchFamily="34" charset="0"/>
              <a:cs typeface="Arial" pitchFamily="34" charset="0"/>
            </a:endParaRPr>
          </a:p>
        </p:txBody>
      </p:sp>
      <p:pic>
        <p:nvPicPr>
          <p:cNvPr id="17413" name="Picture 15" descr="docto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388" y="1684353"/>
            <a:ext cx="2643206" cy="3959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292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1"/>
          <p:cNvSpPr>
            <a:spLocks noChangeArrowheads="1"/>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lvl1pPr defTabSz="912813" eaLnBrk="0" hangingPunct="0">
              <a:defRPr>
                <a:solidFill>
                  <a:schemeClr val="tx1"/>
                </a:solidFill>
                <a:latin typeface="Limon F3" charset="0"/>
                <a:ea typeface="MS PGothic" pitchFamily="34" charset="-128"/>
              </a:defRPr>
            </a:lvl1pPr>
            <a:lvl2pPr marL="742950" indent="-285750" defTabSz="912813" eaLnBrk="0" hangingPunct="0">
              <a:defRPr>
                <a:solidFill>
                  <a:schemeClr val="tx1"/>
                </a:solidFill>
                <a:latin typeface="Limon F3" charset="0"/>
                <a:ea typeface="MS PGothic" pitchFamily="34" charset="-128"/>
              </a:defRPr>
            </a:lvl2pPr>
            <a:lvl3pPr marL="1143000" indent="-228600" defTabSz="912813" eaLnBrk="0" hangingPunct="0">
              <a:defRPr>
                <a:solidFill>
                  <a:schemeClr val="tx1"/>
                </a:solidFill>
                <a:latin typeface="Limon F3" charset="0"/>
                <a:ea typeface="MS PGothic" pitchFamily="34" charset="-128"/>
              </a:defRPr>
            </a:lvl3pPr>
            <a:lvl4pPr marL="1600200" indent="-228600" defTabSz="912813" eaLnBrk="0" hangingPunct="0">
              <a:defRPr>
                <a:solidFill>
                  <a:schemeClr val="tx1"/>
                </a:solidFill>
                <a:latin typeface="Limon F3" charset="0"/>
                <a:ea typeface="MS PGothic" pitchFamily="34" charset="-128"/>
              </a:defRPr>
            </a:lvl4pPr>
            <a:lvl5pPr marL="2057400" indent="-228600" defTabSz="912813" eaLnBrk="0" hangingPunct="0">
              <a:defRPr>
                <a:solidFill>
                  <a:schemeClr val="tx1"/>
                </a:solidFill>
                <a:latin typeface="Limon F3" charset="0"/>
                <a:ea typeface="MS PGothic" pitchFamily="34" charset="-128"/>
              </a:defRPr>
            </a:lvl5pPr>
            <a:lvl6pPr marL="2514600" indent="-228600" defTabSz="912813" eaLnBrk="0" fontAlgn="base" hangingPunct="0">
              <a:spcBef>
                <a:spcPct val="0"/>
              </a:spcBef>
              <a:spcAft>
                <a:spcPct val="0"/>
              </a:spcAft>
              <a:defRPr>
                <a:solidFill>
                  <a:schemeClr val="tx1"/>
                </a:solidFill>
                <a:latin typeface="Limon F3" charset="0"/>
                <a:ea typeface="MS PGothic" pitchFamily="34" charset="-128"/>
              </a:defRPr>
            </a:lvl6pPr>
            <a:lvl7pPr marL="2971800" indent="-228600" defTabSz="912813" eaLnBrk="0" fontAlgn="base" hangingPunct="0">
              <a:spcBef>
                <a:spcPct val="0"/>
              </a:spcBef>
              <a:spcAft>
                <a:spcPct val="0"/>
              </a:spcAft>
              <a:defRPr>
                <a:solidFill>
                  <a:schemeClr val="tx1"/>
                </a:solidFill>
                <a:latin typeface="Limon F3" charset="0"/>
                <a:ea typeface="MS PGothic" pitchFamily="34" charset="-128"/>
              </a:defRPr>
            </a:lvl7pPr>
            <a:lvl8pPr marL="3429000" indent="-228600" defTabSz="912813" eaLnBrk="0" fontAlgn="base" hangingPunct="0">
              <a:spcBef>
                <a:spcPct val="0"/>
              </a:spcBef>
              <a:spcAft>
                <a:spcPct val="0"/>
              </a:spcAft>
              <a:defRPr>
                <a:solidFill>
                  <a:schemeClr val="tx1"/>
                </a:solidFill>
                <a:latin typeface="Limon F3" charset="0"/>
                <a:ea typeface="MS PGothic" pitchFamily="34" charset="-128"/>
              </a:defRPr>
            </a:lvl8pPr>
            <a:lvl9pPr marL="3886200" indent="-228600" defTabSz="912813" eaLnBrk="0" fontAlgn="base" hangingPunct="0">
              <a:spcBef>
                <a:spcPct val="0"/>
              </a:spcBef>
              <a:spcAft>
                <a:spcPct val="0"/>
              </a:spcAft>
              <a:defRPr>
                <a:solidFill>
                  <a:schemeClr val="tx1"/>
                </a:solidFill>
                <a:latin typeface="Limon F3" charset="0"/>
                <a:ea typeface="MS PGothic" pitchFamily="34" charset="-128"/>
              </a:defRPr>
            </a:lvl9pPr>
          </a:lstStyle>
          <a:p>
            <a:pPr algn="ctr">
              <a:defRPr/>
            </a:pPr>
            <a:endParaRPr lang="fr-FR" altLang="en-US" sz="3500" b="1" dirty="0" smtClean="0">
              <a:solidFill>
                <a:srgbClr val="000066"/>
              </a:solidFill>
              <a:latin typeface="Gill Sans MT" panose="020B0502020104020203" pitchFamily="34" charset="0"/>
            </a:endParaRPr>
          </a:p>
        </p:txBody>
      </p:sp>
      <p:sp>
        <p:nvSpPr>
          <p:cNvPr id="7173" name="Rectangle 12"/>
          <p:cNvSpPr>
            <a:spLocks noChangeArrowheads="1"/>
          </p:cNvSpPr>
          <p:nvPr/>
        </p:nvSpPr>
        <p:spPr bwMode="auto">
          <a:xfrm>
            <a:off x="395537" y="1452563"/>
            <a:ext cx="8136904" cy="4136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1313" indent="-341313" defTabSz="912813"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defTabSz="912813"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912813"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r>
              <a:rPr lang="en-US" sz="2400" dirty="0">
                <a:latin typeface="Gill Sans MT" panose="020B0502020104020203" pitchFamily="34" charset="0"/>
              </a:rPr>
              <a:t>Health workers should acknowledge that children will likely experience slightly more pain or discomfort when there are multiple injections.  </a:t>
            </a:r>
            <a:endParaRPr lang="en-US" sz="2400" dirty="0" smtClean="0">
              <a:latin typeface="Gill Sans MT" panose="020B0502020104020203" pitchFamily="34" charset="0"/>
            </a:endParaRPr>
          </a:p>
          <a:p>
            <a:r>
              <a:rPr lang="en-US" sz="2400" dirty="0" smtClean="0">
                <a:latin typeface="Gill Sans MT" panose="020B0502020104020203" pitchFamily="34" charset="0"/>
              </a:rPr>
              <a:t>However</a:t>
            </a:r>
            <a:r>
              <a:rPr lang="en-US" sz="2400" dirty="0">
                <a:latin typeface="Gill Sans MT" panose="020B0502020104020203" pitchFamily="34" charset="0"/>
              </a:rPr>
              <a:t>, </a:t>
            </a:r>
            <a:r>
              <a:rPr lang="en-US" sz="2400" dirty="0" smtClean="0">
                <a:latin typeface="Gill Sans MT" panose="020B0502020104020203" pitchFamily="34" charset="0"/>
              </a:rPr>
              <a:t> they </a:t>
            </a:r>
            <a:r>
              <a:rPr lang="en-US" sz="2400" dirty="0">
                <a:latin typeface="Gill Sans MT" panose="020B0502020104020203" pitchFamily="34" charset="0"/>
              </a:rPr>
              <a:t>should remind </a:t>
            </a:r>
            <a:r>
              <a:rPr lang="en-US" sz="2400" dirty="0" smtClean="0">
                <a:latin typeface="Gill Sans MT" panose="020B0502020104020203" pitchFamily="34" charset="0"/>
              </a:rPr>
              <a:t>parents that</a:t>
            </a:r>
            <a:r>
              <a:rPr lang="en-GB" sz="2400" dirty="0" smtClean="0">
                <a:latin typeface="Gill Sans MT" panose="020B0502020104020203" pitchFamily="34" charset="0"/>
              </a:rPr>
              <a:t> having to return for additional vaccines forces the child to experience pain on two visits.</a:t>
            </a:r>
          </a:p>
          <a:p>
            <a:r>
              <a:rPr lang="en-GB" altLang="en-US" sz="2400" b="1" i="1" dirty="0" smtClean="0">
                <a:latin typeface="Gill Sans MT" panose="020B0502020104020203" pitchFamily="34" charset="0"/>
              </a:rPr>
              <a:t>Address concerns about pain by saying:  </a:t>
            </a:r>
            <a:r>
              <a:rPr lang="en-GB" altLang="en-US" sz="2400" dirty="0" smtClean="0">
                <a:latin typeface="Gill Sans MT" panose="020B0502020104020203" pitchFamily="34" charset="0"/>
              </a:rPr>
              <a:t>“</a:t>
            </a:r>
            <a:r>
              <a:rPr lang="en-GB" sz="2400" dirty="0" smtClean="0">
                <a:latin typeface="Gill Sans MT" panose="020B0502020104020203" pitchFamily="34" charset="0"/>
              </a:rPr>
              <a:t>It </a:t>
            </a:r>
            <a:r>
              <a:rPr lang="en-GB" sz="2400" dirty="0">
                <a:latin typeface="Gill Sans MT" panose="020B0502020104020203" pitchFamily="34" charset="0"/>
              </a:rPr>
              <a:t>is better for the child to experience one, brief moment of discomfort than pain on two separate days.”</a:t>
            </a:r>
            <a:endParaRPr lang="en-US" altLang="en-US" sz="2400" dirty="0">
              <a:latin typeface="Gill Sans MT" panose="020B0502020104020203" pitchFamily="34" charset="0"/>
            </a:endParaRPr>
          </a:p>
          <a:p>
            <a:endParaRPr lang="en-GB" sz="2000" dirty="0" smtClean="0">
              <a:latin typeface="Gill Sans MT" panose="020B0502020104020203" pitchFamily="34" charset="0"/>
            </a:endParaRPr>
          </a:p>
        </p:txBody>
      </p:sp>
      <p:sp>
        <p:nvSpPr>
          <p:cNvPr id="2" name="Rectangle 1"/>
          <p:cNvSpPr/>
          <p:nvPr/>
        </p:nvSpPr>
        <p:spPr>
          <a:xfrm>
            <a:off x="503548" y="161032"/>
            <a:ext cx="8136904" cy="1077218"/>
          </a:xfrm>
          <a:prstGeom prst="rect">
            <a:avLst/>
          </a:prstGeom>
        </p:spPr>
        <p:txBody>
          <a:bodyPr wrap="square">
            <a:spAutoFit/>
          </a:bodyPr>
          <a:lstStyle/>
          <a:p>
            <a:pPr algn="ctr"/>
            <a:r>
              <a:rPr lang="en-GB" sz="3200" b="1" dirty="0">
                <a:solidFill>
                  <a:srgbClr val="000066"/>
                </a:solidFill>
                <a:latin typeface="Gill Sans MT" panose="020B0502020104020203" pitchFamily="34" charset="0"/>
              </a:rPr>
              <a:t>Talking to parents about the pain associated with multiple injections</a:t>
            </a:r>
            <a:endParaRPr lang="en-US" sz="3200" b="1" dirty="0">
              <a:solidFill>
                <a:srgbClr val="000066"/>
              </a:solidFill>
              <a:latin typeface="Gill Sans MT" panose="020B0502020104020203" pitchFamily="34" charset="0"/>
            </a:endParaRPr>
          </a:p>
        </p:txBody>
      </p:sp>
    </p:spTree>
    <p:extLst>
      <p:ext uri="{BB962C8B-B14F-4D97-AF65-F5344CB8AC3E}">
        <p14:creationId xmlns:p14="http://schemas.microsoft.com/office/powerpoint/2010/main" val="3386363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p:cNvSpPr>
          <p:nvPr/>
        </p:nvSpPr>
        <p:spPr bwMode="auto">
          <a:xfrm>
            <a:off x="0" y="0"/>
            <a:ext cx="9144000" cy="1238250"/>
          </a:xfrm>
          <a:prstGeom prst="rect">
            <a:avLst/>
          </a:prstGeom>
          <a:noFill/>
          <a:ln>
            <a:noFill/>
          </a:ln>
          <a:effectLst>
            <a:outerShdw blurRad="63500" dist="17961" dir="2700000" algn="ctr" rotWithShape="0">
              <a:srgbClr val="96CCEE">
                <a:alpha val="74998"/>
              </a:srgbClr>
            </a:outerShdw>
          </a:effectLst>
          <a:extLst/>
        </p:spPr>
        <p:txBody>
          <a:bodyPr lIns="0" tIns="0" rIns="0" bIns="0" anchor="ctr"/>
          <a:lstStyle/>
          <a:p>
            <a:pPr algn="ctr" eaLnBrk="0" hangingPunct="0"/>
            <a:r>
              <a:rPr lang="en-US" sz="3500" b="1" dirty="0">
                <a:solidFill>
                  <a:srgbClr val="000066"/>
                </a:solidFill>
                <a:latin typeface="Arial" pitchFamily="34" charset="0"/>
                <a:cs typeface="Arial" pitchFamily="34" charset="0"/>
              </a:rPr>
              <a:t>Health professionals are the primary promoters of vaccination</a:t>
            </a:r>
            <a:endParaRPr lang="en-US" sz="6800" b="1" dirty="0">
              <a:solidFill>
                <a:srgbClr val="000066"/>
              </a:solidFill>
              <a:latin typeface="Arial" pitchFamily="34" charset="0"/>
              <a:ea typeface="MS PGothic" pitchFamily="34" charset="-128"/>
              <a:cs typeface="Arial" pitchFamily="34" charset="0"/>
            </a:endParaRPr>
          </a:p>
        </p:txBody>
      </p:sp>
      <p:sp>
        <p:nvSpPr>
          <p:cNvPr id="6" name="5 Rectángulo"/>
          <p:cNvSpPr/>
          <p:nvPr/>
        </p:nvSpPr>
        <p:spPr>
          <a:xfrm>
            <a:off x="785786" y="1714488"/>
            <a:ext cx="7572428" cy="3877985"/>
          </a:xfrm>
          <a:prstGeom prst="rect">
            <a:avLst/>
          </a:prstGeom>
        </p:spPr>
        <p:txBody>
          <a:bodyPr wrap="square">
            <a:spAutoFit/>
          </a:bodyPr>
          <a:lstStyle/>
          <a:p>
            <a:pPr marL="355600" indent="-355600" defTabSz="912813" eaLnBrk="0" hangingPunct="0">
              <a:spcBef>
                <a:spcPts val="1800"/>
              </a:spcBef>
              <a:buFont typeface="Arial" pitchFamily="34" charset="0"/>
              <a:buChar char="•"/>
            </a:pPr>
            <a:r>
              <a:rPr lang="en-US" sz="2400" dirty="0">
                <a:solidFill>
                  <a:srgbClr val="000066"/>
                </a:solidFill>
                <a:latin typeface="Gill Sans MT" pitchFamily="34" charset="0"/>
                <a:cs typeface="Arial" pitchFamily="34" charset="0"/>
              </a:rPr>
              <a:t>Health professionals play a vital role in ensuring that parents or caregivers are informed about and agree to the vaccination of their children. </a:t>
            </a:r>
          </a:p>
          <a:p>
            <a:pPr marL="355600" indent="-355600" defTabSz="912813" eaLnBrk="0" fontAlgn="base" hangingPunct="0">
              <a:spcBef>
                <a:spcPts val="1800"/>
              </a:spcBef>
              <a:spcAft>
                <a:spcPct val="0"/>
              </a:spcAft>
              <a:buFont typeface="Arial" pitchFamily="34" charset="0"/>
              <a:buChar char="•"/>
            </a:pPr>
            <a:r>
              <a:rPr lang="en-US" sz="2400" dirty="0" smtClean="0">
                <a:solidFill>
                  <a:srgbClr val="000066"/>
                </a:solidFill>
                <a:latin typeface="Gill Sans MT" pitchFamily="34" charset="0"/>
                <a:cs typeface="Arial" pitchFamily="34" charset="0"/>
              </a:rPr>
              <a:t>By patiently listening, showing support for IPV, and effectively communicating, health professions can positively contribute to IPV introduction. </a:t>
            </a:r>
          </a:p>
          <a:p>
            <a:pPr marL="355600" indent="-355600" defTabSz="912813" eaLnBrk="0" fontAlgn="base" hangingPunct="0">
              <a:spcBef>
                <a:spcPts val="1800"/>
              </a:spcBef>
              <a:spcAft>
                <a:spcPct val="0"/>
              </a:spcAft>
              <a:buFont typeface="Arial" pitchFamily="34" charset="0"/>
              <a:buChar char="•"/>
            </a:pPr>
            <a:r>
              <a:rPr lang="en-US" sz="2400" dirty="0" smtClean="0">
                <a:solidFill>
                  <a:srgbClr val="000066"/>
                </a:solidFill>
                <a:latin typeface="Gill Sans MT" pitchFamily="34" charset="0"/>
                <a:cs typeface="Arial" pitchFamily="34" charset="0"/>
              </a:rPr>
              <a:t>Within the health system, it is also necessary to make sure that accurate and clear information is being circulated to avoid incomplete or distorted information. </a:t>
            </a:r>
            <a:endParaRPr lang="en-US" sz="2400" dirty="0">
              <a:solidFill>
                <a:srgbClr val="000066"/>
              </a:solidFill>
              <a:latin typeface="Gill Sans MT" pitchFamily="34" charset="0"/>
              <a:cs typeface="Arial" pitchFamily="34" charset="0"/>
            </a:endParaRPr>
          </a:p>
        </p:txBody>
      </p:sp>
    </p:spTree>
    <p:extLst>
      <p:ext uri="{BB962C8B-B14F-4D97-AF65-F5344CB8AC3E}">
        <p14:creationId xmlns:p14="http://schemas.microsoft.com/office/powerpoint/2010/main" val="1440706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4"/>
          <p:cNvSpPr>
            <a:spLocks noChangeArrowheads="1"/>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p>
            <a:pPr algn="ctr" defTabSz="912813" eaLnBrk="0" hangingPunct="0">
              <a:defRPr/>
            </a:pPr>
            <a:r>
              <a:rPr lang="fr-FR" sz="3500" b="1" dirty="0">
                <a:solidFill>
                  <a:srgbClr val="000066"/>
                </a:solidFill>
                <a:latin typeface="Gill Sans MT" panose="020B0502020104020203" pitchFamily="34" charset="0"/>
                <a:ea typeface="Arial" charset="0"/>
              </a:rPr>
              <a:t>Learning objectives</a:t>
            </a:r>
          </a:p>
        </p:txBody>
      </p:sp>
      <p:sp>
        <p:nvSpPr>
          <p:cNvPr id="4099" name="Rectangle 14"/>
          <p:cNvSpPr>
            <a:spLocks noChangeArrowheads="1"/>
          </p:cNvSpPr>
          <p:nvPr/>
        </p:nvSpPr>
        <p:spPr bwMode="auto">
          <a:xfrm>
            <a:off x="1691680" y="1323975"/>
            <a:ext cx="7128792"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1313" indent="-341313" defTabSz="912813"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804863" indent="-280988" defTabSz="912813"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912813"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r>
              <a:rPr lang="fr-FR" altLang="en-US" dirty="0">
                <a:latin typeface="Gill Sans MT" pitchFamily="34" charset="0"/>
              </a:rPr>
              <a:t>At the end of the module, the participant </a:t>
            </a:r>
            <a:r>
              <a:rPr lang="fr-FR" altLang="en-US" dirty="0" err="1">
                <a:latin typeface="Gill Sans MT" pitchFamily="34" charset="0"/>
              </a:rPr>
              <a:t>will</a:t>
            </a:r>
            <a:r>
              <a:rPr lang="fr-FR" altLang="en-US" dirty="0">
                <a:latin typeface="Gill Sans MT" pitchFamily="34" charset="0"/>
              </a:rPr>
              <a:t>:</a:t>
            </a:r>
          </a:p>
          <a:p>
            <a:pPr lvl="1"/>
            <a:r>
              <a:rPr lang="en-GB" altLang="en-US" dirty="0" smtClean="0">
                <a:latin typeface="Gill Sans MT" pitchFamily="34" charset="0"/>
                <a:ea typeface="MS PGothic" pitchFamily="34" charset="-128"/>
              </a:rPr>
              <a:t>Be familiar with ways and techniques of communicating with parents and caregivers. </a:t>
            </a:r>
          </a:p>
          <a:p>
            <a:pPr lvl="1"/>
            <a:r>
              <a:rPr lang="en-GB" altLang="en-US" dirty="0" smtClean="0">
                <a:latin typeface="Gill Sans MT" pitchFamily="34" charset="0"/>
                <a:ea typeface="MS PGothic" pitchFamily="34" charset="-128"/>
              </a:rPr>
              <a:t>Know the benefits of IPV and its importance to polio eradication.</a:t>
            </a:r>
          </a:p>
          <a:p>
            <a:pPr lvl="1"/>
            <a:r>
              <a:rPr lang="en-GB" altLang="en-US" dirty="0" smtClean="0">
                <a:latin typeface="Gill Sans MT" pitchFamily="34" charset="0"/>
                <a:ea typeface="MS PGothic" pitchFamily="34" charset="-128"/>
              </a:rPr>
              <a:t>Understand that IPV is safe and effective when administered together with other vaccines.  </a:t>
            </a:r>
          </a:p>
          <a:p>
            <a:pPr lvl="1"/>
            <a:r>
              <a:rPr lang="en-GB" altLang="en-US" dirty="0" smtClean="0">
                <a:latin typeface="Gill Sans MT" pitchFamily="34" charset="0"/>
                <a:ea typeface="MS PGothic" pitchFamily="34" charset="-128"/>
              </a:rPr>
              <a:t>Share with colleagues the essential information regarding IPV and multiple injections. </a:t>
            </a:r>
            <a:endParaRPr lang="en-GB" altLang="en-US" dirty="0">
              <a:latin typeface="Gill Sans MT" pitchFamily="34" charset="0"/>
              <a:ea typeface="MS PGothic" pitchFamily="34" charset="-128"/>
            </a:endParaRPr>
          </a:p>
          <a:p>
            <a:r>
              <a:rPr lang="en-GB" altLang="en-US" dirty="0" smtClean="0">
                <a:latin typeface="Gill Sans MT" pitchFamily="34" charset="0"/>
              </a:rPr>
              <a:t>Duration</a:t>
            </a:r>
            <a:endParaRPr lang="en-GB" altLang="en-US" dirty="0">
              <a:latin typeface="Gill Sans MT" pitchFamily="34" charset="0"/>
            </a:endParaRPr>
          </a:p>
          <a:p>
            <a:pPr lvl="1"/>
            <a:r>
              <a:rPr lang="en-GB" altLang="ja-JP" dirty="0" smtClean="0">
                <a:latin typeface="Gill Sans MT" pitchFamily="34" charset="0"/>
                <a:ea typeface="MS PGothic" pitchFamily="34" charset="-128"/>
              </a:rPr>
              <a:t>40</a:t>
            </a:r>
            <a:r>
              <a:rPr lang="ja-JP" altLang="en-US" dirty="0">
                <a:latin typeface="Gill Sans MT" pitchFamily="34" charset="0"/>
                <a:ea typeface="MS PGothic" pitchFamily="34" charset="-128"/>
              </a:rPr>
              <a:t> </a:t>
            </a:r>
            <a:r>
              <a:rPr lang="en-GB" altLang="ja-JP" dirty="0" smtClean="0">
                <a:latin typeface="Gill Sans MT" pitchFamily="34" charset="0"/>
                <a:ea typeface="MS PGothic" pitchFamily="34" charset="-128"/>
              </a:rPr>
              <a:t>minutes</a:t>
            </a:r>
            <a:endParaRPr lang="en-GB" altLang="ja-JP" dirty="0">
              <a:latin typeface="Gill Sans MT" pitchFamily="34" charset="0"/>
              <a:ea typeface="MS PGothic" pitchFamily="34" charset="-128"/>
            </a:endParaRPr>
          </a:p>
          <a:p>
            <a:pPr marL="0" indent="0">
              <a:buNone/>
            </a:pPr>
            <a:endParaRPr lang="en-GB" altLang="ja-JP" sz="500" i="1" dirty="0" smtClean="0">
              <a:latin typeface="Gill Sans MT" pitchFamily="34" charset="0"/>
            </a:endParaRPr>
          </a:p>
        </p:txBody>
      </p:sp>
      <p:pic>
        <p:nvPicPr>
          <p:cNvPr id="4" name="Picture 6" descr="sandclo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622" y="4466249"/>
            <a:ext cx="823913" cy="100806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7" descr="arrow"/>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388" y="1341438"/>
            <a:ext cx="1223962" cy="101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à coins arrondis 3"/>
          <p:cNvSpPr>
            <a:spLocks noChangeArrowheads="1"/>
          </p:cNvSpPr>
          <p:nvPr/>
        </p:nvSpPr>
        <p:spPr bwMode="auto">
          <a:xfrm>
            <a:off x="6011863" y="1671638"/>
            <a:ext cx="757237" cy="876300"/>
          </a:xfrm>
          <a:prstGeom prst="wedgeRoundRectCallout">
            <a:avLst>
              <a:gd name="adj1" fmla="val 68125"/>
              <a:gd name="adj2" fmla="val -25755"/>
              <a:gd name="adj3" fmla="val 16667"/>
            </a:avLst>
          </a:prstGeom>
          <a:solidFill>
            <a:schemeClr val="bg1"/>
          </a:solidFill>
          <a:ln w="25400">
            <a:solidFill>
              <a:srgbClr val="C00000"/>
            </a:solidFill>
            <a:miter lim="800000"/>
            <a:headEnd/>
            <a:tailEnd/>
          </a:ln>
        </p:spPr>
        <p:txBody>
          <a:bodyPr anchor="ctr"/>
          <a:lstStyle>
            <a:lvl1pPr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algn="ctr" rtl="1" eaLnBrk="1" hangingPunct="1">
              <a:spcBef>
                <a:spcPct val="0"/>
              </a:spcBef>
              <a:buClrTx/>
              <a:buFontTx/>
              <a:buNone/>
            </a:pPr>
            <a:r>
              <a:rPr lang="en-US" altLang="en-US" sz="2000" b="1">
                <a:solidFill>
                  <a:srgbClr val="002060"/>
                </a:solidFill>
              </a:rPr>
              <a:t>?</a:t>
            </a:r>
          </a:p>
        </p:txBody>
      </p:sp>
      <p:sp>
        <p:nvSpPr>
          <p:cNvPr id="13315" name="Titre 17"/>
          <p:cNvSpPr>
            <a:spLocks/>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p>
            <a:pPr algn="ctr" defTabSz="912813" eaLnBrk="0" hangingPunct="0">
              <a:defRPr/>
            </a:pPr>
            <a:r>
              <a:rPr lang="fr-FR" sz="3500" b="1" dirty="0">
                <a:solidFill>
                  <a:srgbClr val="000066"/>
                </a:solidFill>
                <a:latin typeface="Gill Sans MT" panose="020B0502020104020203" pitchFamily="34" charset="0"/>
              </a:rPr>
              <a:t>How </a:t>
            </a:r>
            <a:r>
              <a:rPr lang="fr-FR" sz="3500" b="1" dirty="0" err="1">
                <a:solidFill>
                  <a:srgbClr val="000066"/>
                </a:solidFill>
                <a:latin typeface="Gill Sans MT" panose="020B0502020104020203" pitchFamily="34" charset="0"/>
              </a:rPr>
              <a:t>should</a:t>
            </a:r>
            <a:r>
              <a:rPr lang="fr-FR" sz="3500" b="1" dirty="0">
                <a:solidFill>
                  <a:srgbClr val="000066"/>
                </a:solidFill>
                <a:latin typeface="Gill Sans MT" panose="020B0502020104020203" pitchFamily="34" charset="0"/>
              </a:rPr>
              <a:t> </a:t>
            </a:r>
            <a:r>
              <a:rPr lang="fr-FR" sz="3500" b="1" dirty="0" err="1">
                <a:solidFill>
                  <a:srgbClr val="000066"/>
                </a:solidFill>
                <a:latin typeface="Gill Sans MT" panose="020B0502020104020203" pitchFamily="34" charset="0"/>
              </a:rPr>
              <a:t>you</a:t>
            </a:r>
            <a:r>
              <a:rPr lang="fr-FR" sz="3500" b="1" dirty="0">
                <a:solidFill>
                  <a:srgbClr val="000066"/>
                </a:solidFill>
                <a:latin typeface="Gill Sans MT" panose="020B0502020104020203" pitchFamily="34" charset="0"/>
              </a:rPr>
              <a:t> </a:t>
            </a:r>
            <a:r>
              <a:rPr lang="fr-FR" sz="3500" b="1" dirty="0" err="1">
                <a:solidFill>
                  <a:srgbClr val="000066"/>
                </a:solidFill>
                <a:latin typeface="Gill Sans MT" panose="020B0502020104020203" pitchFamily="34" charset="0"/>
              </a:rPr>
              <a:t>respond</a:t>
            </a:r>
            <a:r>
              <a:rPr lang="fr-FR" sz="3500" b="1" dirty="0">
                <a:solidFill>
                  <a:srgbClr val="000066"/>
                </a:solidFill>
                <a:latin typeface="Gill Sans MT" panose="020B0502020104020203" pitchFamily="34" charset="0"/>
              </a:rPr>
              <a:t> to </a:t>
            </a:r>
            <a:r>
              <a:rPr lang="fr-FR" sz="3500" b="1" dirty="0" err="1">
                <a:solidFill>
                  <a:srgbClr val="000066"/>
                </a:solidFill>
                <a:latin typeface="Gill Sans MT" panose="020B0502020104020203" pitchFamily="34" charset="0"/>
              </a:rPr>
              <a:t>typical</a:t>
            </a:r>
            <a:r>
              <a:rPr lang="fr-FR" sz="3500" b="1" dirty="0">
                <a:solidFill>
                  <a:srgbClr val="000066"/>
                </a:solidFill>
                <a:latin typeface="Gill Sans MT" panose="020B0502020104020203" pitchFamily="34" charset="0"/>
              </a:rPr>
              <a:t> questions </a:t>
            </a:r>
            <a:r>
              <a:rPr lang="fr-FR" sz="3500" b="1" dirty="0" err="1">
                <a:solidFill>
                  <a:srgbClr val="000066"/>
                </a:solidFill>
                <a:latin typeface="Gill Sans MT" panose="020B0502020104020203" pitchFamily="34" charset="0"/>
              </a:rPr>
              <a:t>from</a:t>
            </a:r>
            <a:r>
              <a:rPr lang="fr-FR" sz="3500" b="1" dirty="0">
                <a:solidFill>
                  <a:srgbClr val="000066"/>
                </a:solidFill>
                <a:latin typeface="Gill Sans MT" panose="020B0502020104020203" pitchFamily="34" charset="0"/>
              </a:rPr>
              <a:t> </a:t>
            </a:r>
            <a:r>
              <a:rPr lang="fr-FR" sz="3500" b="1" dirty="0" err="1" smtClean="0">
                <a:solidFill>
                  <a:srgbClr val="000066"/>
                </a:solidFill>
                <a:latin typeface="Gill Sans MT" panose="020B0502020104020203" pitchFamily="34" charset="0"/>
              </a:rPr>
              <a:t>caregivers</a:t>
            </a:r>
            <a:r>
              <a:rPr lang="fr-FR" sz="3500" b="1" dirty="0" smtClean="0">
                <a:solidFill>
                  <a:srgbClr val="000066"/>
                </a:solidFill>
                <a:latin typeface="Gill Sans MT" panose="020B0502020104020203" pitchFamily="34" charset="0"/>
              </a:rPr>
              <a:t>?</a:t>
            </a:r>
            <a:endParaRPr lang="fr-FR" sz="3500" b="1" dirty="0">
              <a:solidFill>
                <a:srgbClr val="000066"/>
              </a:solidFill>
              <a:latin typeface="Gill Sans MT" panose="020B0502020104020203" pitchFamily="34" charset="0"/>
            </a:endParaRPr>
          </a:p>
        </p:txBody>
      </p:sp>
      <p:pic>
        <p:nvPicPr>
          <p:cNvPr id="21508" name="Picture 8" descr="doctor_thin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9913" y="1562100"/>
            <a:ext cx="2224087" cy="41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Rounded Rectangular Callout 1"/>
          <p:cNvSpPr>
            <a:spLocks noChangeArrowheads="1"/>
          </p:cNvSpPr>
          <p:nvPr/>
        </p:nvSpPr>
        <p:spPr bwMode="auto">
          <a:xfrm>
            <a:off x="2841625" y="2171700"/>
            <a:ext cx="3025775" cy="1328738"/>
          </a:xfrm>
          <a:prstGeom prst="wedgeRoundRectCallout">
            <a:avLst>
              <a:gd name="adj1" fmla="val -85204"/>
              <a:gd name="adj2" fmla="val -41157"/>
              <a:gd name="adj3" fmla="val 16667"/>
            </a:avLst>
          </a:prstGeom>
          <a:solidFill>
            <a:schemeClr val="bg1"/>
          </a:solidFill>
          <a:ln w="9525" algn="ctr">
            <a:solidFill>
              <a:srgbClr val="C00000"/>
            </a:solidFill>
            <a:round/>
            <a:headEnd/>
            <a:tailEnd/>
          </a:ln>
        </p:spPr>
        <p:txBody>
          <a:bodyPr>
            <a:spAutoFit/>
          </a:bodyPr>
          <a:lstStyle>
            <a:lvl1pPr defTabSz="912813"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defTabSz="912813"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912813"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algn="ctr" eaLnBrk="1" hangingPunct="1">
              <a:spcBef>
                <a:spcPct val="0"/>
              </a:spcBef>
              <a:buClrTx/>
              <a:buFontTx/>
              <a:buNone/>
            </a:pPr>
            <a:r>
              <a:rPr lang="en-US" altLang="en-US" sz="2400">
                <a:solidFill>
                  <a:schemeClr val="tx1"/>
                </a:solidFill>
                <a:latin typeface="Gill Sans MT" pitchFamily="34" charset="0"/>
              </a:rPr>
              <a:t>Will my child experience more pain or discomfort?</a:t>
            </a:r>
          </a:p>
        </p:txBody>
      </p:sp>
      <p:pic>
        <p:nvPicPr>
          <p:cNvPr id="8" name="Picture 7"/>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r="13757"/>
          <a:stretch/>
        </p:blipFill>
        <p:spPr bwMode="auto">
          <a:xfrm>
            <a:off x="467544" y="1419860"/>
            <a:ext cx="1676400" cy="2256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re 17"/>
          <p:cNvSpPr>
            <a:spLocks/>
          </p:cNvSpPr>
          <p:nvPr/>
        </p:nvSpPr>
        <p:spPr bwMode="auto">
          <a:xfrm>
            <a:off x="0" y="0"/>
            <a:ext cx="9144000" cy="1238250"/>
          </a:xfrm>
          <a:prstGeom prst="rect">
            <a:avLst/>
          </a:prstGeom>
          <a:noFill/>
          <a:ln>
            <a:noFill/>
          </a:ln>
          <a:effectLst>
            <a:outerShdw blurRad="63500" dist="17961" dir="2700000" algn="ctr" rotWithShape="0">
              <a:srgbClr val="96CCEE">
                <a:alpha val="74998"/>
              </a:srgbClr>
            </a:outerShdw>
          </a:effectLst>
          <a:extLst/>
        </p:spPr>
        <p:txBody>
          <a:bodyPr lIns="0" tIns="0" rIns="0" bIns="0" anchor="ctr"/>
          <a:lstStyle/>
          <a:p>
            <a:pPr algn="ctr" defTabSz="912813" eaLnBrk="0" hangingPunct="0">
              <a:defRPr/>
            </a:pPr>
            <a:r>
              <a:rPr lang="fr-FR" sz="3500" b="1" dirty="0" err="1" smtClean="0">
                <a:solidFill>
                  <a:srgbClr val="000066"/>
                </a:solidFill>
                <a:latin typeface="Arial" charset="0"/>
                <a:ea typeface="ＭＳ Ｐゴシック" charset="0"/>
              </a:rPr>
              <a:t>Suggested</a:t>
            </a:r>
            <a:r>
              <a:rPr lang="fr-FR" sz="3500" b="1" dirty="0" smtClean="0">
                <a:solidFill>
                  <a:srgbClr val="000066"/>
                </a:solidFill>
                <a:latin typeface="Arial" charset="0"/>
                <a:ea typeface="ＭＳ Ｐゴシック" charset="0"/>
              </a:rPr>
              <a:t> </a:t>
            </a:r>
            <a:r>
              <a:rPr lang="fr-FR" sz="3500" b="1" dirty="0" err="1" smtClean="0">
                <a:solidFill>
                  <a:srgbClr val="000066"/>
                </a:solidFill>
                <a:latin typeface="Arial" charset="0"/>
                <a:ea typeface="ＭＳ Ｐゴシック" charset="0"/>
              </a:rPr>
              <a:t>Response</a:t>
            </a:r>
            <a:r>
              <a:rPr lang="fr-FR" sz="3500" b="1" dirty="0" smtClean="0">
                <a:solidFill>
                  <a:srgbClr val="000066"/>
                </a:solidFill>
                <a:latin typeface="Arial" charset="0"/>
                <a:ea typeface="ＭＳ Ｐゴシック" charset="0"/>
              </a:rPr>
              <a:t>:</a:t>
            </a:r>
            <a:endParaRPr lang="fr-FR" sz="3500" b="1" dirty="0">
              <a:solidFill>
                <a:srgbClr val="000066"/>
              </a:solidFill>
              <a:latin typeface="Arial" charset="0"/>
              <a:ea typeface="ＭＳ Ｐゴシック" charset="0"/>
            </a:endParaRPr>
          </a:p>
        </p:txBody>
      </p:sp>
      <p:sp>
        <p:nvSpPr>
          <p:cNvPr id="8195" name="Rectangle à coins arrondis 3"/>
          <p:cNvSpPr>
            <a:spLocks noChangeArrowheads="1"/>
          </p:cNvSpPr>
          <p:nvPr/>
        </p:nvSpPr>
        <p:spPr bwMode="auto">
          <a:xfrm>
            <a:off x="395288" y="2060848"/>
            <a:ext cx="5040312" cy="3024336"/>
          </a:xfrm>
          <a:prstGeom prst="wedgeRoundRectCallout">
            <a:avLst>
              <a:gd name="adj1" fmla="val 68125"/>
              <a:gd name="adj2" fmla="val -25755"/>
              <a:gd name="adj3" fmla="val 16667"/>
            </a:avLst>
          </a:prstGeom>
          <a:solidFill>
            <a:schemeClr val="bg1"/>
          </a:solidFill>
          <a:ln w="25400">
            <a:solidFill>
              <a:srgbClr val="C00000"/>
            </a:solidFill>
            <a:miter lim="800000"/>
            <a:headEnd/>
            <a:tailEnd/>
          </a:ln>
        </p:spPr>
        <p:txBody>
          <a:bodyPr/>
          <a:lstStyle>
            <a:lvl1pPr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eaLnBrk="0" hangingPunct="0">
              <a:spcBef>
                <a:spcPct val="20000"/>
              </a:spcBef>
              <a:buClr>
                <a:srgbClr val="1E7FB8"/>
              </a:buClr>
              <a:buFont typeface="Arial" pitchFamily="34" charset="0"/>
              <a:buChar char="–"/>
              <a:defRPr sz="2100">
                <a:solidFill>
                  <a:srgbClr val="000066"/>
                </a:solidFill>
                <a:latin typeface="Arial" pitchFamily="34" charset="0"/>
                <a:ea typeface="MS PGothic" pitchFamily="34" charset="-128"/>
                <a:cs typeface="Arial" pitchFamily="34" charset="0"/>
              </a:defRPr>
            </a:lvl2pPr>
            <a:lvl3pPr marL="1143000" indent="-228600" eaLnBrk="0" hangingPunct="0">
              <a:spcBef>
                <a:spcPct val="20000"/>
              </a:spcBef>
              <a:buClr>
                <a:srgbClr val="1E7FB8"/>
              </a:buClr>
              <a:buChar char="•"/>
              <a:defRPr sz="2100">
                <a:solidFill>
                  <a:srgbClr val="000066"/>
                </a:solidFill>
                <a:latin typeface="Arial Narrow" pitchFamily="34" charset="0"/>
                <a:ea typeface="MS PGothic" pitchFamily="34" charset="-128"/>
                <a:cs typeface="Arial" pitchFamily="34" charset="0"/>
              </a:defRPr>
            </a:lvl3pPr>
            <a:lvl4pPr marL="1600200" indent="-228600" eaLnBrk="0" hangingPunct="0">
              <a:spcBef>
                <a:spcPct val="20000"/>
              </a:spcBef>
              <a:buClr>
                <a:srgbClr val="1E7FB8"/>
              </a:buClr>
              <a:buChar char="–"/>
              <a:defRPr sz="2100">
                <a:solidFill>
                  <a:srgbClr val="000066"/>
                </a:solidFill>
                <a:latin typeface="Arial Narrow" pitchFamily="34" charset="0"/>
                <a:ea typeface="MS PGothic" pitchFamily="34" charset="-128"/>
                <a:cs typeface="Arial" pitchFamily="34" charset="0"/>
              </a:defRPr>
            </a:lvl4pPr>
            <a:lvl5pPr marL="2057400" indent="-228600" algn="r" rtl="1" eaLnBrk="0" hangingPunct="0">
              <a:spcBef>
                <a:spcPct val="20000"/>
              </a:spcBef>
              <a:buChar char="»"/>
              <a:defRPr sz="2000">
                <a:solidFill>
                  <a:srgbClr val="000066"/>
                </a:solidFill>
                <a:latin typeface="Arial" pitchFamily="34" charset="0"/>
                <a:ea typeface="MS PGothic" pitchFamily="34" charset="-128"/>
                <a:cs typeface="Arial" pitchFamily="34" charset="0"/>
              </a:defRPr>
            </a:lvl5pPr>
            <a:lvl6pPr marL="2514600" indent="-228600" algn="r" rtl="1" eaLnBrk="0" fontAlgn="base" hangingPunct="0">
              <a:spcBef>
                <a:spcPct val="20000"/>
              </a:spcBef>
              <a:spcAft>
                <a:spcPct val="0"/>
              </a:spcAft>
              <a:buChar char="»"/>
              <a:defRPr sz="2000">
                <a:solidFill>
                  <a:srgbClr val="000066"/>
                </a:solidFill>
                <a:latin typeface="Arial" pitchFamily="34" charset="0"/>
                <a:ea typeface="MS PGothic" pitchFamily="34" charset="-128"/>
                <a:cs typeface="Arial" pitchFamily="34" charset="0"/>
              </a:defRPr>
            </a:lvl6pPr>
            <a:lvl7pPr marL="2971800" indent="-228600" algn="r" rtl="1" eaLnBrk="0" fontAlgn="base" hangingPunct="0">
              <a:spcBef>
                <a:spcPct val="20000"/>
              </a:spcBef>
              <a:spcAft>
                <a:spcPct val="0"/>
              </a:spcAft>
              <a:buChar char="»"/>
              <a:defRPr sz="2000">
                <a:solidFill>
                  <a:srgbClr val="000066"/>
                </a:solidFill>
                <a:latin typeface="Arial" pitchFamily="34" charset="0"/>
                <a:ea typeface="MS PGothic" pitchFamily="34" charset="-128"/>
                <a:cs typeface="Arial" pitchFamily="34" charset="0"/>
              </a:defRPr>
            </a:lvl7pPr>
            <a:lvl8pPr marL="3429000" indent="-228600" algn="r" rtl="1" eaLnBrk="0" fontAlgn="base" hangingPunct="0">
              <a:spcBef>
                <a:spcPct val="20000"/>
              </a:spcBef>
              <a:spcAft>
                <a:spcPct val="0"/>
              </a:spcAft>
              <a:buChar char="»"/>
              <a:defRPr sz="2000">
                <a:solidFill>
                  <a:srgbClr val="000066"/>
                </a:solidFill>
                <a:latin typeface="Arial" pitchFamily="34" charset="0"/>
                <a:ea typeface="MS PGothic" pitchFamily="34" charset="-128"/>
                <a:cs typeface="Arial" pitchFamily="34" charset="0"/>
              </a:defRPr>
            </a:lvl8pPr>
            <a:lvl9pPr marL="3886200" indent="-228600" algn="r" rtl="1" eaLnBrk="0" fontAlgn="base" hangingPunct="0">
              <a:spcBef>
                <a:spcPct val="20000"/>
              </a:spcBef>
              <a:spcAft>
                <a:spcPct val="0"/>
              </a:spcAft>
              <a:buChar char="»"/>
              <a:defRPr sz="2000">
                <a:solidFill>
                  <a:srgbClr val="000066"/>
                </a:solidFill>
                <a:latin typeface="Arial" pitchFamily="34" charset="0"/>
                <a:ea typeface="MS PGothic" pitchFamily="34" charset="-128"/>
                <a:cs typeface="Arial" pitchFamily="34" charset="0"/>
              </a:defRPr>
            </a:lvl9pPr>
          </a:lstStyle>
          <a:p>
            <a:pPr algn="ctr" rtl="1" eaLnBrk="1" hangingPunct="1">
              <a:spcBef>
                <a:spcPct val="0"/>
              </a:spcBef>
              <a:buClrTx/>
              <a:buFontTx/>
              <a:buNone/>
            </a:pPr>
            <a:endParaRPr lang="en-US" altLang="en-US" sz="1200" b="1">
              <a:solidFill>
                <a:srgbClr val="002060"/>
              </a:solidFill>
              <a:latin typeface="Gill Sans MT" pitchFamily="34" charset="0"/>
            </a:endParaRPr>
          </a:p>
        </p:txBody>
      </p:sp>
      <p:sp>
        <p:nvSpPr>
          <p:cNvPr id="8196" name="TextBox 1"/>
          <p:cNvSpPr txBox="1">
            <a:spLocks noChangeArrowheads="1"/>
          </p:cNvSpPr>
          <p:nvPr/>
        </p:nvSpPr>
        <p:spPr bwMode="auto">
          <a:xfrm>
            <a:off x="584200" y="2603520"/>
            <a:ext cx="466248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Limon F3" charset="0"/>
                <a:ea typeface="MS PGothic" pitchFamily="34" charset="-128"/>
              </a:defRPr>
            </a:lvl1pPr>
            <a:lvl2pPr marL="742950" indent="-285750" eaLnBrk="0" hangingPunct="0">
              <a:defRPr>
                <a:solidFill>
                  <a:schemeClr val="tx1"/>
                </a:solidFill>
                <a:latin typeface="Limon F3" charset="0"/>
                <a:ea typeface="MS PGothic" pitchFamily="34" charset="-128"/>
              </a:defRPr>
            </a:lvl2pPr>
            <a:lvl3pPr marL="1143000" indent="-228600" eaLnBrk="0" hangingPunct="0">
              <a:defRPr>
                <a:solidFill>
                  <a:schemeClr val="tx1"/>
                </a:solidFill>
                <a:latin typeface="Limon F3" charset="0"/>
                <a:ea typeface="MS PGothic" pitchFamily="34" charset="-128"/>
              </a:defRPr>
            </a:lvl3pPr>
            <a:lvl4pPr marL="1600200" indent="-228600" eaLnBrk="0" hangingPunct="0">
              <a:defRPr>
                <a:solidFill>
                  <a:schemeClr val="tx1"/>
                </a:solidFill>
                <a:latin typeface="Limon F3" charset="0"/>
                <a:ea typeface="MS PGothic" pitchFamily="34" charset="-128"/>
              </a:defRPr>
            </a:lvl4pPr>
            <a:lvl5pPr marL="2057400" indent="-228600" eaLnBrk="0" hangingPunct="0">
              <a:defRPr>
                <a:solidFill>
                  <a:schemeClr val="tx1"/>
                </a:solidFill>
                <a:latin typeface="Limon F3" charset="0"/>
                <a:ea typeface="MS PGothic" pitchFamily="34" charset="-128"/>
              </a:defRPr>
            </a:lvl5pPr>
            <a:lvl6pPr marL="2514600" indent="-228600" eaLnBrk="0" fontAlgn="base" hangingPunct="0">
              <a:spcBef>
                <a:spcPct val="0"/>
              </a:spcBef>
              <a:spcAft>
                <a:spcPct val="0"/>
              </a:spcAft>
              <a:defRPr>
                <a:solidFill>
                  <a:schemeClr val="tx1"/>
                </a:solidFill>
                <a:latin typeface="Limon F3" charset="0"/>
                <a:ea typeface="MS PGothic" pitchFamily="34" charset="-128"/>
              </a:defRPr>
            </a:lvl6pPr>
            <a:lvl7pPr marL="2971800" indent="-228600" eaLnBrk="0" fontAlgn="base" hangingPunct="0">
              <a:spcBef>
                <a:spcPct val="0"/>
              </a:spcBef>
              <a:spcAft>
                <a:spcPct val="0"/>
              </a:spcAft>
              <a:defRPr>
                <a:solidFill>
                  <a:schemeClr val="tx1"/>
                </a:solidFill>
                <a:latin typeface="Limon F3" charset="0"/>
                <a:ea typeface="MS PGothic" pitchFamily="34" charset="-128"/>
              </a:defRPr>
            </a:lvl7pPr>
            <a:lvl8pPr marL="3429000" indent="-228600" eaLnBrk="0" fontAlgn="base" hangingPunct="0">
              <a:spcBef>
                <a:spcPct val="0"/>
              </a:spcBef>
              <a:spcAft>
                <a:spcPct val="0"/>
              </a:spcAft>
              <a:defRPr>
                <a:solidFill>
                  <a:schemeClr val="tx1"/>
                </a:solidFill>
                <a:latin typeface="Limon F3" charset="0"/>
                <a:ea typeface="MS PGothic" pitchFamily="34" charset="-128"/>
              </a:defRPr>
            </a:lvl8pPr>
            <a:lvl9pPr marL="3886200" indent="-228600" eaLnBrk="0" fontAlgn="base" hangingPunct="0">
              <a:spcBef>
                <a:spcPct val="0"/>
              </a:spcBef>
              <a:spcAft>
                <a:spcPct val="0"/>
              </a:spcAft>
              <a:defRPr>
                <a:solidFill>
                  <a:schemeClr val="tx1"/>
                </a:solidFill>
                <a:latin typeface="Limon F3" charset="0"/>
                <a:ea typeface="MS PGothic" pitchFamily="34" charset="-128"/>
              </a:defRPr>
            </a:lvl9pPr>
          </a:lstStyle>
          <a:p>
            <a:pPr marL="0" indent="0" eaLnBrk="1" hangingPunct="1"/>
            <a:r>
              <a:rPr lang="en-US" altLang="en-US" sz="2000" dirty="0">
                <a:solidFill>
                  <a:srgbClr val="000066"/>
                </a:solidFill>
                <a:latin typeface="Gill Sans MT" pitchFamily="34" charset="0"/>
              </a:rPr>
              <a:t>While receiving multiple injections at once is painful, having to return for additional vaccines forces the child to experience pain on two visits.  It is better for the child to experience one, brief moment of discomfort than pain on two separate days. </a:t>
            </a:r>
          </a:p>
        </p:txBody>
      </p:sp>
      <p:pic>
        <p:nvPicPr>
          <p:cNvPr id="8197" name="Picture 15" descr="C:\Users\sfellache\Desktop\ammp\doctor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4463" y="1593403"/>
            <a:ext cx="2735262"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01749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ChangeArrowheads="1"/>
          </p:cNvSpPr>
          <p:nvPr/>
        </p:nvSpPr>
        <p:spPr bwMode="auto">
          <a:xfrm>
            <a:off x="6011863" y="1671638"/>
            <a:ext cx="757237" cy="876300"/>
          </a:xfrm>
          <a:prstGeom prst="wedgeRoundRectCallout">
            <a:avLst>
              <a:gd name="adj1" fmla="val 68125"/>
              <a:gd name="adj2" fmla="val -25755"/>
              <a:gd name="adj3" fmla="val 16667"/>
            </a:avLst>
          </a:prstGeom>
          <a:solidFill>
            <a:schemeClr val="bg1"/>
          </a:solidFill>
          <a:ln w="25400">
            <a:solidFill>
              <a:srgbClr val="C00000"/>
            </a:solidFill>
            <a:miter lim="800000"/>
            <a:headEnd/>
            <a:tailEnd/>
          </a:ln>
        </p:spPr>
        <p:txBody>
          <a:bodyPr anchor="ctr"/>
          <a:lstStyle/>
          <a:p>
            <a:pPr algn="ctr" rtl="1" fontAlgn="base">
              <a:spcBef>
                <a:spcPct val="0"/>
              </a:spcBef>
              <a:spcAft>
                <a:spcPct val="0"/>
              </a:spcAft>
            </a:pPr>
            <a:r>
              <a:rPr lang="es-ES_tradnl" sz="2000" b="1">
                <a:solidFill>
                  <a:srgbClr val="002060"/>
                </a:solidFill>
                <a:latin typeface="Arial" pitchFamily="34" charset="0"/>
                <a:ea typeface="MS PGothic" pitchFamily="34" charset="-128"/>
                <a:cs typeface="Arial" pitchFamily="34" charset="0"/>
              </a:rPr>
              <a:t>?</a:t>
            </a:r>
          </a:p>
        </p:txBody>
      </p:sp>
      <p:pic>
        <p:nvPicPr>
          <p:cNvPr id="23556" name="Picture 8" descr="doctor_thin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9913" y="1562100"/>
            <a:ext cx="2224087" cy="41465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p>
            <a:pPr algn="ctr" defTabSz="912813" eaLnBrk="0" fontAlgn="base" hangingPunct="0">
              <a:spcBef>
                <a:spcPct val="0"/>
              </a:spcBef>
              <a:spcAft>
                <a:spcPct val="0"/>
              </a:spcAft>
            </a:pPr>
            <a:r>
              <a:rPr lang="es-ES_tradnl" sz="3500" b="1" dirty="0" smtClean="0">
                <a:solidFill>
                  <a:srgbClr val="000066"/>
                </a:solidFill>
                <a:latin typeface="Gill Sans MT" panose="020B0604020202020204" charset="0"/>
                <a:ea typeface="MS PGothic" pitchFamily="34" charset="-128"/>
                <a:cs typeface="Arial" pitchFamily="34" charset="0"/>
              </a:rPr>
              <a:t>¿Cómo </a:t>
            </a:r>
            <a:r>
              <a:rPr lang="es-ES_tradnl" sz="3500" b="1" dirty="0">
                <a:solidFill>
                  <a:srgbClr val="000066"/>
                </a:solidFill>
                <a:latin typeface="Gill Sans MT" panose="020B0604020202020204" charset="0"/>
                <a:ea typeface="MS PGothic" pitchFamily="34" charset="-128"/>
                <a:cs typeface="Arial" pitchFamily="34" charset="0"/>
              </a:rPr>
              <a:t>debe responder a las</a:t>
            </a:r>
            <a:r>
              <a:rPr lang="es-ES_tradnl" sz="3500" dirty="0">
                <a:latin typeface="Gill Sans MT" panose="020B0604020202020204" charset="0"/>
                <a:ea typeface="MS PGothic" pitchFamily="34" charset="-128"/>
                <a:cs typeface="Arial" pitchFamily="34" charset="0"/>
              </a:rPr>
              <a:t> </a:t>
            </a:r>
            <a:r>
              <a:rPr lang="es-ES_tradnl" sz="3500" b="1" dirty="0">
                <a:solidFill>
                  <a:srgbClr val="000066"/>
                </a:solidFill>
                <a:latin typeface="Gill Sans MT" panose="020B0604020202020204" charset="0"/>
                <a:ea typeface="MS PGothic" pitchFamily="34" charset="-128"/>
                <a:cs typeface="Arial" pitchFamily="34" charset="0"/>
              </a:rPr>
              <a:t>preguntas </a:t>
            </a:r>
            <a:r>
              <a:rPr lang="es-ES_tradnl" sz="3500" b="1" dirty="0" smtClean="0">
                <a:solidFill>
                  <a:srgbClr val="000066"/>
                </a:solidFill>
                <a:latin typeface="Gill Sans MT" panose="020B0604020202020204" charset="0"/>
                <a:ea typeface="MS PGothic" pitchFamily="34" charset="-128"/>
                <a:cs typeface="Arial" pitchFamily="34" charset="0"/>
              </a:rPr>
              <a:t>comunes de los padres y </a:t>
            </a:r>
            <a:r>
              <a:rPr lang="es-ES_tradnl" sz="3500" b="1" dirty="0">
                <a:solidFill>
                  <a:srgbClr val="000066"/>
                </a:solidFill>
                <a:latin typeface="Gill Sans MT" panose="020B0604020202020204" charset="0"/>
                <a:ea typeface="MS PGothic" pitchFamily="34" charset="-128"/>
                <a:cs typeface="Arial" pitchFamily="34" charset="0"/>
              </a:rPr>
              <a:t>cuidadores?</a:t>
            </a:r>
            <a:endParaRPr lang="en-US" sz="3500" b="1" dirty="0">
              <a:solidFill>
                <a:srgbClr val="000066"/>
              </a:solidFill>
              <a:latin typeface="Gill Sans MT" panose="020B0604020202020204" charset="0"/>
              <a:ea typeface="MS PGothic" pitchFamily="34" charset="-128"/>
              <a:cs typeface="Arial" pitchFamily="34" charset="0"/>
            </a:endParaRPr>
          </a:p>
        </p:txBody>
      </p:sp>
      <p:sp>
        <p:nvSpPr>
          <p:cNvPr id="8" name="AutoShape 6"/>
          <p:cNvSpPr>
            <a:spLocks noChangeArrowheads="1"/>
          </p:cNvSpPr>
          <p:nvPr/>
        </p:nvSpPr>
        <p:spPr bwMode="auto">
          <a:xfrm>
            <a:off x="2841625" y="2171700"/>
            <a:ext cx="3025775" cy="1736646"/>
          </a:xfrm>
          <a:prstGeom prst="wedgeRoundRectCallout">
            <a:avLst>
              <a:gd name="adj1" fmla="val -85204"/>
              <a:gd name="adj2" fmla="val -41157"/>
              <a:gd name="adj3" fmla="val 16667"/>
            </a:avLst>
          </a:prstGeom>
          <a:solidFill>
            <a:schemeClr val="bg1"/>
          </a:solidFill>
          <a:ln w="28575">
            <a:solidFill>
              <a:srgbClr val="C00000"/>
            </a:solidFill>
            <a:round/>
            <a:headEnd/>
            <a:tailEnd/>
          </a:ln>
        </p:spPr>
        <p:txBody>
          <a:bodyPr>
            <a:spAutoFit/>
          </a:bodyPr>
          <a:lstStyle/>
          <a:p>
            <a:pPr algn="ctr" defTabSz="912813" fontAlgn="base">
              <a:spcBef>
                <a:spcPct val="0"/>
              </a:spcBef>
              <a:spcAft>
                <a:spcPct val="0"/>
              </a:spcAft>
            </a:pPr>
            <a:r>
              <a:rPr lang="es-ES_tradnl" sz="2400" dirty="0" smtClean="0">
                <a:latin typeface="Gill Sans MT" panose="020B0604020202020204" charset="0"/>
                <a:ea typeface="MS PGothic" pitchFamily="34" charset="-128"/>
                <a:cs typeface="Arial" pitchFamily="34" charset="0"/>
              </a:rPr>
              <a:t>¿Es seguro poner muchas vacunas inyectables en una sola visita?</a:t>
            </a:r>
            <a:endParaRPr lang="es-ES_tradnl" sz="2400" dirty="0">
              <a:latin typeface="Gill Sans MT" panose="020B0604020202020204" charset="0"/>
              <a:ea typeface="MS PGothic" pitchFamily="34" charset="-128"/>
              <a:cs typeface="Arial" pitchFamily="34" charset="0"/>
            </a:endParaRPr>
          </a:p>
        </p:txBody>
      </p:sp>
      <p:pic>
        <p:nvPicPr>
          <p:cNvPr id="10" name="Picture 9"/>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r="13757"/>
          <a:stretch/>
        </p:blipFill>
        <p:spPr bwMode="auto">
          <a:xfrm>
            <a:off x="251520" y="1633236"/>
            <a:ext cx="1676400" cy="2256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67095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lvl1pPr defTabSz="912813" eaLnBrk="0" hangingPunct="0">
              <a:defRPr>
                <a:solidFill>
                  <a:schemeClr val="tx1"/>
                </a:solidFill>
                <a:latin typeface="Limon F3" charset="0"/>
                <a:ea typeface="MS PGothic" pitchFamily="34" charset="-128"/>
              </a:defRPr>
            </a:lvl1pPr>
            <a:lvl2pPr marL="742950" indent="-285750" defTabSz="912813" eaLnBrk="0" hangingPunct="0">
              <a:defRPr>
                <a:solidFill>
                  <a:schemeClr val="tx1"/>
                </a:solidFill>
                <a:latin typeface="Limon F3" charset="0"/>
                <a:ea typeface="MS PGothic" pitchFamily="34" charset="-128"/>
              </a:defRPr>
            </a:lvl2pPr>
            <a:lvl3pPr marL="1143000" indent="-228600" defTabSz="912813" eaLnBrk="0" hangingPunct="0">
              <a:defRPr>
                <a:solidFill>
                  <a:schemeClr val="tx1"/>
                </a:solidFill>
                <a:latin typeface="Limon F3" charset="0"/>
                <a:ea typeface="MS PGothic" pitchFamily="34" charset="-128"/>
              </a:defRPr>
            </a:lvl3pPr>
            <a:lvl4pPr marL="1600200" indent="-228600" defTabSz="912813" eaLnBrk="0" hangingPunct="0">
              <a:defRPr>
                <a:solidFill>
                  <a:schemeClr val="tx1"/>
                </a:solidFill>
                <a:latin typeface="Limon F3" charset="0"/>
                <a:ea typeface="MS PGothic" pitchFamily="34" charset="-128"/>
              </a:defRPr>
            </a:lvl4pPr>
            <a:lvl5pPr marL="2057400" indent="-228600" defTabSz="912813" eaLnBrk="0" hangingPunct="0">
              <a:defRPr>
                <a:solidFill>
                  <a:schemeClr val="tx1"/>
                </a:solidFill>
                <a:latin typeface="Limon F3" charset="0"/>
                <a:ea typeface="MS PGothic" pitchFamily="34" charset="-128"/>
              </a:defRPr>
            </a:lvl5pPr>
            <a:lvl6pPr marL="2514600" indent="-228600" defTabSz="912813" eaLnBrk="0" fontAlgn="base" hangingPunct="0">
              <a:spcBef>
                <a:spcPct val="0"/>
              </a:spcBef>
              <a:spcAft>
                <a:spcPct val="0"/>
              </a:spcAft>
              <a:defRPr>
                <a:solidFill>
                  <a:schemeClr val="tx1"/>
                </a:solidFill>
                <a:latin typeface="Limon F3" charset="0"/>
                <a:ea typeface="MS PGothic" pitchFamily="34" charset="-128"/>
              </a:defRPr>
            </a:lvl6pPr>
            <a:lvl7pPr marL="2971800" indent="-228600" defTabSz="912813" eaLnBrk="0" fontAlgn="base" hangingPunct="0">
              <a:spcBef>
                <a:spcPct val="0"/>
              </a:spcBef>
              <a:spcAft>
                <a:spcPct val="0"/>
              </a:spcAft>
              <a:defRPr>
                <a:solidFill>
                  <a:schemeClr val="tx1"/>
                </a:solidFill>
                <a:latin typeface="Limon F3" charset="0"/>
                <a:ea typeface="MS PGothic" pitchFamily="34" charset="-128"/>
              </a:defRPr>
            </a:lvl7pPr>
            <a:lvl8pPr marL="3429000" indent="-228600" defTabSz="912813" eaLnBrk="0" fontAlgn="base" hangingPunct="0">
              <a:spcBef>
                <a:spcPct val="0"/>
              </a:spcBef>
              <a:spcAft>
                <a:spcPct val="0"/>
              </a:spcAft>
              <a:defRPr>
                <a:solidFill>
                  <a:schemeClr val="tx1"/>
                </a:solidFill>
                <a:latin typeface="Limon F3" charset="0"/>
                <a:ea typeface="MS PGothic" pitchFamily="34" charset="-128"/>
              </a:defRPr>
            </a:lvl8pPr>
            <a:lvl9pPr marL="3886200" indent="-228600" defTabSz="912813" eaLnBrk="0" fontAlgn="base" hangingPunct="0">
              <a:spcBef>
                <a:spcPct val="0"/>
              </a:spcBef>
              <a:spcAft>
                <a:spcPct val="0"/>
              </a:spcAft>
              <a:defRPr>
                <a:solidFill>
                  <a:schemeClr val="tx1"/>
                </a:solidFill>
                <a:latin typeface="Limon F3" charset="0"/>
                <a:ea typeface="MS PGothic" pitchFamily="34" charset="-128"/>
              </a:defRPr>
            </a:lvl9pPr>
          </a:lstStyle>
          <a:p>
            <a:pPr algn="ctr" fontAlgn="base">
              <a:spcBef>
                <a:spcPct val="0"/>
              </a:spcBef>
              <a:spcAft>
                <a:spcPct val="0"/>
              </a:spcAft>
              <a:defRPr/>
            </a:pPr>
            <a:endParaRPr lang="en-US" altLang="en-US" sz="3500" b="1" smtClean="0">
              <a:solidFill>
                <a:srgbClr val="000066"/>
              </a:solidFill>
              <a:latin typeface="Gill Sans MT" panose="020B0502020104020203" pitchFamily="34" charset="0"/>
            </a:endParaRPr>
          </a:p>
        </p:txBody>
      </p:sp>
      <p:sp>
        <p:nvSpPr>
          <p:cNvPr id="25603" name="Rectangle 3"/>
          <p:cNvSpPr>
            <a:spLocks noChangeArrowheads="1"/>
          </p:cNvSpPr>
          <p:nvPr/>
        </p:nvSpPr>
        <p:spPr bwMode="auto">
          <a:xfrm>
            <a:off x="395288" y="1452563"/>
            <a:ext cx="8320116" cy="413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341313" indent="-341313" defTabSz="912813" eaLnBrk="0" hangingPunct="0">
              <a:spcBef>
                <a:spcPct val="80000"/>
              </a:spcBef>
              <a:buClr>
                <a:srgbClr val="1E7FB8"/>
              </a:buClr>
              <a:buFont typeface="Wingdings" pitchFamily="2" charset="2"/>
              <a:buChar char="l"/>
            </a:pPr>
            <a:r>
              <a:rPr lang="en-US" sz="2400" dirty="0" smtClean="0">
                <a:solidFill>
                  <a:srgbClr val="000066"/>
                </a:solidFill>
                <a:latin typeface="Gill Sans MT" pitchFamily="34" charset="0"/>
              </a:rPr>
              <a:t>Health </a:t>
            </a:r>
            <a:r>
              <a:rPr lang="en-US" sz="2400" dirty="0">
                <a:solidFill>
                  <a:srgbClr val="000066"/>
                </a:solidFill>
                <a:latin typeface="Gill Sans MT" pitchFamily="34" charset="0"/>
              </a:rPr>
              <a:t>workers should acknowledge that children will likely experience slightly more pain or discomfort when there are multiple injections.</a:t>
            </a:r>
            <a:endParaRPr lang="es-ES_tradnl" sz="2400" dirty="0">
              <a:solidFill>
                <a:srgbClr val="000066"/>
              </a:solidFill>
              <a:latin typeface="Gill Sans MT" pitchFamily="34" charset="0"/>
            </a:endParaRPr>
          </a:p>
          <a:p>
            <a:pPr marL="341313" indent="-341313" defTabSz="912813" eaLnBrk="0" hangingPunct="0">
              <a:spcBef>
                <a:spcPct val="80000"/>
              </a:spcBef>
              <a:buClr>
                <a:srgbClr val="1E7FB8"/>
              </a:buClr>
              <a:buFont typeface="Wingdings" pitchFamily="2" charset="2"/>
              <a:buChar char="l"/>
            </a:pPr>
            <a:r>
              <a:rPr lang="en-US" altLang="en-US" sz="2400" dirty="0" smtClean="0">
                <a:solidFill>
                  <a:srgbClr val="000066"/>
                </a:solidFill>
                <a:latin typeface="Gill Sans MT" pitchFamily="34" charset="0"/>
              </a:rPr>
              <a:t>Spreading out vaccinations means parents/caregivers will need to make an additional visit for other necessary vaccines, causing the child to suffer the pain on two separate occasions. </a:t>
            </a:r>
            <a:endParaRPr lang="es-ES_tradnl" sz="2400" dirty="0">
              <a:solidFill>
                <a:srgbClr val="FF0000"/>
              </a:solidFill>
              <a:latin typeface="Gill Sans MT" pitchFamily="34" charset="0"/>
              <a:ea typeface="MS PGothic" pitchFamily="34" charset="-128"/>
              <a:cs typeface="Arial" pitchFamily="34" charset="0"/>
            </a:endParaRPr>
          </a:p>
          <a:p>
            <a:pPr marL="341313" indent="-341313" defTabSz="912813" eaLnBrk="0" hangingPunct="0">
              <a:spcBef>
                <a:spcPct val="80000"/>
              </a:spcBef>
              <a:buClr>
                <a:srgbClr val="1E7FB8"/>
              </a:buClr>
              <a:buFont typeface="Wingdings" pitchFamily="2" charset="2"/>
              <a:buChar char="l"/>
            </a:pPr>
            <a:r>
              <a:rPr lang="en-US" altLang="en-US" sz="2400" dirty="0" smtClean="0">
                <a:solidFill>
                  <a:srgbClr val="000066"/>
                </a:solidFill>
                <a:latin typeface="Gill Sans MT" pitchFamily="34" charset="0"/>
              </a:rPr>
              <a:t>Address concerns about pain by reminding parents that it </a:t>
            </a:r>
            <a:r>
              <a:rPr lang="en-US" altLang="en-US" sz="2400" dirty="0">
                <a:solidFill>
                  <a:srgbClr val="000066"/>
                </a:solidFill>
                <a:latin typeface="Gill Sans MT" pitchFamily="34" charset="0"/>
              </a:rPr>
              <a:t>is better for the child to experience one, brief moment of discomfort than pain on two separate days</a:t>
            </a:r>
            <a:endParaRPr lang="en-US" sz="2400" i="1" dirty="0">
              <a:solidFill>
                <a:srgbClr val="FF0000"/>
              </a:solidFill>
              <a:latin typeface="Gill Sans MT" pitchFamily="34" charset="0"/>
              <a:ea typeface="MS PGothic" pitchFamily="34" charset="-128"/>
              <a:cs typeface="Arial" pitchFamily="34" charset="0"/>
            </a:endParaRPr>
          </a:p>
          <a:p>
            <a:pPr marL="341313" indent="-341313" defTabSz="912813" eaLnBrk="0" fontAlgn="base" hangingPunct="0">
              <a:spcBef>
                <a:spcPct val="80000"/>
              </a:spcBef>
              <a:spcAft>
                <a:spcPct val="0"/>
              </a:spcAft>
              <a:buClr>
                <a:srgbClr val="1E7FB8"/>
              </a:buClr>
              <a:buFont typeface="Wingdings" pitchFamily="2" charset="2"/>
              <a:buChar char="l"/>
            </a:pPr>
            <a:endParaRPr lang="en-US" sz="2000" dirty="0">
              <a:solidFill>
                <a:srgbClr val="FF0000"/>
              </a:solidFill>
              <a:latin typeface="Gill Sans MT" pitchFamily="34" charset="0"/>
              <a:ea typeface="MS PGothic" pitchFamily="34" charset="-128"/>
              <a:cs typeface="Arial" pitchFamily="34" charset="0"/>
            </a:endParaRPr>
          </a:p>
        </p:txBody>
      </p:sp>
      <p:sp>
        <p:nvSpPr>
          <p:cNvPr id="5" name="Rectangle 4"/>
          <p:cNvSpPr>
            <a:spLocks noChangeArrowheads="1"/>
          </p:cNvSpPr>
          <p:nvPr/>
        </p:nvSpPr>
        <p:spPr bwMode="auto">
          <a:xfrm>
            <a:off x="0" y="44624"/>
            <a:ext cx="9143999"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fontAlgn="base">
              <a:spcBef>
                <a:spcPct val="0"/>
              </a:spcBef>
              <a:spcAft>
                <a:spcPct val="0"/>
              </a:spcAft>
            </a:pPr>
            <a:r>
              <a:rPr lang="en-US" sz="3500" b="1" dirty="0" smtClean="0">
                <a:solidFill>
                  <a:srgbClr val="000066"/>
                </a:solidFill>
                <a:latin typeface="Gill Sans MT" panose="020B0604020202020204" charset="0"/>
                <a:ea typeface="MS PGothic" pitchFamily="34" charset="-128"/>
                <a:cs typeface="Arial" pitchFamily="34" charset="0"/>
              </a:rPr>
              <a:t>How to address parental concerns regarding pain from multiple injections:</a:t>
            </a:r>
            <a:endParaRPr lang="en-US" sz="3500" b="1" dirty="0">
              <a:solidFill>
                <a:srgbClr val="000066"/>
              </a:solidFill>
              <a:latin typeface="Gill Sans MT" panose="020B0604020202020204" charset="0"/>
              <a:ea typeface="MS PGothic" pitchFamily="34" charset="-128"/>
              <a:cs typeface="Arial" pitchFamily="34" charset="0"/>
            </a:endParaRPr>
          </a:p>
        </p:txBody>
      </p:sp>
    </p:spTree>
    <p:extLst>
      <p:ext uri="{BB962C8B-B14F-4D97-AF65-F5344CB8AC3E}">
        <p14:creationId xmlns:p14="http://schemas.microsoft.com/office/powerpoint/2010/main" val="32185978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p:cNvSpPr>
          <p:nvPr/>
        </p:nvSpPr>
        <p:spPr bwMode="auto">
          <a:xfrm>
            <a:off x="0" y="0"/>
            <a:ext cx="9144000" cy="1238250"/>
          </a:xfrm>
          <a:prstGeom prst="rect">
            <a:avLst/>
          </a:prstGeom>
          <a:noFill/>
          <a:ln>
            <a:noFill/>
          </a:ln>
          <a:effectLst>
            <a:outerShdw blurRad="63500" dist="17961" dir="2700000" algn="ctr" rotWithShape="0">
              <a:srgbClr val="96CCEE">
                <a:alpha val="74998"/>
              </a:srgbClr>
            </a:outerShdw>
          </a:effectLst>
          <a:extLst/>
        </p:spPr>
        <p:txBody>
          <a:bodyPr lIns="0" tIns="0" rIns="0" bIns="0" anchor="ctr"/>
          <a:lstStyle/>
          <a:p>
            <a:pPr algn="ctr" eaLnBrk="0" hangingPunct="0"/>
            <a:r>
              <a:rPr lang="en-US" sz="3600" b="1" dirty="0">
                <a:solidFill>
                  <a:srgbClr val="000066"/>
                </a:solidFill>
                <a:latin typeface="Gill Sans MT" pitchFamily="34" charset="0"/>
                <a:cs typeface="Arial" pitchFamily="34" charset="0"/>
              </a:rPr>
              <a:t>Health professionals are the primary promoters of vaccination</a:t>
            </a:r>
            <a:endParaRPr lang="en-US" sz="6800" b="1" dirty="0">
              <a:solidFill>
                <a:srgbClr val="000066"/>
              </a:solidFill>
              <a:latin typeface="Arial" pitchFamily="34" charset="0"/>
              <a:cs typeface="Arial" pitchFamily="34" charset="0"/>
            </a:endParaRPr>
          </a:p>
        </p:txBody>
      </p:sp>
      <p:sp>
        <p:nvSpPr>
          <p:cNvPr id="6" name="5 Rectángulo"/>
          <p:cNvSpPr/>
          <p:nvPr/>
        </p:nvSpPr>
        <p:spPr>
          <a:xfrm>
            <a:off x="785786" y="1714488"/>
            <a:ext cx="7572428" cy="4247317"/>
          </a:xfrm>
          <a:prstGeom prst="rect">
            <a:avLst/>
          </a:prstGeom>
        </p:spPr>
        <p:txBody>
          <a:bodyPr wrap="square">
            <a:spAutoFit/>
          </a:bodyPr>
          <a:lstStyle/>
          <a:p>
            <a:pPr marL="355600" indent="-355600" defTabSz="912813" eaLnBrk="0" hangingPunct="0">
              <a:spcBef>
                <a:spcPts val="1800"/>
              </a:spcBef>
              <a:buFont typeface="Arial" pitchFamily="34" charset="0"/>
              <a:buChar char="•"/>
            </a:pPr>
            <a:r>
              <a:rPr lang="en-US" sz="2400" dirty="0">
                <a:solidFill>
                  <a:srgbClr val="000066"/>
                </a:solidFill>
                <a:latin typeface="Gill Sans MT" pitchFamily="34" charset="0"/>
                <a:cs typeface="Arial" pitchFamily="34" charset="0"/>
              </a:rPr>
              <a:t>Health professionals </a:t>
            </a:r>
            <a:r>
              <a:rPr lang="en-US" sz="2400" dirty="0" smtClean="0">
                <a:solidFill>
                  <a:srgbClr val="000066"/>
                </a:solidFill>
                <a:latin typeface="Gill Sans MT" pitchFamily="34" charset="0"/>
                <a:cs typeface="Arial" pitchFamily="34" charset="0"/>
              </a:rPr>
              <a:t>play </a:t>
            </a:r>
            <a:r>
              <a:rPr lang="en-US" sz="2400" dirty="0">
                <a:solidFill>
                  <a:srgbClr val="000066"/>
                </a:solidFill>
                <a:latin typeface="Gill Sans MT" pitchFamily="34" charset="0"/>
                <a:cs typeface="Arial" pitchFamily="34" charset="0"/>
              </a:rPr>
              <a:t>a vital role in ensuring that parents or caregivers are informed about and agree to the vaccination of their children. </a:t>
            </a:r>
          </a:p>
          <a:p>
            <a:pPr marL="355600" indent="-355600" defTabSz="912813" eaLnBrk="0" hangingPunct="0">
              <a:spcBef>
                <a:spcPts val="1800"/>
              </a:spcBef>
              <a:buFont typeface="Arial" pitchFamily="34" charset="0"/>
              <a:buChar char="•"/>
            </a:pPr>
            <a:r>
              <a:rPr lang="en-US" sz="2400" dirty="0" smtClean="0">
                <a:solidFill>
                  <a:srgbClr val="000066"/>
                </a:solidFill>
                <a:latin typeface="Gill Sans MT" pitchFamily="34" charset="0"/>
                <a:cs typeface="Arial" pitchFamily="34" charset="0"/>
              </a:rPr>
              <a:t>By </a:t>
            </a:r>
            <a:r>
              <a:rPr lang="en-US" sz="2400" dirty="0">
                <a:solidFill>
                  <a:srgbClr val="000066"/>
                </a:solidFill>
                <a:latin typeface="Gill Sans MT" pitchFamily="34" charset="0"/>
                <a:cs typeface="Arial" pitchFamily="34" charset="0"/>
              </a:rPr>
              <a:t>listening patiently, showing support for IPV and communicating effectively, health personnel can contribute positively to the introduction of IPV and ensure that children receive the vaccine.</a:t>
            </a:r>
          </a:p>
          <a:p>
            <a:pPr marL="355600" indent="-355600" defTabSz="912813" eaLnBrk="0" hangingPunct="0">
              <a:spcBef>
                <a:spcPts val="1800"/>
              </a:spcBef>
              <a:buFont typeface="Arial" pitchFamily="34" charset="0"/>
              <a:buChar char="•"/>
            </a:pPr>
            <a:r>
              <a:rPr lang="en-US" sz="2400" dirty="0">
                <a:solidFill>
                  <a:srgbClr val="000066"/>
                </a:solidFill>
                <a:latin typeface="Gill Sans MT" pitchFamily="34" charset="0"/>
                <a:cs typeface="Arial" pitchFamily="34" charset="0"/>
              </a:rPr>
              <a:t>Within the health system, it is also necessary to circulate the correct information clearly and accurately to avoid spreading incomplete or distorted information.</a:t>
            </a:r>
            <a:endParaRPr lang="es-ES_tradnl" sz="2400" dirty="0">
              <a:solidFill>
                <a:srgbClr val="000066"/>
              </a:solidFill>
              <a:latin typeface="Gill Sans MT" pitchFamily="34" charset="0"/>
              <a:cs typeface="Arial" pitchFamily="34" charset="0"/>
            </a:endParaRPr>
          </a:p>
        </p:txBody>
      </p:sp>
    </p:spTree>
    <p:extLst>
      <p:ext uri="{BB962C8B-B14F-4D97-AF65-F5344CB8AC3E}">
        <p14:creationId xmlns:p14="http://schemas.microsoft.com/office/powerpoint/2010/main" val="32101441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ChangeArrowheads="1"/>
          </p:cNvSpPr>
          <p:nvPr/>
        </p:nvSpPr>
        <p:spPr bwMode="auto">
          <a:xfrm>
            <a:off x="6011863" y="1671638"/>
            <a:ext cx="757237" cy="876300"/>
          </a:xfrm>
          <a:prstGeom prst="wedgeRoundRectCallout">
            <a:avLst>
              <a:gd name="adj1" fmla="val 68125"/>
              <a:gd name="adj2" fmla="val -25755"/>
              <a:gd name="adj3" fmla="val 16667"/>
            </a:avLst>
          </a:prstGeom>
          <a:solidFill>
            <a:schemeClr val="bg1"/>
          </a:solidFill>
          <a:ln w="25400">
            <a:solidFill>
              <a:srgbClr val="C00000"/>
            </a:solidFill>
            <a:miter lim="800000"/>
            <a:headEnd/>
            <a:tailEnd/>
          </a:ln>
        </p:spPr>
        <p:txBody>
          <a:bodyPr anchor="ctr"/>
          <a:lstStyle/>
          <a:p>
            <a:pPr algn="ctr" rtl="1" fontAlgn="base">
              <a:spcBef>
                <a:spcPct val="0"/>
              </a:spcBef>
              <a:spcAft>
                <a:spcPct val="0"/>
              </a:spcAft>
            </a:pPr>
            <a:r>
              <a:rPr lang="es-ES_tradnl" sz="2000" b="1">
                <a:solidFill>
                  <a:srgbClr val="002060"/>
                </a:solidFill>
                <a:latin typeface="Arial" pitchFamily="34" charset="0"/>
                <a:ea typeface="MS PGothic" pitchFamily="34" charset="-128"/>
                <a:cs typeface="Arial" pitchFamily="34" charset="0"/>
              </a:rPr>
              <a:t>?</a:t>
            </a:r>
          </a:p>
        </p:txBody>
      </p:sp>
      <p:pic>
        <p:nvPicPr>
          <p:cNvPr id="23556" name="Picture 8" descr="doctor_thin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9913" y="1562100"/>
            <a:ext cx="2224087" cy="41465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p>
            <a:pPr algn="ctr" defTabSz="912813" eaLnBrk="0" hangingPunct="0"/>
            <a:r>
              <a:rPr lang="en-US" sz="3200" b="1" dirty="0">
                <a:solidFill>
                  <a:srgbClr val="000066"/>
                </a:solidFill>
                <a:latin typeface="Gill Sans MT" panose="020B0604020202020204" charset="0"/>
                <a:cs typeface="Arial" pitchFamily="34" charset="0"/>
              </a:rPr>
              <a:t>How to respond to Health Care Worker Questions.</a:t>
            </a:r>
          </a:p>
        </p:txBody>
      </p:sp>
      <p:sp>
        <p:nvSpPr>
          <p:cNvPr id="8" name="AutoShape 6"/>
          <p:cNvSpPr>
            <a:spLocks noChangeArrowheads="1"/>
          </p:cNvSpPr>
          <p:nvPr/>
        </p:nvSpPr>
        <p:spPr bwMode="auto">
          <a:xfrm>
            <a:off x="2841625" y="2171700"/>
            <a:ext cx="3025775" cy="3680639"/>
          </a:xfrm>
          <a:prstGeom prst="wedgeRoundRectCallout">
            <a:avLst>
              <a:gd name="adj1" fmla="val -85204"/>
              <a:gd name="adj2" fmla="val -41157"/>
              <a:gd name="adj3" fmla="val 16667"/>
            </a:avLst>
          </a:prstGeom>
          <a:solidFill>
            <a:schemeClr val="bg1"/>
          </a:solidFill>
          <a:ln w="28575">
            <a:solidFill>
              <a:srgbClr val="C00000"/>
            </a:solidFill>
            <a:round/>
            <a:headEnd/>
            <a:tailEnd/>
          </a:ln>
        </p:spPr>
        <p:txBody>
          <a:bodyPr>
            <a:spAutoFit/>
          </a:bodyPr>
          <a:lstStyle/>
          <a:p>
            <a:r>
              <a:rPr lang="es-ES_tradnl" sz="2400" b="1" i="1" dirty="0" err="1" smtClean="0">
                <a:solidFill>
                  <a:srgbClr val="000066"/>
                </a:solidFill>
                <a:latin typeface="Gill Sans MT" panose="020B0604020202020204" charset="0"/>
              </a:rPr>
              <a:t>Have</a:t>
            </a:r>
            <a:r>
              <a:rPr lang="es-ES_tradnl" sz="2400" b="1" i="1" dirty="0" smtClean="0">
                <a:solidFill>
                  <a:srgbClr val="000066"/>
                </a:solidFill>
                <a:latin typeface="Gill Sans MT" panose="020B0604020202020204" charset="0"/>
              </a:rPr>
              <a:t> </a:t>
            </a:r>
            <a:r>
              <a:rPr lang="es-ES_tradnl" sz="2400" b="1" i="1" dirty="0" err="1" smtClean="0">
                <a:solidFill>
                  <a:srgbClr val="000066"/>
                </a:solidFill>
                <a:latin typeface="Gill Sans MT" panose="020B0604020202020204" charset="0"/>
              </a:rPr>
              <a:t>any</a:t>
            </a:r>
            <a:r>
              <a:rPr lang="es-ES_tradnl" sz="2400" b="1" i="1" dirty="0" smtClean="0">
                <a:solidFill>
                  <a:srgbClr val="000066"/>
                </a:solidFill>
                <a:latin typeface="Gill Sans MT" panose="020B0604020202020204" charset="0"/>
              </a:rPr>
              <a:t> </a:t>
            </a:r>
            <a:r>
              <a:rPr lang="es-ES_tradnl" sz="2400" b="1" i="1" dirty="0" err="1" smtClean="0">
                <a:solidFill>
                  <a:srgbClr val="000066"/>
                </a:solidFill>
                <a:latin typeface="Gill Sans MT" panose="020B0604020202020204" charset="0"/>
              </a:rPr>
              <a:t>studies</a:t>
            </a:r>
            <a:r>
              <a:rPr lang="es-ES_tradnl" sz="2400" b="1" i="1" dirty="0" smtClean="0">
                <a:solidFill>
                  <a:srgbClr val="000066"/>
                </a:solidFill>
                <a:latin typeface="Gill Sans MT" panose="020B0604020202020204" charset="0"/>
              </a:rPr>
              <a:t> </a:t>
            </a:r>
            <a:r>
              <a:rPr lang="es-ES_tradnl" sz="2400" b="1" i="1" dirty="0" err="1" smtClean="0">
                <a:solidFill>
                  <a:srgbClr val="000066"/>
                </a:solidFill>
                <a:latin typeface="Gill Sans MT" panose="020B0604020202020204" charset="0"/>
              </a:rPr>
              <a:t>been</a:t>
            </a:r>
            <a:r>
              <a:rPr lang="es-ES_tradnl" sz="2400" b="1" i="1" dirty="0" smtClean="0">
                <a:solidFill>
                  <a:srgbClr val="000066"/>
                </a:solidFill>
                <a:latin typeface="Gill Sans MT" panose="020B0604020202020204" charset="0"/>
              </a:rPr>
              <a:t> </a:t>
            </a:r>
            <a:r>
              <a:rPr lang="es-ES_tradnl" sz="2400" b="1" i="1" dirty="0" err="1" smtClean="0">
                <a:solidFill>
                  <a:srgbClr val="000066"/>
                </a:solidFill>
                <a:latin typeface="Gill Sans MT" panose="020B0604020202020204" charset="0"/>
              </a:rPr>
              <a:t>conducted</a:t>
            </a:r>
            <a:r>
              <a:rPr lang="es-ES_tradnl" sz="2400" b="1" i="1" dirty="0" smtClean="0">
                <a:solidFill>
                  <a:srgbClr val="000066"/>
                </a:solidFill>
                <a:latin typeface="Gill Sans MT" panose="020B0604020202020204" charset="0"/>
              </a:rPr>
              <a:t> </a:t>
            </a:r>
            <a:r>
              <a:rPr lang="es-ES_tradnl" sz="2400" b="1" i="1" dirty="0" err="1" smtClean="0">
                <a:solidFill>
                  <a:srgbClr val="000066"/>
                </a:solidFill>
                <a:latin typeface="Gill Sans MT" panose="020B0604020202020204" charset="0"/>
              </a:rPr>
              <a:t>to</a:t>
            </a:r>
            <a:r>
              <a:rPr lang="es-ES_tradnl" sz="2400" b="1" i="1" dirty="0" smtClean="0">
                <a:solidFill>
                  <a:srgbClr val="000066"/>
                </a:solidFill>
                <a:latin typeface="Gill Sans MT" panose="020B0604020202020204" charset="0"/>
              </a:rPr>
              <a:t> test </a:t>
            </a:r>
            <a:r>
              <a:rPr lang="es-ES_tradnl" sz="2400" b="1" i="1" dirty="0" err="1" smtClean="0">
                <a:solidFill>
                  <a:srgbClr val="000066"/>
                </a:solidFill>
                <a:latin typeface="Gill Sans MT" panose="020B0604020202020204" charset="0"/>
              </a:rPr>
              <a:t>if</a:t>
            </a:r>
            <a:r>
              <a:rPr lang="es-ES_tradnl" sz="2400" b="1" i="1" dirty="0" smtClean="0">
                <a:solidFill>
                  <a:srgbClr val="000066"/>
                </a:solidFill>
                <a:latin typeface="Gill Sans MT" panose="020B0604020202020204" charset="0"/>
              </a:rPr>
              <a:t> </a:t>
            </a:r>
            <a:r>
              <a:rPr lang="es-ES_tradnl" sz="2400" b="1" i="1" dirty="0" err="1" smtClean="0">
                <a:solidFill>
                  <a:srgbClr val="000066"/>
                </a:solidFill>
                <a:latin typeface="Gill Sans MT" panose="020B0604020202020204" charset="0"/>
              </a:rPr>
              <a:t>there</a:t>
            </a:r>
            <a:r>
              <a:rPr lang="es-ES_tradnl" sz="2400" b="1" i="1" dirty="0" smtClean="0">
                <a:solidFill>
                  <a:srgbClr val="000066"/>
                </a:solidFill>
                <a:latin typeface="Gill Sans MT" panose="020B0604020202020204" charset="0"/>
              </a:rPr>
              <a:t> </a:t>
            </a:r>
            <a:r>
              <a:rPr lang="es-ES_tradnl" sz="2400" b="1" i="1" dirty="0" err="1" smtClean="0">
                <a:solidFill>
                  <a:srgbClr val="000066"/>
                </a:solidFill>
                <a:latin typeface="Gill Sans MT" panose="020B0604020202020204" charset="0"/>
              </a:rPr>
              <a:t>is</a:t>
            </a:r>
            <a:r>
              <a:rPr lang="es-ES_tradnl" sz="2400" b="1" i="1" dirty="0" smtClean="0">
                <a:solidFill>
                  <a:srgbClr val="000066"/>
                </a:solidFill>
                <a:latin typeface="Gill Sans MT" panose="020B0604020202020204" charset="0"/>
              </a:rPr>
              <a:t> </a:t>
            </a:r>
            <a:r>
              <a:rPr lang="es-ES_tradnl" sz="2400" b="1" i="1" dirty="0" err="1" smtClean="0">
                <a:solidFill>
                  <a:srgbClr val="000066"/>
                </a:solidFill>
                <a:latin typeface="Gill Sans MT" panose="020B0604020202020204" charset="0"/>
              </a:rPr>
              <a:t>an</a:t>
            </a:r>
            <a:r>
              <a:rPr lang="es-ES_tradnl" sz="2400" b="1" i="1" dirty="0" smtClean="0">
                <a:solidFill>
                  <a:srgbClr val="000066"/>
                </a:solidFill>
                <a:latin typeface="Gill Sans MT" panose="020B0604020202020204" charset="0"/>
              </a:rPr>
              <a:t> </a:t>
            </a:r>
            <a:r>
              <a:rPr lang="es-ES_tradnl" sz="2400" b="1" i="1" dirty="0" err="1" smtClean="0">
                <a:solidFill>
                  <a:srgbClr val="000066"/>
                </a:solidFill>
                <a:latin typeface="Gill Sans MT" panose="020B0604020202020204" charset="0"/>
              </a:rPr>
              <a:t>increased</a:t>
            </a:r>
            <a:r>
              <a:rPr lang="es-ES_tradnl" sz="2400" b="1" i="1" dirty="0" smtClean="0">
                <a:solidFill>
                  <a:srgbClr val="000066"/>
                </a:solidFill>
                <a:latin typeface="Gill Sans MT" panose="020B0604020202020204" charset="0"/>
              </a:rPr>
              <a:t> </a:t>
            </a:r>
            <a:r>
              <a:rPr lang="es-ES_tradnl" sz="2400" b="1" i="1" dirty="0" err="1" smtClean="0">
                <a:solidFill>
                  <a:srgbClr val="000066"/>
                </a:solidFill>
                <a:latin typeface="Gill Sans MT" panose="020B0604020202020204" charset="0"/>
              </a:rPr>
              <a:t>risk</a:t>
            </a:r>
            <a:r>
              <a:rPr lang="es-ES_tradnl" sz="2400" b="1" i="1" dirty="0" smtClean="0">
                <a:solidFill>
                  <a:srgbClr val="000066"/>
                </a:solidFill>
                <a:latin typeface="Gill Sans MT" panose="020B0604020202020204" charset="0"/>
              </a:rPr>
              <a:t> of adverse </a:t>
            </a:r>
            <a:r>
              <a:rPr lang="es-ES_tradnl" sz="2400" b="1" i="1" dirty="0" err="1" smtClean="0">
                <a:solidFill>
                  <a:srgbClr val="000066"/>
                </a:solidFill>
                <a:latin typeface="Gill Sans MT" panose="020B0604020202020204" charset="0"/>
              </a:rPr>
              <a:t>events</a:t>
            </a:r>
            <a:r>
              <a:rPr lang="es-ES_tradnl" sz="2400" b="1" i="1" dirty="0" smtClean="0">
                <a:solidFill>
                  <a:srgbClr val="000066"/>
                </a:solidFill>
                <a:latin typeface="Gill Sans MT" panose="020B0604020202020204" charset="0"/>
              </a:rPr>
              <a:t> </a:t>
            </a:r>
            <a:r>
              <a:rPr lang="es-ES_tradnl" sz="2400" b="1" i="1" dirty="0" err="1" smtClean="0">
                <a:solidFill>
                  <a:srgbClr val="000066"/>
                </a:solidFill>
                <a:latin typeface="Gill Sans MT" panose="020B0604020202020204" charset="0"/>
              </a:rPr>
              <a:t>when</a:t>
            </a:r>
            <a:r>
              <a:rPr lang="es-ES_tradnl" sz="2400" b="1" i="1" dirty="0" smtClean="0">
                <a:solidFill>
                  <a:srgbClr val="000066"/>
                </a:solidFill>
                <a:latin typeface="Gill Sans MT" panose="020B0604020202020204" charset="0"/>
              </a:rPr>
              <a:t> </a:t>
            </a:r>
            <a:r>
              <a:rPr lang="es-ES_tradnl" sz="2400" b="1" i="1" dirty="0" err="1" smtClean="0">
                <a:solidFill>
                  <a:srgbClr val="000066"/>
                </a:solidFill>
                <a:latin typeface="Gill Sans MT" panose="020B0604020202020204" charset="0"/>
              </a:rPr>
              <a:t>multiple</a:t>
            </a:r>
            <a:r>
              <a:rPr lang="es-ES_tradnl" sz="2400" b="1" i="1" dirty="0" smtClean="0">
                <a:solidFill>
                  <a:srgbClr val="000066"/>
                </a:solidFill>
                <a:latin typeface="Gill Sans MT" panose="020B0604020202020204" charset="0"/>
              </a:rPr>
              <a:t> </a:t>
            </a:r>
            <a:r>
              <a:rPr lang="es-ES_tradnl" sz="2400" b="1" i="1" dirty="0" err="1" smtClean="0">
                <a:solidFill>
                  <a:srgbClr val="000066"/>
                </a:solidFill>
                <a:latin typeface="Gill Sans MT" panose="020B0604020202020204" charset="0"/>
              </a:rPr>
              <a:t>vaccinations</a:t>
            </a:r>
            <a:r>
              <a:rPr lang="es-ES_tradnl" sz="2400" b="1" i="1" dirty="0" smtClean="0">
                <a:solidFill>
                  <a:srgbClr val="000066"/>
                </a:solidFill>
                <a:latin typeface="Gill Sans MT" panose="020B0604020202020204" charset="0"/>
              </a:rPr>
              <a:t> are </a:t>
            </a:r>
            <a:r>
              <a:rPr lang="es-ES_tradnl" sz="2400" b="1" i="1" dirty="0" err="1" smtClean="0">
                <a:solidFill>
                  <a:srgbClr val="000066"/>
                </a:solidFill>
                <a:latin typeface="Gill Sans MT" panose="020B0604020202020204" charset="0"/>
              </a:rPr>
              <a:t>given</a:t>
            </a:r>
            <a:r>
              <a:rPr lang="es-ES_tradnl" sz="2400" b="1" i="1" dirty="0" smtClean="0">
                <a:solidFill>
                  <a:srgbClr val="000066"/>
                </a:solidFill>
                <a:latin typeface="Gill Sans MT" panose="020B0604020202020204" charset="0"/>
              </a:rPr>
              <a:t> at </a:t>
            </a:r>
            <a:r>
              <a:rPr lang="es-ES_tradnl" sz="2400" b="1" i="1" dirty="0" err="1" smtClean="0">
                <a:solidFill>
                  <a:srgbClr val="000066"/>
                </a:solidFill>
                <a:latin typeface="Gill Sans MT" panose="020B0604020202020204" charset="0"/>
              </a:rPr>
              <a:t>the</a:t>
            </a:r>
            <a:r>
              <a:rPr lang="es-ES_tradnl" sz="2400" b="1" i="1" dirty="0" smtClean="0">
                <a:solidFill>
                  <a:srgbClr val="000066"/>
                </a:solidFill>
                <a:latin typeface="Gill Sans MT" panose="020B0604020202020204" charset="0"/>
              </a:rPr>
              <a:t> </a:t>
            </a:r>
            <a:r>
              <a:rPr lang="es-ES_tradnl" sz="2400" b="1" i="1" dirty="0" err="1" smtClean="0">
                <a:solidFill>
                  <a:srgbClr val="000066"/>
                </a:solidFill>
                <a:latin typeface="Gill Sans MT" panose="020B0604020202020204" charset="0"/>
              </a:rPr>
              <a:t>same</a:t>
            </a:r>
            <a:r>
              <a:rPr lang="es-ES_tradnl" sz="2400" b="1" i="1" dirty="0" smtClean="0">
                <a:solidFill>
                  <a:srgbClr val="000066"/>
                </a:solidFill>
                <a:latin typeface="Gill Sans MT" panose="020B0604020202020204" charset="0"/>
              </a:rPr>
              <a:t> time?</a:t>
            </a:r>
            <a:endParaRPr lang="en-US" sz="2800" i="1" dirty="0">
              <a:solidFill>
                <a:srgbClr val="000066"/>
              </a:solidFill>
              <a:latin typeface="Gill Sans MT" panose="020B0604020202020204" charset="0"/>
            </a:endParaRPr>
          </a:p>
        </p:txBody>
      </p:sp>
      <p:pic>
        <p:nvPicPr>
          <p:cNvPr id="1026" name="Picture 2" descr="C:\Users\Eduardo\Desktop\nurse-312231_640.png"/>
          <p:cNvPicPr>
            <a:picLocks noChangeAspect="1" noChangeArrowheads="1"/>
          </p:cNvPicPr>
          <p:nvPr/>
        </p:nvPicPr>
        <p:blipFill>
          <a:blip r:embed="rId4"/>
          <a:srcRect/>
          <a:stretch>
            <a:fillRect/>
          </a:stretch>
        </p:blipFill>
        <p:spPr bwMode="auto">
          <a:xfrm>
            <a:off x="0" y="1428736"/>
            <a:ext cx="2327790" cy="4405322"/>
          </a:xfrm>
          <a:prstGeom prst="rect">
            <a:avLst/>
          </a:prstGeom>
          <a:noFill/>
        </p:spPr>
      </p:pic>
    </p:spTree>
    <p:extLst>
      <p:ext uri="{BB962C8B-B14F-4D97-AF65-F5344CB8AC3E}">
        <p14:creationId xmlns:p14="http://schemas.microsoft.com/office/powerpoint/2010/main" val="8505594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p:cNvSpPr>
          <p:nvPr/>
        </p:nvSpPr>
        <p:spPr bwMode="auto">
          <a:xfrm>
            <a:off x="0" y="0"/>
            <a:ext cx="9144000" cy="1238250"/>
          </a:xfrm>
          <a:prstGeom prst="rect">
            <a:avLst/>
          </a:prstGeom>
          <a:noFill/>
          <a:ln>
            <a:noFill/>
          </a:ln>
          <a:effectLst>
            <a:outerShdw blurRad="63500" dist="17961" dir="2700000" algn="ctr" rotWithShape="0">
              <a:srgbClr val="96CCEE">
                <a:alpha val="74998"/>
              </a:srgbClr>
            </a:outerShdw>
          </a:effectLst>
          <a:extLst/>
        </p:spPr>
        <p:txBody>
          <a:bodyPr lIns="0" tIns="0" rIns="0" bIns="0" anchor="ctr"/>
          <a:lstStyle/>
          <a:p>
            <a:pPr algn="ctr" eaLnBrk="0" fontAlgn="base" hangingPunct="0">
              <a:spcBef>
                <a:spcPct val="0"/>
              </a:spcBef>
              <a:spcAft>
                <a:spcPct val="0"/>
              </a:spcAft>
            </a:pPr>
            <a:r>
              <a:rPr lang="en-US" sz="3500" b="1" dirty="0" smtClean="0">
                <a:solidFill>
                  <a:srgbClr val="000066"/>
                </a:solidFill>
                <a:latin typeface="Arial" pitchFamily="34" charset="0"/>
                <a:ea typeface="MS PGothic" pitchFamily="34" charset="-128"/>
                <a:cs typeface="Arial" pitchFamily="34" charset="0"/>
              </a:rPr>
              <a:t>Suggested Response:</a:t>
            </a:r>
            <a:endParaRPr lang="en-US" sz="6800" b="1" dirty="0">
              <a:solidFill>
                <a:srgbClr val="000066"/>
              </a:solidFill>
              <a:latin typeface="Arial" pitchFamily="34" charset="0"/>
              <a:ea typeface="MS PGothic" pitchFamily="34" charset="-128"/>
              <a:cs typeface="Arial" pitchFamily="34" charset="0"/>
            </a:endParaRPr>
          </a:p>
        </p:txBody>
      </p:sp>
      <p:sp>
        <p:nvSpPr>
          <p:cNvPr id="20483" name="AutoShape 3"/>
          <p:cNvSpPr>
            <a:spLocks noChangeArrowheads="1"/>
          </p:cNvSpPr>
          <p:nvPr/>
        </p:nvSpPr>
        <p:spPr bwMode="auto">
          <a:xfrm>
            <a:off x="395288" y="2714620"/>
            <a:ext cx="5040312" cy="2442572"/>
          </a:xfrm>
          <a:prstGeom prst="wedgeRoundRectCallout">
            <a:avLst>
              <a:gd name="adj1" fmla="val 68125"/>
              <a:gd name="adj2" fmla="val -25755"/>
              <a:gd name="adj3" fmla="val 16667"/>
            </a:avLst>
          </a:prstGeom>
          <a:solidFill>
            <a:schemeClr val="bg1"/>
          </a:solidFill>
          <a:ln w="25400">
            <a:solidFill>
              <a:srgbClr val="C00000"/>
            </a:solidFill>
            <a:miter lim="800000"/>
            <a:headEnd/>
            <a:tailEnd/>
          </a:ln>
        </p:spPr>
        <p:txBody>
          <a:bodyPr/>
          <a:lstStyle/>
          <a:p>
            <a:pPr algn="ctr" rtl="1" fontAlgn="base">
              <a:spcBef>
                <a:spcPct val="0"/>
              </a:spcBef>
              <a:spcAft>
                <a:spcPct val="0"/>
              </a:spcAft>
            </a:pPr>
            <a:r>
              <a:rPr lang="en-US" sz="2200" dirty="0" smtClean="0">
                <a:solidFill>
                  <a:srgbClr val="000066"/>
                </a:solidFill>
                <a:latin typeface="Gill Sans MT" panose="020B0604020202020204" charset="0"/>
              </a:rPr>
              <a:t>No.  A number of studies have been conducted to examine the effects of giving various combinations of vaccines simultaneously.  These studies show that there is no increase risk of adverse events with multiple injections.  </a:t>
            </a:r>
            <a:endParaRPr lang="en-US" sz="1200" b="1" dirty="0">
              <a:solidFill>
                <a:srgbClr val="002060"/>
              </a:solidFill>
              <a:latin typeface="Gill Sans MT" pitchFamily="34" charset="0"/>
              <a:cs typeface="Arial" pitchFamily="34" charset="0"/>
            </a:endParaRPr>
          </a:p>
        </p:txBody>
      </p:sp>
      <p:pic>
        <p:nvPicPr>
          <p:cNvPr id="20485" name="Picture 15" descr="docto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7950" y="1628775"/>
            <a:ext cx="2735262" cy="3959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3814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ChangeArrowheads="1"/>
          </p:cNvSpPr>
          <p:nvPr/>
        </p:nvSpPr>
        <p:spPr bwMode="auto">
          <a:xfrm>
            <a:off x="6011863" y="1671638"/>
            <a:ext cx="757237" cy="876300"/>
          </a:xfrm>
          <a:prstGeom prst="wedgeRoundRectCallout">
            <a:avLst>
              <a:gd name="adj1" fmla="val 68125"/>
              <a:gd name="adj2" fmla="val -25755"/>
              <a:gd name="adj3" fmla="val 16667"/>
            </a:avLst>
          </a:prstGeom>
          <a:solidFill>
            <a:schemeClr val="bg1"/>
          </a:solidFill>
          <a:ln w="25400">
            <a:solidFill>
              <a:srgbClr val="C00000"/>
            </a:solidFill>
            <a:miter lim="800000"/>
            <a:headEnd/>
            <a:tailEnd/>
          </a:ln>
        </p:spPr>
        <p:txBody>
          <a:bodyPr anchor="ctr"/>
          <a:lstStyle/>
          <a:p>
            <a:pPr algn="ctr" rtl="1" fontAlgn="base">
              <a:spcBef>
                <a:spcPct val="0"/>
              </a:spcBef>
              <a:spcAft>
                <a:spcPct val="0"/>
              </a:spcAft>
            </a:pPr>
            <a:r>
              <a:rPr lang="es-ES_tradnl" sz="2000" b="1">
                <a:solidFill>
                  <a:srgbClr val="002060"/>
                </a:solidFill>
                <a:latin typeface="Arial" pitchFamily="34" charset="0"/>
                <a:ea typeface="MS PGothic" pitchFamily="34" charset="-128"/>
                <a:cs typeface="Arial" pitchFamily="34" charset="0"/>
              </a:rPr>
              <a:t>?</a:t>
            </a:r>
          </a:p>
        </p:txBody>
      </p:sp>
      <p:pic>
        <p:nvPicPr>
          <p:cNvPr id="23556" name="Picture 8" descr="doctor_thin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16" y="1562100"/>
            <a:ext cx="2285984" cy="41465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p>
            <a:pPr algn="ctr" defTabSz="912813" eaLnBrk="0" hangingPunct="0"/>
            <a:r>
              <a:rPr lang="es-ES_tradnl" sz="3200" b="1" dirty="0" err="1">
                <a:solidFill>
                  <a:srgbClr val="000066"/>
                </a:solidFill>
                <a:latin typeface="Gill Sans MT" panose="020B0604020202020204" charset="0"/>
                <a:cs typeface="Arial" pitchFamily="34" charset="0"/>
              </a:rPr>
              <a:t>How</a:t>
            </a:r>
            <a:r>
              <a:rPr lang="es-ES_tradnl" sz="3200" b="1" dirty="0">
                <a:solidFill>
                  <a:srgbClr val="000066"/>
                </a:solidFill>
                <a:latin typeface="Gill Sans MT" panose="020B0604020202020204" charset="0"/>
                <a:cs typeface="Arial" pitchFamily="34" charset="0"/>
              </a:rPr>
              <a:t> </a:t>
            </a:r>
            <a:r>
              <a:rPr lang="es-ES_tradnl" sz="3200" b="1" dirty="0" err="1">
                <a:solidFill>
                  <a:srgbClr val="000066"/>
                </a:solidFill>
                <a:latin typeface="Gill Sans MT" panose="020B0604020202020204" charset="0"/>
                <a:cs typeface="Arial" pitchFamily="34" charset="0"/>
              </a:rPr>
              <a:t>to</a:t>
            </a:r>
            <a:r>
              <a:rPr lang="es-ES_tradnl" sz="3200" b="1" dirty="0">
                <a:solidFill>
                  <a:srgbClr val="000066"/>
                </a:solidFill>
                <a:latin typeface="Gill Sans MT" panose="020B0604020202020204" charset="0"/>
                <a:cs typeface="Arial" pitchFamily="34" charset="0"/>
              </a:rPr>
              <a:t> </a:t>
            </a:r>
            <a:r>
              <a:rPr lang="es-ES_tradnl" sz="3200" b="1" dirty="0" err="1">
                <a:solidFill>
                  <a:srgbClr val="000066"/>
                </a:solidFill>
                <a:latin typeface="Gill Sans MT" panose="020B0604020202020204" charset="0"/>
                <a:cs typeface="Arial" pitchFamily="34" charset="0"/>
              </a:rPr>
              <a:t>respond</a:t>
            </a:r>
            <a:r>
              <a:rPr lang="es-ES_tradnl" sz="3200" b="1" dirty="0">
                <a:solidFill>
                  <a:srgbClr val="000066"/>
                </a:solidFill>
                <a:latin typeface="Gill Sans MT" panose="020B0604020202020204" charset="0"/>
                <a:cs typeface="Arial" pitchFamily="34" charset="0"/>
              </a:rPr>
              <a:t> </a:t>
            </a:r>
            <a:r>
              <a:rPr lang="es-ES_tradnl" sz="3200" b="1" dirty="0" err="1">
                <a:solidFill>
                  <a:srgbClr val="000066"/>
                </a:solidFill>
                <a:latin typeface="Gill Sans MT" panose="020B0604020202020204" charset="0"/>
                <a:cs typeface="Arial" pitchFamily="34" charset="0"/>
              </a:rPr>
              <a:t>to</a:t>
            </a:r>
            <a:r>
              <a:rPr lang="es-ES_tradnl" sz="3200" b="1" dirty="0">
                <a:solidFill>
                  <a:srgbClr val="000066"/>
                </a:solidFill>
                <a:latin typeface="Gill Sans MT" panose="020B0604020202020204" charset="0"/>
                <a:cs typeface="Arial" pitchFamily="34" charset="0"/>
              </a:rPr>
              <a:t> </a:t>
            </a:r>
            <a:r>
              <a:rPr lang="es-ES_tradnl" sz="3200" b="1" dirty="0" err="1">
                <a:solidFill>
                  <a:srgbClr val="000066"/>
                </a:solidFill>
                <a:latin typeface="Gill Sans MT" panose="020B0604020202020204" charset="0"/>
                <a:cs typeface="Arial" pitchFamily="34" charset="0"/>
              </a:rPr>
              <a:t>Health</a:t>
            </a:r>
            <a:r>
              <a:rPr lang="es-ES_tradnl" sz="3200" b="1" dirty="0">
                <a:solidFill>
                  <a:srgbClr val="000066"/>
                </a:solidFill>
                <a:latin typeface="Gill Sans MT" panose="020B0604020202020204" charset="0"/>
                <a:cs typeface="Arial" pitchFamily="34" charset="0"/>
              </a:rPr>
              <a:t> </a:t>
            </a:r>
            <a:r>
              <a:rPr lang="es-ES_tradnl" sz="3200" b="1" dirty="0" err="1">
                <a:solidFill>
                  <a:srgbClr val="000066"/>
                </a:solidFill>
                <a:latin typeface="Gill Sans MT" panose="020B0604020202020204" charset="0"/>
                <a:cs typeface="Arial" pitchFamily="34" charset="0"/>
              </a:rPr>
              <a:t>Care</a:t>
            </a:r>
            <a:r>
              <a:rPr lang="es-ES_tradnl" sz="3200" b="1" dirty="0">
                <a:solidFill>
                  <a:srgbClr val="000066"/>
                </a:solidFill>
                <a:latin typeface="Gill Sans MT" panose="020B0604020202020204" charset="0"/>
                <a:cs typeface="Arial" pitchFamily="34" charset="0"/>
              </a:rPr>
              <a:t> </a:t>
            </a:r>
            <a:r>
              <a:rPr lang="es-ES_tradnl" sz="3200" b="1" dirty="0" err="1">
                <a:solidFill>
                  <a:srgbClr val="000066"/>
                </a:solidFill>
                <a:latin typeface="Gill Sans MT" panose="020B0604020202020204" charset="0"/>
                <a:cs typeface="Arial" pitchFamily="34" charset="0"/>
              </a:rPr>
              <a:t>Worker</a:t>
            </a:r>
            <a:r>
              <a:rPr lang="es-ES_tradnl" sz="3200" b="1" dirty="0">
                <a:solidFill>
                  <a:srgbClr val="000066"/>
                </a:solidFill>
                <a:latin typeface="Gill Sans MT" panose="020B0604020202020204" charset="0"/>
                <a:cs typeface="Arial" pitchFamily="34" charset="0"/>
              </a:rPr>
              <a:t> </a:t>
            </a:r>
            <a:r>
              <a:rPr lang="es-ES_tradnl" sz="3200" b="1" dirty="0" err="1">
                <a:solidFill>
                  <a:srgbClr val="000066"/>
                </a:solidFill>
                <a:latin typeface="Gill Sans MT" panose="020B0604020202020204" charset="0"/>
                <a:cs typeface="Arial" pitchFamily="34" charset="0"/>
              </a:rPr>
              <a:t>Questions</a:t>
            </a:r>
            <a:r>
              <a:rPr lang="es-ES_tradnl" sz="3200" b="1" dirty="0">
                <a:solidFill>
                  <a:srgbClr val="000066"/>
                </a:solidFill>
                <a:latin typeface="Gill Sans MT" panose="020B0604020202020204" charset="0"/>
                <a:cs typeface="Arial" pitchFamily="34" charset="0"/>
              </a:rPr>
              <a:t>.</a:t>
            </a:r>
            <a:endParaRPr lang="en-US" sz="3200" b="1" dirty="0">
              <a:solidFill>
                <a:srgbClr val="000066"/>
              </a:solidFill>
              <a:latin typeface="Gill Sans MT" panose="020B0604020202020204" charset="0"/>
              <a:cs typeface="Arial" pitchFamily="34" charset="0"/>
            </a:endParaRPr>
          </a:p>
        </p:txBody>
      </p:sp>
      <p:sp>
        <p:nvSpPr>
          <p:cNvPr id="8" name="AutoShape 6"/>
          <p:cNvSpPr>
            <a:spLocks noChangeArrowheads="1"/>
          </p:cNvSpPr>
          <p:nvPr/>
        </p:nvSpPr>
        <p:spPr bwMode="auto">
          <a:xfrm>
            <a:off x="2714612" y="1571612"/>
            <a:ext cx="3025775" cy="1464231"/>
          </a:xfrm>
          <a:prstGeom prst="wedgeRoundRectCallout">
            <a:avLst>
              <a:gd name="adj1" fmla="val -86148"/>
              <a:gd name="adj2" fmla="val -28290"/>
              <a:gd name="adj3" fmla="val 16667"/>
            </a:avLst>
          </a:prstGeom>
          <a:solidFill>
            <a:schemeClr val="bg1"/>
          </a:solidFill>
          <a:ln w="28575">
            <a:solidFill>
              <a:srgbClr val="C00000"/>
            </a:solidFill>
            <a:round/>
            <a:headEnd/>
            <a:tailEnd/>
          </a:ln>
        </p:spPr>
        <p:txBody>
          <a:bodyPr>
            <a:spAutoFit/>
          </a:bodyPr>
          <a:lstStyle/>
          <a:p>
            <a:r>
              <a:rPr lang="en-US" sz="2000" b="1" i="1" dirty="0">
                <a:solidFill>
                  <a:srgbClr val="000066"/>
                </a:solidFill>
                <a:latin typeface="Gill Sans MT" panose="020B0604020202020204" charset="0"/>
              </a:rPr>
              <a:t>Wouldn’t it be safer to separate vaccine injections and spread them out?</a:t>
            </a:r>
            <a:endParaRPr lang="es-MX" sz="2000" b="1" i="1" dirty="0">
              <a:solidFill>
                <a:srgbClr val="000066"/>
              </a:solidFill>
              <a:latin typeface="Gill Sans MT" panose="020B0604020202020204" charset="0"/>
            </a:endParaRPr>
          </a:p>
        </p:txBody>
      </p:sp>
      <p:pic>
        <p:nvPicPr>
          <p:cNvPr id="1026" name="Picture 2" descr="C:\Users\Eduardo\Desktop\nurse-312231_640.png"/>
          <p:cNvPicPr>
            <a:picLocks noChangeAspect="1" noChangeArrowheads="1"/>
          </p:cNvPicPr>
          <p:nvPr/>
        </p:nvPicPr>
        <p:blipFill>
          <a:blip r:embed="rId4"/>
          <a:srcRect/>
          <a:stretch>
            <a:fillRect/>
          </a:stretch>
        </p:blipFill>
        <p:spPr bwMode="auto">
          <a:xfrm>
            <a:off x="0" y="1428736"/>
            <a:ext cx="2327790" cy="4405322"/>
          </a:xfrm>
          <a:prstGeom prst="rect">
            <a:avLst/>
          </a:prstGeom>
          <a:noFill/>
        </p:spPr>
      </p:pic>
      <p:sp>
        <p:nvSpPr>
          <p:cNvPr id="9" name="AutoShape 6"/>
          <p:cNvSpPr>
            <a:spLocks noChangeArrowheads="1"/>
          </p:cNvSpPr>
          <p:nvPr/>
        </p:nvSpPr>
        <p:spPr bwMode="auto">
          <a:xfrm>
            <a:off x="2928926" y="3786190"/>
            <a:ext cx="3714776" cy="1123712"/>
          </a:xfrm>
          <a:prstGeom prst="wedgeRoundRectCallout">
            <a:avLst>
              <a:gd name="adj1" fmla="val -79819"/>
              <a:gd name="adj2" fmla="val -78126"/>
              <a:gd name="adj3" fmla="val 16667"/>
            </a:avLst>
          </a:prstGeom>
          <a:solidFill>
            <a:schemeClr val="bg1"/>
          </a:solidFill>
          <a:ln w="28575">
            <a:solidFill>
              <a:srgbClr val="C00000"/>
            </a:solidFill>
            <a:round/>
            <a:headEnd/>
            <a:tailEnd/>
          </a:ln>
        </p:spPr>
        <p:txBody>
          <a:bodyPr wrap="square">
            <a:spAutoFit/>
          </a:bodyPr>
          <a:lstStyle/>
          <a:p>
            <a:r>
              <a:rPr lang="en-US" sz="2000" b="1" i="1" dirty="0">
                <a:solidFill>
                  <a:srgbClr val="000066"/>
                </a:solidFill>
                <a:latin typeface="Gill Sans MT" panose="020B0604020202020204" charset="0"/>
              </a:rPr>
              <a:t>Is IPV effective and safe when given in combination with other vaccines?</a:t>
            </a:r>
            <a:endParaRPr lang="es-ES_tradnl" sz="2000" b="1" i="1" dirty="0" smtClean="0">
              <a:solidFill>
                <a:srgbClr val="000066"/>
              </a:solidFill>
              <a:latin typeface="Gill Sans MT" panose="020B0604020202020204" charset="0"/>
            </a:endParaRPr>
          </a:p>
        </p:txBody>
      </p:sp>
    </p:spTree>
    <p:extLst>
      <p:ext uri="{BB962C8B-B14F-4D97-AF65-F5344CB8AC3E}">
        <p14:creationId xmlns:p14="http://schemas.microsoft.com/office/powerpoint/2010/main" val="39674028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p:cNvSpPr>
          <p:nvPr/>
        </p:nvSpPr>
        <p:spPr bwMode="auto">
          <a:xfrm>
            <a:off x="0" y="0"/>
            <a:ext cx="9144000" cy="1238250"/>
          </a:xfrm>
          <a:prstGeom prst="rect">
            <a:avLst/>
          </a:prstGeom>
          <a:noFill/>
          <a:ln>
            <a:noFill/>
          </a:ln>
          <a:effectLst>
            <a:outerShdw blurRad="63500" dist="17961" dir="2700000" algn="ctr" rotWithShape="0">
              <a:srgbClr val="96CCEE">
                <a:alpha val="74998"/>
              </a:srgbClr>
            </a:outerShdw>
          </a:effectLst>
          <a:extLst/>
        </p:spPr>
        <p:txBody>
          <a:bodyPr lIns="0" tIns="0" rIns="0" bIns="0" anchor="ctr"/>
          <a:lstStyle/>
          <a:p>
            <a:pPr algn="ctr" eaLnBrk="0" fontAlgn="base" hangingPunct="0">
              <a:spcBef>
                <a:spcPct val="0"/>
              </a:spcBef>
              <a:spcAft>
                <a:spcPct val="0"/>
              </a:spcAft>
            </a:pPr>
            <a:r>
              <a:rPr lang="es-ES_tradnl" sz="3500" b="1" dirty="0" err="1" smtClean="0">
                <a:solidFill>
                  <a:srgbClr val="000066"/>
                </a:solidFill>
                <a:latin typeface="Arial" pitchFamily="34" charset="0"/>
                <a:ea typeface="MS PGothic" pitchFamily="34" charset="-128"/>
                <a:cs typeface="Arial" pitchFamily="34" charset="0"/>
              </a:rPr>
              <a:t>Suggested</a:t>
            </a:r>
            <a:r>
              <a:rPr lang="es-ES_tradnl" sz="3500" b="1" dirty="0" smtClean="0">
                <a:solidFill>
                  <a:srgbClr val="000066"/>
                </a:solidFill>
                <a:latin typeface="Arial" pitchFamily="34" charset="0"/>
                <a:ea typeface="MS PGothic" pitchFamily="34" charset="-128"/>
                <a:cs typeface="Arial" pitchFamily="34" charset="0"/>
              </a:rPr>
              <a:t> Response:</a:t>
            </a:r>
            <a:endParaRPr lang="en-US" sz="6800" b="1" dirty="0">
              <a:solidFill>
                <a:srgbClr val="000066"/>
              </a:solidFill>
              <a:latin typeface="Arial" pitchFamily="34" charset="0"/>
              <a:ea typeface="MS PGothic" pitchFamily="34" charset="-128"/>
              <a:cs typeface="Arial" pitchFamily="34" charset="0"/>
            </a:endParaRPr>
          </a:p>
        </p:txBody>
      </p:sp>
      <p:sp>
        <p:nvSpPr>
          <p:cNvPr id="20483" name="AutoShape 3"/>
          <p:cNvSpPr>
            <a:spLocks noChangeArrowheads="1"/>
          </p:cNvSpPr>
          <p:nvPr/>
        </p:nvSpPr>
        <p:spPr bwMode="auto">
          <a:xfrm>
            <a:off x="214282" y="1714488"/>
            <a:ext cx="5040312" cy="1785950"/>
          </a:xfrm>
          <a:prstGeom prst="wedgeRoundRectCallout">
            <a:avLst>
              <a:gd name="adj1" fmla="val 69543"/>
              <a:gd name="adj2" fmla="val -10069"/>
              <a:gd name="adj3" fmla="val 16667"/>
            </a:avLst>
          </a:prstGeom>
          <a:solidFill>
            <a:schemeClr val="bg1"/>
          </a:solidFill>
          <a:ln w="25400">
            <a:solidFill>
              <a:srgbClr val="C00000"/>
            </a:solidFill>
            <a:miter lim="800000"/>
            <a:headEnd/>
            <a:tailEnd/>
          </a:ln>
        </p:spPr>
        <p:txBody>
          <a:bodyPr/>
          <a:lstStyle/>
          <a:p>
            <a:pPr rtl="1"/>
            <a:r>
              <a:rPr lang="en-US" b="1" i="1" dirty="0" smtClean="0">
                <a:solidFill>
                  <a:srgbClr val="000066"/>
                </a:solidFill>
                <a:latin typeface="Gill Sans MT" panose="020B0604020202020204" charset="0"/>
              </a:rPr>
              <a:t>…safer </a:t>
            </a:r>
            <a:r>
              <a:rPr lang="en-US" b="1" i="1" dirty="0">
                <a:solidFill>
                  <a:srgbClr val="000066"/>
                </a:solidFill>
                <a:latin typeface="Gill Sans MT" panose="020B0604020202020204" charset="0"/>
              </a:rPr>
              <a:t>to separate vaccine injections and spread them out?</a:t>
            </a:r>
          </a:p>
          <a:p>
            <a:pPr algn="ctr" rtl="1"/>
            <a:r>
              <a:rPr lang="en-US" b="1" dirty="0">
                <a:solidFill>
                  <a:srgbClr val="000066"/>
                </a:solidFill>
                <a:latin typeface="Gill Sans MT" panose="020B0604020202020204" charset="0"/>
              </a:rPr>
              <a:t>No.  </a:t>
            </a:r>
            <a:r>
              <a:rPr lang="en-US" dirty="0" smtClean="0">
                <a:solidFill>
                  <a:srgbClr val="000066"/>
                </a:solidFill>
                <a:latin typeface="Gill Sans MT" panose="020B0604020202020204" charset="0"/>
              </a:rPr>
              <a:t>It is safer for the child to receive the vaccines at the same time. Spreading </a:t>
            </a:r>
            <a:r>
              <a:rPr lang="en-US" dirty="0">
                <a:solidFill>
                  <a:srgbClr val="000066"/>
                </a:solidFill>
                <a:latin typeface="Gill Sans MT" panose="020B0604020202020204" charset="0"/>
              </a:rPr>
              <a:t>out vaccinations leaves babies unprotected for a longer time. </a:t>
            </a:r>
            <a:r>
              <a:rPr lang="es-MX" dirty="0" smtClean="0">
                <a:solidFill>
                  <a:srgbClr val="000066"/>
                </a:solidFill>
                <a:latin typeface="Gill Sans MT" panose="020B0604020202020204" charset="0"/>
              </a:rPr>
              <a:t> </a:t>
            </a:r>
            <a:endParaRPr lang="ar-SA" b="1" dirty="0">
              <a:solidFill>
                <a:srgbClr val="002060"/>
              </a:solidFill>
              <a:latin typeface="Gill Sans MT" pitchFamily="34" charset="0"/>
              <a:ea typeface="MS PGothic" pitchFamily="34" charset="-128"/>
              <a:cs typeface="Arial" pitchFamily="34" charset="0"/>
            </a:endParaRPr>
          </a:p>
        </p:txBody>
      </p:sp>
      <p:pic>
        <p:nvPicPr>
          <p:cNvPr id="20485" name="Picture 15" descr="docto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7950" y="1628775"/>
            <a:ext cx="2735262" cy="3959225"/>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3"/>
          <p:cNvSpPr>
            <a:spLocks noChangeArrowheads="1"/>
          </p:cNvSpPr>
          <p:nvPr/>
        </p:nvSpPr>
        <p:spPr bwMode="auto">
          <a:xfrm>
            <a:off x="1103324" y="3786190"/>
            <a:ext cx="5040312" cy="1857388"/>
          </a:xfrm>
          <a:prstGeom prst="wedgeRoundRectCallout">
            <a:avLst>
              <a:gd name="adj1" fmla="val 63590"/>
              <a:gd name="adj2" fmla="val -44016"/>
              <a:gd name="adj3" fmla="val 16667"/>
            </a:avLst>
          </a:prstGeom>
          <a:solidFill>
            <a:schemeClr val="bg1"/>
          </a:solidFill>
          <a:ln w="25400">
            <a:solidFill>
              <a:srgbClr val="C00000"/>
            </a:solidFill>
            <a:miter lim="800000"/>
            <a:headEnd/>
            <a:tailEnd/>
          </a:ln>
        </p:spPr>
        <p:txBody>
          <a:bodyPr/>
          <a:lstStyle/>
          <a:p>
            <a:r>
              <a:rPr lang="en-US" b="1" i="1" dirty="0" smtClean="0">
                <a:solidFill>
                  <a:srgbClr val="000066"/>
                </a:solidFill>
                <a:latin typeface="Gill Sans MT" panose="020B0604020202020204" charset="0"/>
              </a:rPr>
              <a:t>… safe and effective when </a:t>
            </a:r>
            <a:r>
              <a:rPr lang="en-US" b="1" i="1" dirty="0">
                <a:solidFill>
                  <a:srgbClr val="000066"/>
                </a:solidFill>
                <a:latin typeface="Gill Sans MT" panose="020B0604020202020204" charset="0"/>
              </a:rPr>
              <a:t>given in combination with other vaccines</a:t>
            </a:r>
            <a:r>
              <a:rPr lang="en-US" b="1" i="1" dirty="0" smtClean="0">
                <a:solidFill>
                  <a:srgbClr val="000066"/>
                </a:solidFill>
                <a:latin typeface="Gill Sans MT" panose="020B0604020202020204" charset="0"/>
              </a:rPr>
              <a:t>?</a:t>
            </a:r>
          </a:p>
          <a:p>
            <a:r>
              <a:rPr lang="en-US" b="1" dirty="0">
                <a:solidFill>
                  <a:srgbClr val="000066"/>
                </a:solidFill>
                <a:latin typeface="Gill Sans MT" panose="020B0604020202020204" charset="0"/>
              </a:rPr>
              <a:t>Yes. </a:t>
            </a:r>
            <a:r>
              <a:rPr lang="en-US" b="1" dirty="0" smtClean="0">
                <a:solidFill>
                  <a:srgbClr val="000066"/>
                </a:solidFill>
                <a:latin typeface="Gill Sans MT" panose="020B0604020202020204" charset="0"/>
              </a:rPr>
              <a:t> </a:t>
            </a:r>
            <a:r>
              <a:rPr lang="en-US" dirty="0" smtClean="0">
                <a:solidFill>
                  <a:srgbClr val="000066"/>
                </a:solidFill>
                <a:latin typeface="Gill Sans MT" panose="020B0604020202020204" charset="0"/>
              </a:rPr>
              <a:t>IPV </a:t>
            </a:r>
            <a:r>
              <a:rPr lang="en-US" dirty="0">
                <a:solidFill>
                  <a:srgbClr val="000066"/>
                </a:solidFill>
                <a:latin typeface="Gill Sans MT" panose="020B0604020202020204" charset="0"/>
              </a:rPr>
              <a:t>does not interfere with mounting a good immune response to the other vaccines, and giving IPV simultaneously with other vaccines is as safe as giving the vaccines without IPV.</a:t>
            </a:r>
            <a:endParaRPr lang="en-US" dirty="0">
              <a:solidFill>
                <a:srgbClr val="000000"/>
              </a:solidFill>
              <a:latin typeface="Arial" pitchFamily="34" charset="0"/>
            </a:endParaRPr>
          </a:p>
        </p:txBody>
      </p:sp>
    </p:spTree>
    <p:extLst>
      <p:ext uri="{BB962C8B-B14F-4D97-AF65-F5344CB8AC3E}">
        <p14:creationId xmlns:p14="http://schemas.microsoft.com/office/powerpoint/2010/main" val="12227535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ChangeArrowheads="1"/>
          </p:cNvSpPr>
          <p:nvPr/>
        </p:nvSpPr>
        <p:spPr bwMode="auto">
          <a:xfrm>
            <a:off x="6011863" y="1671638"/>
            <a:ext cx="757237" cy="876300"/>
          </a:xfrm>
          <a:prstGeom prst="wedgeRoundRectCallout">
            <a:avLst>
              <a:gd name="adj1" fmla="val 68125"/>
              <a:gd name="adj2" fmla="val -25755"/>
              <a:gd name="adj3" fmla="val 16667"/>
            </a:avLst>
          </a:prstGeom>
          <a:solidFill>
            <a:schemeClr val="bg1"/>
          </a:solidFill>
          <a:ln w="25400">
            <a:solidFill>
              <a:srgbClr val="C00000"/>
            </a:solidFill>
            <a:miter lim="800000"/>
            <a:headEnd/>
            <a:tailEnd/>
          </a:ln>
        </p:spPr>
        <p:txBody>
          <a:bodyPr anchor="ctr"/>
          <a:lstStyle/>
          <a:p>
            <a:pPr algn="ctr" rtl="1" fontAlgn="base">
              <a:spcBef>
                <a:spcPct val="0"/>
              </a:spcBef>
              <a:spcAft>
                <a:spcPct val="0"/>
              </a:spcAft>
            </a:pPr>
            <a:r>
              <a:rPr lang="es-ES_tradnl" sz="2000" b="1">
                <a:solidFill>
                  <a:srgbClr val="002060"/>
                </a:solidFill>
                <a:latin typeface="Arial" pitchFamily="34" charset="0"/>
                <a:ea typeface="MS PGothic" pitchFamily="34" charset="-128"/>
                <a:cs typeface="Arial" pitchFamily="34" charset="0"/>
              </a:rPr>
              <a:t>?</a:t>
            </a:r>
          </a:p>
        </p:txBody>
      </p:sp>
      <p:pic>
        <p:nvPicPr>
          <p:cNvPr id="23556" name="Picture 8" descr="doctor_thin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9913" y="1562100"/>
            <a:ext cx="2224087" cy="41465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p>
            <a:pPr algn="ctr" defTabSz="912813" eaLnBrk="0" fontAlgn="base" hangingPunct="0">
              <a:spcBef>
                <a:spcPct val="0"/>
              </a:spcBef>
              <a:spcAft>
                <a:spcPct val="0"/>
              </a:spcAft>
            </a:pPr>
            <a:r>
              <a:rPr lang="es-ES_tradnl" sz="3200" b="1" dirty="0" err="1" smtClean="0">
                <a:solidFill>
                  <a:srgbClr val="000066"/>
                </a:solidFill>
                <a:latin typeface="Gill Sans MT" panose="020B0604020202020204" charset="0"/>
                <a:ea typeface="MS PGothic" pitchFamily="34" charset="-128"/>
                <a:cs typeface="Arial" pitchFamily="34" charset="0"/>
              </a:rPr>
              <a:t>How</a:t>
            </a:r>
            <a:r>
              <a:rPr lang="es-ES_tradnl" sz="3200" b="1" dirty="0" smtClean="0">
                <a:solidFill>
                  <a:srgbClr val="000066"/>
                </a:solidFill>
                <a:latin typeface="Gill Sans MT" panose="020B0604020202020204" charset="0"/>
                <a:ea typeface="MS PGothic" pitchFamily="34" charset="-128"/>
                <a:cs typeface="Arial" pitchFamily="34" charset="0"/>
              </a:rPr>
              <a:t> </a:t>
            </a:r>
            <a:r>
              <a:rPr lang="es-ES_tradnl" sz="3200" b="1" dirty="0" err="1" smtClean="0">
                <a:solidFill>
                  <a:srgbClr val="000066"/>
                </a:solidFill>
                <a:latin typeface="Gill Sans MT" panose="020B0604020202020204" charset="0"/>
                <a:ea typeface="MS PGothic" pitchFamily="34" charset="-128"/>
                <a:cs typeface="Arial" pitchFamily="34" charset="0"/>
              </a:rPr>
              <a:t>to</a:t>
            </a:r>
            <a:r>
              <a:rPr lang="es-ES_tradnl" sz="3200" b="1" dirty="0" smtClean="0">
                <a:solidFill>
                  <a:srgbClr val="000066"/>
                </a:solidFill>
                <a:latin typeface="Gill Sans MT" panose="020B0604020202020204" charset="0"/>
                <a:ea typeface="MS PGothic" pitchFamily="34" charset="-128"/>
                <a:cs typeface="Arial" pitchFamily="34" charset="0"/>
              </a:rPr>
              <a:t> </a:t>
            </a:r>
            <a:r>
              <a:rPr lang="es-ES_tradnl" sz="3200" b="1" dirty="0" err="1" smtClean="0">
                <a:solidFill>
                  <a:srgbClr val="000066"/>
                </a:solidFill>
                <a:latin typeface="Gill Sans MT" panose="020B0604020202020204" charset="0"/>
                <a:ea typeface="MS PGothic" pitchFamily="34" charset="-128"/>
                <a:cs typeface="Arial" pitchFamily="34" charset="0"/>
              </a:rPr>
              <a:t>respond</a:t>
            </a:r>
            <a:r>
              <a:rPr lang="es-ES_tradnl" sz="3200" b="1" dirty="0" smtClean="0">
                <a:solidFill>
                  <a:srgbClr val="000066"/>
                </a:solidFill>
                <a:latin typeface="Gill Sans MT" panose="020B0604020202020204" charset="0"/>
                <a:ea typeface="MS PGothic" pitchFamily="34" charset="-128"/>
                <a:cs typeface="Arial" pitchFamily="34" charset="0"/>
              </a:rPr>
              <a:t> </a:t>
            </a:r>
            <a:r>
              <a:rPr lang="es-ES_tradnl" sz="3200" b="1" dirty="0" err="1" smtClean="0">
                <a:solidFill>
                  <a:srgbClr val="000066"/>
                </a:solidFill>
                <a:latin typeface="Gill Sans MT" panose="020B0604020202020204" charset="0"/>
                <a:ea typeface="MS PGothic" pitchFamily="34" charset="-128"/>
                <a:cs typeface="Arial" pitchFamily="34" charset="0"/>
              </a:rPr>
              <a:t>to</a:t>
            </a:r>
            <a:r>
              <a:rPr lang="es-ES_tradnl" sz="3200" b="1" dirty="0" smtClean="0">
                <a:solidFill>
                  <a:srgbClr val="000066"/>
                </a:solidFill>
                <a:latin typeface="Gill Sans MT" panose="020B0604020202020204" charset="0"/>
                <a:ea typeface="MS PGothic" pitchFamily="34" charset="-128"/>
                <a:cs typeface="Arial" pitchFamily="34" charset="0"/>
              </a:rPr>
              <a:t> </a:t>
            </a:r>
            <a:r>
              <a:rPr lang="es-ES_tradnl" sz="3200" b="1" dirty="0" err="1" smtClean="0">
                <a:solidFill>
                  <a:srgbClr val="000066"/>
                </a:solidFill>
                <a:latin typeface="Gill Sans MT" panose="020B0604020202020204" charset="0"/>
                <a:ea typeface="MS PGothic" pitchFamily="34" charset="-128"/>
                <a:cs typeface="Arial" pitchFamily="34" charset="0"/>
              </a:rPr>
              <a:t>Health</a:t>
            </a:r>
            <a:r>
              <a:rPr lang="es-ES_tradnl" sz="3200" b="1" dirty="0" smtClean="0">
                <a:solidFill>
                  <a:srgbClr val="000066"/>
                </a:solidFill>
                <a:latin typeface="Gill Sans MT" panose="020B0604020202020204" charset="0"/>
                <a:ea typeface="MS PGothic" pitchFamily="34" charset="-128"/>
                <a:cs typeface="Arial" pitchFamily="34" charset="0"/>
              </a:rPr>
              <a:t> </a:t>
            </a:r>
            <a:r>
              <a:rPr lang="es-ES_tradnl" sz="3200" b="1" dirty="0" err="1" smtClean="0">
                <a:solidFill>
                  <a:srgbClr val="000066"/>
                </a:solidFill>
                <a:latin typeface="Gill Sans MT" panose="020B0604020202020204" charset="0"/>
                <a:ea typeface="MS PGothic" pitchFamily="34" charset="-128"/>
                <a:cs typeface="Arial" pitchFamily="34" charset="0"/>
              </a:rPr>
              <a:t>Care</a:t>
            </a:r>
            <a:r>
              <a:rPr lang="es-ES_tradnl" sz="3200" b="1" dirty="0" smtClean="0">
                <a:solidFill>
                  <a:srgbClr val="000066"/>
                </a:solidFill>
                <a:latin typeface="Gill Sans MT" panose="020B0604020202020204" charset="0"/>
                <a:ea typeface="MS PGothic" pitchFamily="34" charset="-128"/>
                <a:cs typeface="Arial" pitchFamily="34" charset="0"/>
              </a:rPr>
              <a:t> </a:t>
            </a:r>
            <a:r>
              <a:rPr lang="es-ES_tradnl" sz="3200" b="1" dirty="0" err="1" smtClean="0">
                <a:solidFill>
                  <a:srgbClr val="000066"/>
                </a:solidFill>
                <a:latin typeface="Gill Sans MT" panose="020B0604020202020204" charset="0"/>
                <a:ea typeface="MS PGothic" pitchFamily="34" charset="-128"/>
                <a:cs typeface="Arial" pitchFamily="34" charset="0"/>
              </a:rPr>
              <a:t>Worker</a:t>
            </a:r>
            <a:r>
              <a:rPr lang="es-ES_tradnl" sz="3200" b="1" dirty="0" smtClean="0">
                <a:solidFill>
                  <a:srgbClr val="000066"/>
                </a:solidFill>
                <a:latin typeface="Gill Sans MT" panose="020B0604020202020204" charset="0"/>
                <a:ea typeface="MS PGothic" pitchFamily="34" charset="-128"/>
                <a:cs typeface="Arial" pitchFamily="34" charset="0"/>
              </a:rPr>
              <a:t> </a:t>
            </a:r>
            <a:r>
              <a:rPr lang="es-ES_tradnl" sz="3200" b="1" dirty="0" err="1" smtClean="0">
                <a:solidFill>
                  <a:srgbClr val="000066"/>
                </a:solidFill>
                <a:latin typeface="Gill Sans MT" panose="020B0604020202020204" charset="0"/>
                <a:ea typeface="MS PGothic" pitchFamily="34" charset="-128"/>
                <a:cs typeface="Arial" pitchFamily="34" charset="0"/>
              </a:rPr>
              <a:t>Questions</a:t>
            </a:r>
            <a:r>
              <a:rPr lang="es-ES_tradnl" sz="3200" b="1" dirty="0" smtClean="0">
                <a:solidFill>
                  <a:srgbClr val="000066"/>
                </a:solidFill>
                <a:latin typeface="Gill Sans MT" panose="020B0604020202020204" charset="0"/>
                <a:ea typeface="MS PGothic" pitchFamily="34" charset="-128"/>
                <a:cs typeface="Arial" pitchFamily="34" charset="0"/>
              </a:rPr>
              <a:t>.</a:t>
            </a:r>
            <a:endParaRPr lang="en-US" sz="3200" b="1" dirty="0">
              <a:solidFill>
                <a:srgbClr val="000066"/>
              </a:solidFill>
              <a:latin typeface="Gill Sans MT" panose="020B0604020202020204" charset="0"/>
              <a:ea typeface="MS PGothic" pitchFamily="34" charset="-128"/>
              <a:cs typeface="Arial" pitchFamily="34" charset="0"/>
            </a:endParaRPr>
          </a:p>
        </p:txBody>
      </p:sp>
      <p:sp>
        <p:nvSpPr>
          <p:cNvPr id="8" name="AutoShape 6"/>
          <p:cNvSpPr>
            <a:spLocks noChangeArrowheads="1"/>
          </p:cNvSpPr>
          <p:nvPr/>
        </p:nvSpPr>
        <p:spPr bwMode="auto">
          <a:xfrm>
            <a:off x="2857488" y="2143116"/>
            <a:ext cx="3025775" cy="3680639"/>
          </a:xfrm>
          <a:prstGeom prst="wedgeRoundRectCallout">
            <a:avLst>
              <a:gd name="adj1" fmla="val -85204"/>
              <a:gd name="adj2" fmla="val -41157"/>
              <a:gd name="adj3" fmla="val 16667"/>
            </a:avLst>
          </a:prstGeom>
          <a:solidFill>
            <a:schemeClr val="bg1"/>
          </a:solidFill>
          <a:ln w="28575">
            <a:solidFill>
              <a:srgbClr val="C00000"/>
            </a:solidFill>
            <a:round/>
            <a:headEnd/>
            <a:tailEnd/>
          </a:ln>
        </p:spPr>
        <p:txBody>
          <a:bodyPr>
            <a:spAutoFit/>
          </a:bodyPr>
          <a:lstStyle/>
          <a:p>
            <a:r>
              <a:rPr lang="en-US" sz="2400" b="1" i="1" dirty="0">
                <a:solidFill>
                  <a:srgbClr val="000066"/>
                </a:solidFill>
                <a:latin typeface="Gill Sans MT" panose="020B0604020202020204" charset="0"/>
              </a:rPr>
              <a:t>Can many vaccines, given so early in life, overwhelm a child's immune system, suppressing it so it does not function correctly?</a:t>
            </a:r>
            <a:endParaRPr lang="es-ES_tradnl" sz="2400" b="1" i="1" dirty="0">
              <a:solidFill>
                <a:srgbClr val="000066"/>
              </a:solidFill>
              <a:latin typeface="Gill Sans MT" panose="020B0604020202020204" charset="0"/>
            </a:endParaRPr>
          </a:p>
        </p:txBody>
      </p:sp>
      <p:pic>
        <p:nvPicPr>
          <p:cNvPr id="1026" name="Picture 2" descr="C:\Users\Eduardo\Desktop\nurse-312231_640.png"/>
          <p:cNvPicPr>
            <a:picLocks noChangeAspect="1" noChangeArrowheads="1"/>
          </p:cNvPicPr>
          <p:nvPr/>
        </p:nvPicPr>
        <p:blipFill>
          <a:blip r:embed="rId4"/>
          <a:srcRect/>
          <a:stretch>
            <a:fillRect/>
          </a:stretch>
        </p:blipFill>
        <p:spPr bwMode="auto">
          <a:xfrm>
            <a:off x="0" y="1428736"/>
            <a:ext cx="2327790" cy="4405322"/>
          </a:xfrm>
          <a:prstGeom prst="rect">
            <a:avLst/>
          </a:prstGeom>
          <a:noFill/>
        </p:spPr>
      </p:pic>
    </p:spTree>
    <p:extLst>
      <p:ext uri="{BB962C8B-B14F-4D97-AF65-F5344CB8AC3E}">
        <p14:creationId xmlns:p14="http://schemas.microsoft.com/office/powerpoint/2010/main" val="1732183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5" descr="C:\Users\sfellache\Desktop\ammp\doctor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1645542"/>
            <a:ext cx="2735263"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6"/>
          <p:cNvGrpSpPr/>
          <p:nvPr/>
        </p:nvGrpSpPr>
        <p:grpSpPr>
          <a:xfrm>
            <a:off x="323528" y="1338263"/>
            <a:ext cx="4960739" cy="1586681"/>
            <a:chOff x="539750" y="1338263"/>
            <a:chExt cx="4677394" cy="1586681"/>
          </a:xfrm>
        </p:grpSpPr>
        <p:sp>
          <p:nvSpPr>
            <p:cNvPr id="4" name="Rectangle à coins arrondis 3"/>
            <p:cNvSpPr/>
            <p:nvPr/>
          </p:nvSpPr>
          <p:spPr bwMode="auto">
            <a:xfrm>
              <a:off x="897556" y="1459281"/>
              <a:ext cx="4319588" cy="1465663"/>
            </a:xfrm>
            <a:prstGeom prst="wedgeRoundRectCallout">
              <a:avLst>
                <a:gd name="adj1" fmla="val 68142"/>
                <a:gd name="adj2" fmla="val 36750"/>
                <a:gd name="adj3" fmla="val 16667"/>
              </a:avLst>
            </a:prstGeom>
            <a:ln>
              <a:solidFill>
                <a:srgbClr val="CC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lvl1pPr eaLnBrk="0" hangingPunct="0">
                <a:defRPr>
                  <a:solidFill>
                    <a:schemeClr val="tx1"/>
                  </a:solidFill>
                  <a:latin typeface="Limon F3" charset="0"/>
                  <a:ea typeface="MS PGothic" pitchFamily="34" charset="-128"/>
                </a:defRPr>
              </a:lvl1pPr>
              <a:lvl2pPr marL="742950" indent="-285750" eaLnBrk="0" hangingPunct="0">
                <a:defRPr>
                  <a:solidFill>
                    <a:schemeClr val="tx1"/>
                  </a:solidFill>
                  <a:latin typeface="Limon F3" charset="0"/>
                  <a:ea typeface="MS PGothic" pitchFamily="34" charset="-128"/>
                </a:defRPr>
              </a:lvl2pPr>
              <a:lvl3pPr marL="1143000" indent="-228600" eaLnBrk="0" hangingPunct="0">
                <a:defRPr>
                  <a:solidFill>
                    <a:schemeClr val="tx1"/>
                  </a:solidFill>
                  <a:latin typeface="Limon F3" charset="0"/>
                  <a:ea typeface="MS PGothic" pitchFamily="34" charset="-128"/>
                </a:defRPr>
              </a:lvl3pPr>
              <a:lvl4pPr marL="1600200" indent="-228600" eaLnBrk="0" hangingPunct="0">
                <a:defRPr>
                  <a:solidFill>
                    <a:schemeClr val="tx1"/>
                  </a:solidFill>
                  <a:latin typeface="Limon F3" charset="0"/>
                  <a:ea typeface="MS PGothic" pitchFamily="34" charset="-128"/>
                </a:defRPr>
              </a:lvl4pPr>
              <a:lvl5pPr marL="2057400" indent="-228600" eaLnBrk="0" hangingPunct="0">
                <a:defRPr>
                  <a:solidFill>
                    <a:schemeClr val="tx1"/>
                  </a:solidFill>
                  <a:latin typeface="Limon F3" charset="0"/>
                  <a:ea typeface="MS PGothic" pitchFamily="34" charset="-128"/>
                </a:defRPr>
              </a:lvl5pPr>
              <a:lvl6pPr marL="2514600" indent="-228600" eaLnBrk="0" fontAlgn="base" hangingPunct="0">
                <a:spcBef>
                  <a:spcPct val="0"/>
                </a:spcBef>
                <a:spcAft>
                  <a:spcPct val="0"/>
                </a:spcAft>
                <a:defRPr>
                  <a:solidFill>
                    <a:schemeClr val="tx1"/>
                  </a:solidFill>
                  <a:latin typeface="Limon F3" charset="0"/>
                  <a:ea typeface="MS PGothic" pitchFamily="34" charset="-128"/>
                </a:defRPr>
              </a:lvl6pPr>
              <a:lvl7pPr marL="2971800" indent="-228600" eaLnBrk="0" fontAlgn="base" hangingPunct="0">
                <a:spcBef>
                  <a:spcPct val="0"/>
                </a:spcBef>
                <a:spcAft>
                  <a:spcPct val="0"/>
                </a:spcAft>
                <a:defRPr>
                  <a:solidFill>
                    <a:schemeClr val="tx1"/>
                  </a:solidFill>
                  <a:latin typeface="Limon F3" charset="0"/>
                  <a:ea typeface="MS PGothic" pitchFamily="34" charset="-128"/>
                </a:defRPr>
              </a:lvl7pPr>
              <a:lvl8pPr marL="3429000" indent="-228600" eaLnBrk="0" fontAlgn="base" hangingPunct="0">
                <a:spcBef>
                  <a:spcPct val="0"/>
                </a:spcBef>
                <a:spcAft>
                  <a:spcPct val="0"/>
                </a:spcAft>
                <a:defRPr>
                  <a:solidFill>
                    <a:schemeClr val="tx1"/>
                  </a:solidFill>
                  <a:latin typeface="Limon F3" charset="0"/>
                  <a:ea typeface="MS PGothic" pitchFamily="34" charset="-128"/>
                </a:defRPr>
              </a:lvl8pPr>
              <a:lvl9pPr marL="3886200" indent="-228600" eaLnBrk="0" fontAlgn="base" hangingPunct="0">
                <a:spcBef>
                  <a:spcPct val="0"/>
                </a:spcBef>
                <a:spcAft>
                  <a:spcPct val="0"/>
                </a:spcAft>
                <a:defRPr>
                  <a:solidFill>
                    <a:schemeClr val="tx1"/>
                  </a:solidFill>
                  <a:latin typeface="Limon F3" charset="0"/>
                  <a:ea typeface="MS PGothic" pitchFamily="34" charset="-128"/>
                </a:defRPr>
              </a:lvl9pPr>
            </a:lstStyle>
            <a:p>
              <a:pPr algn="ctr" rtl="1" eaLnBrk="1" hangingPunct="1">
                <a:defRPr/>
              </a:pPr>
              <a:r>
                <a:rPr lang="fr-FR" altLang="en-US" sz="2000" b="1" dirty="0">
                  <a:solidFill>
                    <a:srgbClr val="000066"/>
                  </a:solidFill>
                  <a:latin typeface="Gill Sans MT" panose="020B0502020104020203" pitchFamily="34" charset="0"/>
                </a:rPr>
                <a:t>Health </a:t>
              </a:r>
              <a:r>
                <a:rPr lang="fr-FR" altLang="en-US" sz="2000" b="1" dirty="0" err="1">
                  <a:solidFill>
                    <a:srgbClr val="000066"/>
                  </a:solidFill>
                  <a:latin typeface="Gill Sans MT" panose="020B0502020104020203" pitchFamily="34" charset="0"/>
                </a:rPr>
                <a:t>workers</a:t>
              </a:r>
              <a:r>
                <a:rPr lang="fr-FR" altLang="en-US" sz="2000" b="1" dirty="0">
                  <a:solidFill>
                    <a:srgbClr val="000066"/>
                  </a:solidFill>
                  <a:latin typeface="Gill Sans MT" panose="020B0502020104020203" pitchFamily="34" charset="0"/>
                </a:rPr>
                <a:t> </a:t>
              </a:r>
              <a:r>
                <a:rPr lang="fr-FR" altLang="en-US" sz="2000" b="1" dirty="0" err="1">
                  <a:solidFill>
                    <a:srgbClr val="000066"/>
                  </a:solidFill>
                  <a:latin typeface="Gill Sans MT" panose="020B0502020104020203" pitchFamily="34" charset="0"/>
                </a:rPr>
                <a:t>need</a:t>
              </a:r>
              <a:r>
                <a:rPr lang="fr-FR" altLang="en-US" sz="2000" b="1" dirty="0">
                  <a:solidFill>
                    <a:srgbClr val="000066"/>
                  </a:solidFill>
                  <a:latin typeface="Gill Sans MT" panose="020B0502020104020203" pitchFamily="34" charset="0"/>
                </a:rPr>
                <a:t> to </a:t>
              </a:r>
              <a:r>
                <a:rPr lang="fr-FR" altLang="en-US" sz="2000" b="1" dirty="0" err="1" smtClean="0">
                  <a:solidFill>
                    <a:srgbClr val="000066"/>
                  </a:solidFill>
                  <a:latin typeface="Gill Sans MT" panose="020B0502020104020203" pitchFamily="34" charset="0"/>
                </a:rPr>
                <a:t>provide</a:t>
              </a:r>
              <a:r>
                <a:rPr lang="fr-FR" altLang="en-US" sz="2000" b="1" dirty="0" smtClean="0">
                  <a:solidFill>
                    <a:srgbClr val="000066"/>
                  </a:solidFill>
                  <a:latin typeface="Gill Sans MT" panose="020B0502020104020203" pitchFamily="34" charset="0"/>
                </a:rPr>
                <a:t> information to </a:t>
              </a:r>
              <a:r>
                <a:rPr lang="fr-FR" altLang="en-US" sz="2000" b="1" dirty="0" err="1" smtClean="0">
                  <a:solidFill>
                    <a:srgbClr val="000066"/>
                  </a:solidFill>
                  <a:latin typeface="Gill Sans MT" panose="020B0502020104020203" pitchFamily="34" charset="0"/>
                </a:rPr>
                <a:t>caregivers</a:t>
              </a:r>
              <a:r>
                <a:rPr lang="fr-FR" altLang="en-US" sz="2000" b="1" dirty="0" smtClean="0">
                  <a:solidFill>
                    <a:srgbClr val="000066"/>
                  </a:solidFill>
                  <a:latin typeface="Gill Sans MT" panose="020B0502020104020203" pitchFamily="34" charset="0"/>
                </a:rPr>
                <a:t>, </a:t>
              </a:r>
              <a:r>
                <a:rPr lang="fr-FR" altLang="en-US" sz="2000" b="1" dirty="0" err="1" smtClean="0">
                  <a:solidFill>
                    <a:srgbClr val="000066"/>
                  </a:solidFill>
                  <a:latin typeface="Gill Sans MT" panose="020B0502020104020203" pitchFamily="34" charset="0"/>
                </a:rPr>
                <a:t>listen</a:t>
              </a:r>
              <a:r>
                <a:rPr lang="fr-FR" altLang="en-US" sz="2000" b="1" dirty="0" smtClean="0">
                  <a:solidFill>
                    <a:srgbClr val="000066"/>
                  </a:solidFill>
                  <a:latin typeface="Gill Sans MT" panose="020B0502020104020203" pitchFamily="34" charset="0"/>
                </a:rPr>
                <a:t> </a:t>
              </a:r>
              <a:r>
                <a:rPr lang="fr-FR" altLang="en-US" sz="2000" b="1" dirty="0">
                  <a:solidFill>
                    <a:srgbClr val="000066"/>
                  </a:solidFill>
                  <a:latin typeface="Gill Sans MT" panose="020B0502020104020203" pitchFamily="34" charset="0"/>
                </a:rPr>
                <a:t>to </a:t>
              </a:r>
              <a:r>
                <a:rPr lang="fr-FR" altLang="en-US" sz="2000" b="1" dirty="0" err="1" smtClean="0">
                  <a:solidFill>
                    <a:srgbClr val="000066"/>
                  </a:solidFill>
                  <a:latin typeface="Gill Sans MT" panose="020B0502020104020203" pitchFamily="34" charset="0"/>
                </a:rPr>
                <a:t>their</a:t>
              </a:r>
              <a:r>
                <a:rPr lang="fr-FR" altLang="en-US" sz="2000" b="1" dirty="0" smtClean="0">
                  <a:solidFill>
                    <a:srgbClr val="000066"/>
                  </a:solidFill>
                  <a:latin typeface="Gill Sans MT" panose="020B0502020104020203" pitchFamily="34" charset="0"/>
                </a:rPr>
                <a:t> </a:t>
              </a:r>
              <a:r>
                <a:rPr lang="fr-FR" altLang="en-US" sz="2000" b="1" dirty="0" err="1" smtClean="0">
                  <a:solidFill>
                    <a:srgbClr val="000066"/>
                  </a:solidFill>
                  <a:latin typeface="Gill Sans MT" panose="020B0502020104020203" pitchFamily="34" charset="0"/>
                </a:rPr>
                <a:t>concerns</a:t>
              </a:r>
              <a:r>
                <a:rPr lang="fr-FR" altLang="en-US" sz="2000" b="1" dirty="0" smtClean="0">
                  <a:solidFill>
                    <a:srgbClr val="000066"/>
                  </a:solidFill>
                  <a:latin typeface="Gill Sans MT" panose="020B0502020104020203" pitchFamily="34" charset="0"/>
                </a:rPr>
                <a:t> </a:t>
              </a:r>
              <a:r>
                <a:rPr lang="fr-FR" altLang="en-US" sz="2000" b="1" dirty="0">
                  <a:solidFill>
                    <a:srgbClr val="000066"/>
                  </a:solidFill>
                  <a:latin typeface="Gill Sans MT" panose="020B0502020104020203" pitchFamily="34" charset="0"/>
                </a:rPr>
                <a:t>and </a:t>
              </a:r>
              <a:r>
                <a:rPr lang="fr-FR" altLang="en-US" sz="2000" b="1" dirty="0" err="1">
                  <a:solidFill>
                    <a:srgbClr val="000066"/>
                  </a:solidFill>
                  <a:latin typeface="Gill Sans MT" panose="020B0502020104020203" pitchFamily="34" charset="0"/>
                </a:rPr>
                <a:t>be</a:t>
              </a:r>
              <a:r>
                <a:rPr lang="fr-FR" altLang="en-US" sz="2000" b="1" dirty="0">
                  <a:solidFill>
                    <a:srgbClr val="000066"/>
                  </a:solidFill>
                  <a:latin typeface="Gill Sans MT" panose="020B0502020104020203" pitchFamily="34" charset="0"/>
                </a:rPr>
                <a:t> </a:t>
              </a:r>
              <a:r>
                <a:rPr lang="fr-FR" altLang="en-US" sz="2000" b="1" dirty="0" err="1">
                  <a:solidFill>
                    <a:srgbClr val="000066"/>
                  </a:solidFill>
                  <a:latin typeface="Gill Sans MT" panose="020B0502020104020203" pitchFamily="34" charset="0"/>
                </a:rPr>
                <a:t>prepared</a:t>
              </a:r>
              <a:r>
                <a:rPr lang="fr-FR" altLang="en-US" sz="2000" b="1" dirty="0">
                  <a:solidFill>
                    <a:srgbClr val="000066"/>
                  </a:solidFill>
                  <a:latin typeface="Gill Sans MT" panose="020B0502020104020203" pitchFamily="34" charset="0"/>
                </a:rPr>
                <a:t> to </a:t>
              </a:r>
              <a:r>
                <a:rPr lang="fr-FR" altLang="en-US" sz="2000" b="1" dirty="0" err="1" smtClean="0">
                  <a:solidFill>
                    <a:srgbClr val="000066"/>
                  </a:solidFill>
                  <a:latin typeface="Gill Sans MT" panose="020B0502020104020203" pitchFamily="34" charset="0"/>
                </a:rPr>
                <a:t>politely</a:t>
              </a:r>
              <a:r>
                <a:rPr lang="fr-FR" altLang="en-US" sz="2000" b="1" dirty="0" smtClean="0">
                  <a:solidFill>
                    <a:srgbClr val="000066"/>
                  </a:solidFill>
                  <a:latin typeface="Gill Sans MT" panose="020B0502020104020203" pitchFamily="34" charset="0"/>
                </a:rPr>
                <a:t> </a:t>
              </a:r>
              <a:r>
                <a:rPr lang="fr-FR" altLang="en-US" sz="2000" b="1" dirty="0" err="1" smtClean="0">
                  <a:solidFill>
                    <a:srgbClr val="000066"/>
                  </a:solidFill>
                  <a:latin typeface="Gill Sans MT" panose="020B0502020104020203" pitchFamily="34" charset="0"/>
                </a:rPr>
                <a:t>answer</a:t>
              </a:r>
              <a:r>
                <a:rPr lang="fr-FR" altLang="en-US" sz="2000" b="1" dirty="0" smtClean="0">
                  <a:solidFill>
                    <a:srgbClr val="000066"/>
                  </a:solidFill>
                  <a:latin typeface="Gill Sans MT" panose="020B0502020104020203" pitchFamily="34" charset="0"/>
                </a:rPr>
                <a:t> </a:t>
              </a:r>
              <a:r>
                <a:rPr lang="fr-FR" altLang="en-US" sz="2000" b="1" dirty="0" err="1">
                  <a:solidFill>
                    <a:srgbClr val="000066"/>
                  </a:solidFill>
                  <a:latin typeface="Gill Sans MT" panose="020B0502020104020203" pitchFamily="34" charset="0"/>
                </a:rPr>
                <a:t>their</a:t>
              </a:r>
              <a:r>
                <a:rPr lang="fr-FR" altLang="en-US" sz="2000" b="1" dirty="0">
                  <a:solidFill>
                    <a:srgbClr val="000066"/>
                  </a:solidFill>
                  <a:latin typeface="Gill Sans MT" panose="020B0502020104020203" pitchFamily="34" charset="0"/>
                </a:rPr>
                <a:t> </a:t>
              </a:r>
              <a:r>
                <a:rPr lang="fr-FR" altLang="en-US" sz="2000" b="1" dirty="0" smtClean="0">
                  <a:solidFill>
                    <a:srgbClr val="000066"/>
                  </a:solidFill>
                  <a:latin typeface="Gill Sans MT" panose="020B0502020104020203" pitchFamily="34" charset="0"/>
                </a:rPr>
                <a:t>questions.</a:t>
              </a:r>
              <a:r>
                <a:rPr lang="en-US" altLang="en-US" sz="2000" b="1" dirty="0" smtClean="0">
                  <a:solidFill>
                    <a:srgbClr val="000066"/>
                  </a:solidFill>
                  <a:latin typeface="Gill Sans MT" panose="020B0502020104020203" pitchFamily="34" charset="0"/>
                </a:rPr>
                <a:t> </a:t>
              </a:r>
              <a:endParaRPr lang="fr-FR" altLang="en-US" sz="2000" b="1" dirty="0" smtClean="0">
                <a:solidFill>
                  <a:srgbClr val="000066"/>
                </a:solidFill>
                <a:latin typeface="Gill Sans MT" panose="020B0502020104020203" pitchFamily="34" charset="0"/>
              </a:endParaRPr>
            </a:p>
          </p:txBody>
        </p:sp>
        <p:sp>
          <p:nvSpPr>
            <p:cNvPr id="8" name="Ellipse 7"/>
            <p:cNvSpPr>
              <a:spLocks noChangeArrowheads="1"/>
            </p:cNvSpPr>
            <p:nvPr/>
          </p:nvSpPr>
          <p:spPr bwMode="auto">
            <a:xfrm>
              <a:off x="539750" y="1338263"/>
              <a:ext cx="504825" cy="650577"/>
            </a:xfrm>
            <a:prstGeom prst="ellipse">
              <a:avLst/>
            </a:prstGeom>
            <a:solidFill>
              <a:srgbClr val="CC0000"/>
            </a:solidFill>
            <a:ln w="38100">
              <a:solidFill>
                <a:schemeClr val="bg1"/>
              </a:solidFill>
              <a:round/>
              <a:headEnd/>
              <a:tailEnd/>
            </a:ln>
            <a:effectLst>
              <a:outerShdw blurRad="63500" dist="20000" dir="5400000" rotWithShape="0">
                <a:srgbClr val="000000">
                  <a:alpha val="37999"/>
                </a:srgbClr>
              </a:outerShdw>
            </a:effectLst>
          </p:spPr>
          <p:txBody>
            <a:bodyPr/>
            <a:lstStyle/>
            <a:p>
              <a:pPr algn="ctr" defTabSz="1042988" rtl="1">
                <a:defRPr/>
              </a:pPr>
              <a:r>
                <a:rPr lang="fr-FR" sz="2400" b="1" dirty="0">
                  <a:solidFill>
                    <a:srgbClr val="FFFFFF"/>
                  </a:solidFill>
                  <a:latin typeface="Gill Sans MT" panose="020B0502020104020203" pitchFamily="34" charset="0"/>
                  <a:ea typeface="+mn-ea"/>
                </a:rPr>
                <a:t>1</a:t>
              </a:r>
            </a:p>
          </p:txBody>
        </p:sp>
      </p:grpSp>
      <p:grpSp>
        <p:nvGrpSpPr>
          <p:cNvPr id="10" name="Group 9"/>
          <p:cNvGrpSpPr/>
          <p:nvPr/>
        </p:nvGrpSpPr>
        <p:grpSpPr>
          <a:xfrm>
            <a:off x="251520" y="2990972"/>
            <a:ext cx="5068193" cy="1315517"/>
            <a:chOff x="494508" y="3049587"/>
            <a:chExt cx="4825205" cy="1315517"/>
          </a:xfrm>
        </p:grpSpPr>
        <p:sp>
          <p:nvSpPr>
            <p:cNvPr id="6" name="Rectangle à coins arrondis 5"/>
            <p:cNvSpPr/>
            <p:nvPr/>
          </p:nvSpPr>
          <p:spPr bwMode="auto">
            <a:xfrm>
              <a:off x="891383" y="3140967"/>
              <a:ext cx="4428330" cy="1224137"/>
            </a:xfrm>
            <a:prstGeom prst="wedgeRoundRectCallout">
              <a:avLst>
                <a:gd name="adj1" fmla="val 67461"/>
                <a:gd name="adj2" fmla="val -19598"/>
                <a:gd name="adj3" fmla="val 16667"/>
              </a:avLst>
            </a:prstGeom>
            <a:ln>
              <a:solidFill>
                <a:srgbClr val="CC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lvl1pPr eaLnBrk="0" hangingPunct="0">
                <a:defRPr>
                  <a:solidFill>
                    <a:schemeClr val="tx1"/>
                  </a:solidFill>
                  <a:latin typeface="Limon F3" charset="0"/>
                  <a:ea typeface="MS PGothic" pitchFamily="34" charset="-128"/>
                </a:defRPr>
              </a:lvl1pPr>
              <a:lvl2pPr marL="742950" indent="-285750" eaLnBrk="0" hangingPunct="0">
                <a:defRPr>
                  <a:solidFill>
                    <a:schemeClr val="tx1"/>
                  </a:solidFill>
                  <a:latin typeface="Limon F3" charset="0"/>
                  <a:ea typeface="MS PGothic" pitchFamily="34" charset="-128"/>
                </a:defRPr>
              </a:lvl2pPr>
              <a:lvl3pPr marL="1143000" indent="-228600" eaLnBrk="0" hangingPunct="0">
                <a:defRPr>
                  <a:solidFill>
                    <a:schemeClr val="tx1"/>
                  </a:solidFill>
                  <a:latin typeface="Limon F3" charset="0"/>
                  <a:ea typeface="MS PGothic" pitchFamily="34" charset="-128"/>
                </a:defRPr>
              </a:lvl3pPr>
              <a:lvl4pPr marL="1600200" indent="-228600" eaLnBrk="0" hangingPunct="0">
                <a:defRPr>
                  <a:solidFill>
                    <a:schemeClr val="tx1"/>
                  </a:solidFill>
                  <a:latin typeface="Limon F3" charset="0"/>
                  <a:ea typeface="MS PGothic" pitchFamily="34" charset="-128"/>
                </a:defRPr>
              </a:lvl4pPr>
              <a:lvl5pPr marL="2057400" indent="-228600" eaLnBrk="0" hangingPunct="0">
                <a:defRPr>
                  <a:solidFill>
                    <a:schemeClr val="tx1"/>
                  </a:solidFill>
                  <a:latin typeface="Limon F3" charset="0"/>
                  <a:ea typeface="MS PGothic" pitchFamily="34" charset="-128"/>
                </a:defRPr>
              </a:lvl5pPr>
              <a:lvl6pPr marL="2514600" indent="-228600" eaLnBrk="0" fontAlgn="base" hangingPunct="0">
                <a:spcBef>
                  <a:spcPct val="0"/>
                </a:spcBef>
                <a:spcAft>
                  <a:spcPct val="0"/>
                </a:spcAft>
                <a:defRPr>
                  <a:solidFill>
                    <a:schemeClr val="tx1"/>
                  </a:solidFill>
                  <a:latin typeface="Limon F3" charset="0"/>
                  <a:ea typeface="MS PGothic" pitchFamily="34" charset="-128"/>
                </a:defRPr>
              </a:lvl6pPr>
              <a:lvl7pPr marL="2971800" indent="-228600" eaLnBrk="0" fontAlgn="base" hangingPunct="0">
                <a:spcBef>
                  <a:spcPct val="0"/>
                </a:spcBef>
                <a:spcAft>
                  <a:spcPct val="0"/>
                </a:spcAft>
                <a:defRPr>
                  <a:solidFill>
                    <a:schemeClr val="tx1"/>
                  </a:solidFill>
                  <a:latin typeface="Limon F3" charset="0"/>
                  <a:ea typeface="MS PGothic" pitchFamily="34" charset="-128"/>
                </a:defRPr>
              </a:lvl7pPr>
              <a:lvl8pPr marL="3429000" indent="-228600" eaLnBrk="0" fontAlgn="base" hangingPunct="0">
                <a:spcBef>
                  <a:spcPct val="0"/>
                </a:spcBef>
                <a:spcAft>
                  <a:spcPct val="0"/>
                </a:spcAft>
                <a:defRPr>
                  <a:solidFill>
                    <a:schemeClr val="tx1"/>
                  </a:solidFill>
                  <a:latin typeface="Limon F3" charset="0"/>
                  <a:ea typeface="MS PGothic" pitchFamily="34" charset="-128"/>
                </a:defRPr>
              </a:lvl8pPr>
              <a:lvl9pPr marL="3886200" indent="-228600" eaLnBrk="0" fontAlgn="base" hangingPunct="0">
                <a:spcBef>
                  <a:spcPct val="0"/>
                </a:spcBef>
                <a:spcAft>
                  <a:spcPct val="0"/>
                </a:spcAft>
                <a:defRPr>
                  <a:solidFill>
                    <a:schemeClr val="tx1"/>
                  </a:solidFill>
                  <a:latin typeface="Limon F3" charset="0"/>
                  <a:ea typeface="MS PGothic" pitchFamily="34" charset="-128"/>
                </a:defRPr>
              </a:lvl9pPr>
            </a:lstStyle>
            <a:p>
              <a:pPr algn="ctr" rtl="1" eaLnBrk="1" hangingPunct="1">
                <a:defRPr/>
              </a:pPr>
              <a:r>
                <a:rPr lang="en-US" altLang="en-US" sz="2000" b="1" dirty="0">
                  <a:solidFill>
                    <a:srgbClr val="000066"/>
                  </a:solidFill>
                  <a:latin typeface="Gill Sans MT" panose="020B0502020104020203" pitchFamily="34" charset="0"/>
                </a:rPr>
                <a:t>Health workers should use simple words and avoid technical terms </a:t>
              </a:r>
            </a:p>
            <a:p>
              <a:pPr algn="ctr" rtl="1" eaLnBrk="1" hangingPunct="1">
                <a:defRPr/>
              </a:pPr>
              <a:r>
                <a:rPr lang="en-US" altLang="en-US" sz="2000" b="1" dirty="0">
                  <a:solidFill>
                    <a:srgbClr val="000066"/>
                  </a:solidFill>
                  <a:latin typeface="Gill Sans MT" panose="020B0502020104020203" pitchFamily="34" charset="0"/>
                </a:rPr>
                <a:t>with caregivers.</a:t>
              </a:r>
              <a:endParaRPr lang="fr-FR" altLang="en-US" sz="2000" b="1" dirty="0">
                <a:solidFill>
                  <a:srgbClr val="000066"/>
                </a:solidFill>
                <a:latin typeface="Gill Sans MT" panose="020B0502020104020203" pitchFamily="34" charset="0"/>
              </a:endParaRPr>
            </a:p>
            <a:p>
              <a:pPr algn="ctr" rtl="1" eaLnBrk="1" hangingPunct="1">
                <a:defRPr/>
              </a:pPr>
              <a:endParaRPr lang="fr-FR" altLang="en-US" sz="2000" b="1" dirty="0" smtClean="0">
                <a:solidFill>
                  <a:srgbClr val="000066"/>
                </a:solidFill>
                <a:latin typeface="Gill Sans MT" panose="020B0502020104020203" pitchFamily="34" charset="0"/>
              </a:endParaRPr>
            </a:p>
          </p:txBody>
        </p:sp>
        <p:sp>
          <p:nvSpPr>
            <p:cNvPr id="9" name="Ellipse 8"/>
            <p:cNvSpPr>
              <a:spLocks noChangeArrowheads="1"/>
            </p:cNvSpPr>
            <p:nvPr/>
          </p:nvSpPr>
          <p:spPr bwMode="auto">
            <a:xfrm>
              <a:off x="494508" y="3049587"/>
              <a:ext cx="504825" cy="634182"/>
            </a:xfrm>
            <a:prstGeom prst="ellipse">
              <a:avLst/>
            </a:prstGeom>
            <a:solidFill>
              <a:srgbClr val="CC0000"/>
            </a:solidFill>
            <a:ln w="38100">
              <a:solidFill>
                <a:schemeClr val="bg1"/>
              </a:solidFill>
              <a:round/>
              <a:headEnd/>
              <a:tailEnd/>
            </a:ln>
            <a:effectLst>
              <a:outerShdw blurRad="63500" dist="20000" dir="5400000" rotWithShape="0">
                <a:srgbClr val="000000">
                  <a:alpha val="37999"/>
                </a:srgbClr>
              </a:outerShdw>
            </a:effectLst>
          </p:spPr>
          <p:txBody>
            <a:bodyPr/>
            <a:lstStyle/>
            <a:p>
              <a:pPr algn="ctr" defTabSz="1042988" rtl="1">
                <a:defRPr/>
              </a:pPr>
              <a:r>
                <a:rPr lang="fr-FR" sz="2400" b="1" dirty="0">
                  <a:solidFill>
                    <a:srgbClr val="FFFFFF"/>
                  </a:solidFill>
                  <a:latin typeface="Gill Sans MT" panose="020B0502020104020203" pitchFamily="34" charset="0"/>
                  <a:ea typeface="+mn-ea"/>
                </a:rPr>
                <a:t>2</a:t>
              </a:r>
            </a:p>
          </p:txBody>
        </p:sp>
      </p:grpSp>
      <p:sp>
        <p:nvSpPr>
          <p:cNvPr id="5125" name="ZoneTexte 15"/>
          <p:cNvSpPr txBox="1">
            <a:spLocks noChangeArrowheads="1"/>
          </p:cNvSpPr>
          <p:nvPr/>
        </p:nvSpPr>
        <p:spPr bwMode="auto">
          <a:xfrm>
            <a:off x="0" y="33337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algn="ctr" rtl="1" eaLnBrk="1" hangingPunct="1">
              <a:spcBef>
                <a:spcPct val="0"/>
              </a:spcBef>
              <a:buClrTx/>
              <a:buFontTx/>
              <a:buNone/>
            </a:pPr>
            <a:r>
              <a:rPr lang="en-GB" altLang="en-US" sz="3600" b="1" dirty="0">
                <a:latin typeface="Gill Sans MT" pitchFamily="34" charset="0"/>
              </a:rPr>
              <a:t>Key issues </a:t>
            </a:r>
          </a:p>
        </p:txBody>
      </p:sp>
      <p:grpSp>
        <p:nvGrpSpPr>
          <p:cNvPr id="16" name="Group 14"/>
          <p:cNvGrpSpPr>
            <a:grpSpLocks/>
          </p:cNvGrpSpPr>
          <p:nvPr/>
        </p:nvGrpSpPr>
        <p:grpSpPr bwMode="auto">
          <a:xfrm>
            <a:off x="251520" y="4281770"/>
            <a:ext cx="5068193" cy="1583779"/>
            <a:chOff x="339" y="1569"/>
            <a:chExt cx="2969" cy="681"/>
          </a:xfrm>
        </p:grpSpPr>
        <p:sp>
          <p:nvSpPr>
            <p:cNvPr id="17" name="Rectangle à coins arrondis 5"/>
            <p:cNvSpPr/>
            <p:nvPr/>
          </p:nvSpPr>
          <p:spPr bwMode="auto">
            <a:xfrm>
              <a:off x="587" y="1649"/>
              <a:ext cx="2721" cy="601"/>
            </a:xfrm>
            <a:prstGeom prst="wedgeRoundRectCallout">
              <a:avLst>
                <a:gd name="adj1" fmla="val 68106"/>
                <a:gd name="adj2" fmla="val -50011"/>
                <a:gd name="adj3" fmla="val 16667"/>
              </a:avLst>
            </a:prstGeom>
            <a:ln>
              <a:solidFill>
                <a:srgbClr val="CC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lvl1pPr eaLnBrk="0" hangingPunct="0">
                <a:defRPr>
                  <a:solidFill>
                    <a:schemeClr val="tx1"/>
                  </a:solidFill>
                  <a:latin typeface="Limon F3" charset="0"/>
                  <a:ea typeface="MS PGothic" pitchFamily="34" charset="-128"/>
                </a:defRPr>
              </a:lvl1pPr>
              <a:lvl2pPr marL="742950" indent="-285750" eaLnBrk="0" hangingPunct="0">
                <a:defRPr>
                  <a:solidFill>
                    <a:schemeClr val="tx1"/>
                  </a:solidFill>
                  <a:latin typeface="Limon F3" charset="0"/>
                  <a:ea typeface="MS PGothic" pitchFamily="34" charset="-128"/>
                </a:defRPr>
              </a:lvl2pPr>
              <a:lvl3pPr marL="1143000" indent="-228600" eaLnBrk="0" hangingPunct="0">
                <a:defRPr>
                  <a:solidFill>
                    <a:schemeClr val="tx1"/>
                  </a:solidFill>
                  <a:latin typeface="Limon F3" charset="0"/>
                  <a:ea typeface="MS PGothic" pitchFamily="34" charset="-128"/>
                </a:defRPr>
              </a:lvl3pPr>
              <a:lvl4pPr marL="1600200" indent="-228600" eaLnBrk="0" hangingPunct="0">
                <a:defRPr>
                  <a:solidFill>
                    <a:schemeClr val="tx1"/>
                  </a:solidFill>
                  <a:latin typeface="Limon F3" charset="0"/>
                  <a:ea typeface="MS PGothic" pitchFamily="34" charset="-128"/>
                </a:defRPr>
              </a:lvl4pPr>
              <a:lvl5pPr marL="2057400" indent="-228600" eaLnBrk="0" hangingPunct="0">
                <a:defRPr>
                  <a:solidFill>
                    <a:schemeClr val="tx1"/>
                  </a:solidFill>
                  <a:latin typeface="Limon F3" charset="0"/>
                  <a:ea typeface="MS PGothic" pitchFamily="34" charset="-128"/>
                </a:defRPr>
              </a:lvl5pPr>
              <a:lvl6pPr marL="2514600" indent="-228600" eaLnBrk="0" fontAlgn="base" hangingPunct="0">
                <a:spcBef>
                  <a:spcPct val="0"/>
                </a:spcBef>
                <a:spcAft>
                  <a:spcPct val="0"/>
                </a:spcAft>
                <a:defRPr>
                  <a:solidFill>
                    <a:schemeClr val="tx1"/>
                  </a:solidFill>
                  <a:latin typeface="Limon F3" charset="0"/>
                  <a:ea typeface="MS PGothic" pitchFamily="34" charset="-128"/>
                </a:defRPr>
              </a:lvl6pPr>
              <a:lvl7pPr marL="2971800" indent="-228600" eaLnBrk="0" fontAlgn="base" hangingPunct="0">
                <a:spcBef>
                  <a:spcPct val="0"/>
                </a:spcBef>
                <a:spcAft>
                  <a:spcPct val="0"/>
                </a:spcAft>
                <a:defRPr>
                  <a:solidFill>
                    <a:schemeClr val="tx1"/>
                  </a:solidFill>
                  <a:latin typeface="Limon F3" charset="0"/>
                  <a:ea typeface="MS PGothic" pitchFamily="34" charset="-128"/>
                </a:defRPr>
              </a:lvl7pPr>
              <a:lvl8pPr marL="3429000" indent="-228600" eaLnBrk="0" fontAlgn="base" hangingPunct="0">
                <a:spcBef>
                  <a:spcPct val="0"/>
                </a:spcBef>
                <a:spcAft>
                  <a:spcPct val="0"/>
                </a:spcAft>
                <a:defRPr>
                  <a:solidFill>
                    <a:schemeClr val="tx1"/>
                  </a:solidFill>
                  <a:latin typeface="Limon F3" charset="0"/>
                  <a:ea typeface="MS PGothic" pitchFamily="34" charset="-128"/>
                </a:defRPr>
              </a:lvl8pPr>
              <a:lvl9pPr marL="3886200" indent="-228600" eaLnBrk="0" fontAlgn="base" hangingPunct="0">
                <a:spcBef>
                  <a:spcPct val="0"/>
                </a:spcBef>
                <a:spcAft>
                  <a:spcPct val="0"/>
                </a:spcAft>
                <a:defRPr>
                  <a:solidFill>
                    <a:schemeClr val="tx1"/>
                  </a:solidFill>
                  <a:latin typeface="Limon F3" charset="0"/>
                  <a:ea typeface="MS PGothic" pitchFamily="34" charset="-128"/>
                </a:defRPr>
              </a:lvl9pPr>
            </a:lstStyle>
            <a:p>
              <a:pPr algn="ctr" rtl="1" eaLnBrk="1" hangingPunct="1">
                <a:defRPr/>
              </a:pPr>
              <a:r>
                <a:rPr lang="en-US" altLang="en-US" sz="2000" b="1" dirty="0">
                  <a:solidFill>
                    <a:srgbClr val="000066"/>
                  </a:solidFill>
                  <a:latin typeface="Gill Sans MT" panose="020B0502020104020203" pitchFamily="34" charset="0"/>
                </a:rPr>
                <a:t>A strong health worker recommendation for IPV and multiple injections is essential to increase caregiver </a:t>
              </a:r>
              <a:r>
                <a:rPr lang="en-US" altLang="en-US" sz="2000" b="1" dirty="0" smtClean="0">
                  <a:solidFill>
                    <a:srgbClr val="000066"/>
                  </a:solidFill>
                  <a:latin typeface="Gill Sans MT" panose="020B0502020104020203" pitchFamily="34" charset="0"/>
                </a:rPr>
                <a:t>acceptance.</a:t>
              </a:r>
              <a:endParaRPr lang="fr-FR" altLang="en-US" sz="2000" b="1" dirty="0" smtClean="0">
                <a:solidFill>
                  <a:srgbClr val="FF0000"/>
                </a:solidFill>
                <a:latin typeface="Gill Sans MT" panose="020B0502020104020203" pitchFamily="34" charset="0"/>
              </a:endParaRPr>
            </a:p>
          </p:txBody>
        </p:sp>
        <p:sp>
          <p:nvSpPr>
            <p:cNvPr id="18" name="Ellipse 8"/>
            <p:cNvSpPr>
              <a:spLocks noChangeArrowheads="1"/>
            </p:cNvSpPr>
            <p:nvPr/>
          </p:nvSpPr>
          <p:spPr bwMode="auto">
            <a:xfrm>
              <a:off x="339" y="1569"/>
              <a:ext cx="318" cy="284"/>
            </a:xfrm>
            <a:prstGeom prst="ellipse">
              <a:avLst/>
            </a:prstGeom>
            <a:solidFill>
              <a:srgbClr val="CC0000"/>
            </a:solidFill>
            <a:ln w="38100">
              <a:solidFill>
                <a:schemeClr val="bg1"/>
              </a:solidFill>
              <a:round/>
              <a:headEnd/>
              <a:tailEnd/>
            </a:ln>
            <a:effectLst>
              <a:outerShdw blurRad="63500" dist="20000" dir="5400000" rotWithShape="0">
                <a:srgbClr val="000000">
                  <a:alpha val="37999"/>
                </a:srgbClr>
              </a:outerShdw>
            </a:effectLst>
          </p:spPr>
          <p:txBody>
            <a:bodyPr/>
            <a:lstStyle/>
            <a:p>
              <a:pPr algn="ctr" defTabSz="1042988" rtl="1">
                <a:defRPr/>
              </a:pPr>
              <a:r>
                <a:rPr lang="fr-FR" sz="2400" b="1" dirty="0">
                  <a:solidFill>
                    <a:srgbClr val="FFFFFF"/>
                  </a:solidFill>
                  <a:latin typeface="Gill Sans MT" panose="020B0502020104020203" pitchFamily="34" charset="0"/>
                  <a:ea typeface="+mn-ea"/>
                </a:rPr>
                <a:t>3</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p:cNvSpPr>
          <p:nvPr/>
        </p:nvSpPr>
        <p:spPr bwMode="auto">
          <a:xfrm>
            <a:off x="0" y="0"/>
            <a:ext cx="9144000" cy="1238250"/>
          </a:xfrm>
          <a:prstGeom prst="rect">
            <a:avLst/>
          </a:prstGeom>
          <a:noFill/>
          <a:ln>
            <a:noFill/>
          </a:ln>
          <a:effectLst>
            <a:outerShdw blurRad="63500" dist="17961" dir="2700000" algn="ctr" rotWithShape="0">
              <a:srgbClr val="96CCEE">
                <a:alpha val="74998"/>
              </a:srgbClr>
            </a:outerShdw>
          </a:effectLst>
          <a:extLst/>
        </p:spPr>
        <p:txBody>
          <a:bodyPr lIns="0" tIns="0" rIns="0" bIns="0" anchor="ctr"/>
          <a:lstStyle/>
          <a:p>
            <a:pPr algn="ctr" eaLnBrk="0" fontAlgn="base" hangingPunct="0">
              <a:spcBef>
                <a:spcPct val="0"/>
              </a:spcBef>
              <a:spcAft>
                <a:spcPct val="0"/>
              </a:spcAft>
            </a:pPr>
            <a:r>
              <a:rPr lang="es-ES_tradnl" sz="3500" b="1" dirty="0" err="1" smtClean="0">
                <a:solidFill>
                  <a:srgbClr val="000066"/>
                </a:solidFill>
                <a:latin typeface="Arial" pitchFamily="34" charset="0"/>
                <a:ea typeface="MS PGothic" pitchFamily="34" charset="-128"/>
                <a:cs typeface="Arial" pitchFamily="34" charset="0"/>
              </a:rPr>
              <a:t>Suggested</a:t>
            </a:r>
            <a:r>
              <a:rPr lang="es-ES_tradnl" sz="3500" b="1" dirty="0" smtClean="0">
                <a:solidFill>
                  <a:srgbClr val="000066"/>
                </a:solidFill>
                <a:latin typeface="Arial" pitchFamily="34" charset="0"/>
                <a:ea typeface="MS PGothic" pitchFamily="34" charset="-128"/>
                <a:cs typeface="Arial" pitchFamily="34" charset="0"/>
              </a:rPr>
              <a:t> Response:</a:t>
            </a:r>
            <a:endParaRPr lang="en-US" sz="6800" b="1" dirty="0">
              <a:solidFill>
                <a:srgbClr val="000066"/>
              </a:solidFill>
              <a:latin typeface="Arial" pitchFamily="34" charset="0"/>
              <a:ea typeface="MS PGothic" pitchFamily="34" charset="-128"/>
              <a:cs typeface="Arial" pitchFamily="34" charset="0"/>
            </a:endParaRPr>
          </a:p>
        </p:txBody>
      </p:sp>
      <p:sp>
        <p:nvSpPr>
          <p:cNvPr id="20483" name="AutoShape 3"/>
          <p:cNvSpPr>
            <a:spLocks noChangeArrowheads="1"/>
          </p:cNvSpPr>
          <p:nvPr/>
        </p:nvSpPr>
        <p:spPr bwMode="auto">
          <a:xfrm>
            <a:off x="395288" y="2714620"/>
            <a:ext cx="5040312" cy="1722492"/>
          </a:xfrm>
          <a:prstGeom prst="wedgeRoundRectCallout">
            <a:avLst>
              <a:gd name="adj1" fmla="val 68125"/>
              <a:gd name="adj2" fmla="val -25755"/>
              <a:gd name="adj3" fmla="val 16667"/>
            </a:avLst>
          </a:prstGeom>
          <a:solidFill>
            <a:schemeClr val="bg1"/>
          </a:solidFill>
          <a:ln w="25400">
            <a:solidFill>
              <a:srgbClr val="C00000"/>
            </a:solidFill>
            <a:miter lim="800000"/>
            <a:headEnd/>
            <a:tailEnd/>
          </a:ln>
        </p:spPr>
        <p:txBody>
          <a:bodyPr/>
          <a:lstStyle/>
          <a:p>
            <a:pPr algn="ctr" rtl="1"/>
            <a:r>
              <a:rPr lang="en-US" sz="2100" b="1" dirty="0">
                <a:solidFill>
                  <a:srgbClr val="000066"/>
                </a:solidFill>
                <a:latin typeface="Gill Sans MT" panose="020B0604020202020204" charset="0"/>
              </a:rPr>
              <a:t>No. </a:t>
            </a:r>
            <a:r>
              <a:rPr lang="en-US" sz="2100" dirty="0">
                <a:solidFill>
                  <a:srgbClr val="000066"/>
                </a:solidFill>
                <a:latin typeface="Gill Sans MT" panose="020B0604020202020204" charset="0"/>
              </a:rPr>
              <a:t>Vaccines do overload a child’s immune system. Children are exposed to numerous bacteria and viruses on a daily basis through eating and playing.</a:t>
            </a:r>
            <a:endParaRPr lang="ar-SA" sz="1200" dirty="0">
              <a:solidFill>
                <a:srgbClr val="002060"/>
              </a:solidFill>
              <a:latin typeface="Gill Sans MT" pitchFamily="34" charset="0"/>
              <a:cs typeface="Arial" pitchFamily="34" charset="0"/>
            </a:endParaRPr>
          </a:p>
        </p:txBody>
      </p:sp>
      <p:pic>
        <p:nvPicPr>
          <p:cNvPr id="20485" name="Picture 15" descr="docto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7950" y="1628775"/>
            <a:ext cx="2735262" cy="3959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73357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defRPr/>
            </a:pPr>
            <a:r>
              <a:rPr lang="en-GB" altLang="en-US" sz="3600" dirty="0" smtClean="0"/>
              <a:t>Things to remember:</a:t>
            </a:r>
            <a:br>
              <a:rPr lang="en-GB" altLang="en-US" sz="3600" dirty="0" smtClean="0"/>
            </a:br>
            <a:r>
              <a:rPr lang="en-GB" altLang="en-US" sz="3600" dirty="0" smtClean="0"/>
              <a:t>key messages</a:t>
            </a:r>
            <a:endParaRPr lang="en-GB" altLang="en-US" dirty="0" smtClean="0"/>
          </a:p>
        </p:txBody>
      </p:sp>
      <p:pic>
        <p:nvPicPr>
          <p:cNvPr id="26627" name="Picture 7" descr="C:\Users\sfellache\Desktop\ammp\docto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89815"/>
            <a:ext cx="1691680" cy="110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14"/>
          <p:cNvSpPr>
            <a:spLocks noChangeArrowheads="1"/>
          </p:cNvSpPr>
          <p:nvPr/>
        </p:nvSpPr>
        <p:spPr bwMode="auto">
          <a:xfrm>
            <a:off x="389031" y="1389330"/>
            <a:ext cx="8754969" cy="3384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1313" indent="-341313" defTabSz="912813"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804863" indent="-280988" defTabSz="912813"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912813"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r>
              <a:rPr lang="en-US" sz="1800" dirty="0" smtClean="0"/>
              <a:t>Vaccinations are important for the overall health of the child</a:t>
            </a:r>
          </a:p>
          <a:p>
            <a:r>
              <a:rPr lang="en-US" sz="1800" dirty="0" smtClean="0"/>
              <a:t>IPV </a:t>
            </a:r>
            <a:r>
              <a:rPr lang="en-US" sz="1800" dirty="0"/>
              <a:t>and OPV together </a:t>
            </a:r>
            <a:r>
              <a:rPr lang="en-US" sz="1800" dirty="0" smtClean="0"/>
              <a:t>provides stronger protection against polio</a:t>
            </a:r>
            <a:r>
              <a:rPr lang="en-US" sz="1800" dirty="0"/>
              <a:t>. </a:t>
            </a:r>
            <a:endParaRPr lang="en-US" sz="1800" dirty="0" smtClean="0"/>
          </a:p>
          <a:p>
            <a:r>
              <a:rPr lang="en-US" sz="1800" dirty="0" smtClean="0"/>
              <a:t>IPV </a:t>
            </a:r>
            <a:r>
              <a:rPr lang="en-US" sz="1800" dirty="0"/>
              <a:t>is safe and </a:t>
            </a:r>
            <a:r>
              <a:rPr lang="en-US" sz="1800" dirty="0" smtClean="0"/>
              <a:t>effective</a:t>
            </a:r>
          </a:p>
          <a:p>
            <a:r>
              <a:rPr lang="en-US" sz="1800" dirty="0" smtClean="0"/>
              <a:t>It </a:t>
            </a:r>
            <a:r>
              <a:rPr lang="en-US" sz="1800" dirty="0"/>
              <a:t>is safe to give multiple vaccine injections in one visit. In many countries, children receive </a:t>
            </a:r>
            <a:r>
              <a:rPr lang="en-US" sz="1800" dirty="0" smtClean="0"/>
              <a:t>more than three vaccines </a:t>
            </a:r>
            <a:r>
              <a:rPr lang="en-US" sz="1800" dirty="0"/>
              <a:t>in one visit. </a:t>
            </a:r>
            <a:endParaRPr lang="en-US" sz="1800" dirty="0" smtClean="0"/>
          </a:p>
          <a:p>
            <a:r>
              <a:rPr lang="en-US" sz="1800" dirty="0" smtClean="0"/>
              <a:t>It </a:t>
            </a:r>
            <a:r>
              <a:rPr lang="en-US" sz="1800" dirty="0"/>
              <a:t>is better for the child to experience one brief moment of discomfort from multiple vaccines, than pain on two separate days/visits</a:t>
            </a:r>
            <a:r>
              <a:rPr lang="en-US" sz="1800" dirty="0" smtClean="0"/>
              <a:t>.</a:t>
            </a:r>
            <a:endParaRPr lang="en-GB" sz="1800" dirty="0"/>
          </a:p>
          <a:p>
            <a:r>
              <a:rPr lang="en-US" sz="1800" dirty="0"/>
              <a:t>By </a:t>
            </a:r>
            <a:r>
              <a:rPr lang="en-US" sz="1800" b="1" dirty="0"/>
              <a:t>listening patiently, understanding, encouraging and communicating</a:t>
            </a:r>
            <a:r>
              <a:rPr lang="en-US" sz="1800" dirty="0"/>
              <a:t> </a:t>
            </a:r>
            <a:r>
              <a:rPr lang="en-US" sz="1800" b="1" dirty="0"/>
              <a:t>effectively </a:t>
            </a:r>
            <a:r>
              <a:rPr lang="en-US" sz="1800" dirty="0"/>
              <a:t>with caregivers, health workers can ensure that children receive vaccines and return for future vaccinations.</a:t>
            </a:r>
            <a:endParaRPr lang="en-GB" altLang="en-US" sz="1800" dirty="0">
              <a:latin typeface="Gill Sans MT" panose="020B0502020104020203"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6" descr="doctor_goodby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575" y="1773238"/>
            <a:ext cx="2522538" cy="364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itre 1"/>
          <p:cNvSpPr>
            <a:spLocks noGrp="1"/>
          </p:cNvSpPr>
          <p:nvPr>
            <p:ph type="title"/>
          </p:nvPr>
        </p:nvSpPr>
        <p:spPr/>
        <p:txBody>
          <a:bodyPr/>
          <a:lstStyle/>
          <a:p>
            <a:pPr>
              <a:defRPr/>
            </a:pPr>
            <a:r>
              <a:rPr lang="fr-FR" sz="3600" dirty="0" smtClean="0"/>
              <a:t>End of module</a:t>
            </a:r>
          </a:p>
        </p:txBody>
      </p:sp>
      <p:sp>
        <p:nvSpPr>
          <p:cNvPr id="7" name="Rectangle à coins arrondis 6"/>
          <p:cNvSpPr/>
          <p:nvPr/>
        </p:nvSpPr>
        <p:spPr bwMode="auto">
          <a:xfrm>
            <a:off x="3924300" y="2060575"/>
            <a:ext cx="3671888" cy="1512888"/>
          </a:xfrm>
          <a:prstGeom prst="wedgeRoundRectCallout">
            <a:avLst>
              <a:gd name="adj1" fmla="val -80920"/>
              <a:gd name="adj2" fmla="val -26776"/>
              <a:gd name="adj3" fmla="val 16667"/>
            </a:avLst>
          </a:prstGeom>
          <a:ln>
            <a:solidFill>
              <a:srgbClr val="C0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lvl1pPr eaLnBrk="0" hangingPunct="0">
              <a:defRPr>
                <a:solidFill>
                  <a:schemeClr val="tx1"/>
                </a:solidFill>
                <a:latin typeface="Limon F3" charset="0"/>
                <a:ea typeface="MS PGothic" pitchFamily="34" charset="-128"/>
              </a:defRPr>
            </a:lvl1pPr>
            <a:lvl2pPr marL="742950" indent="-285750" eaLnBrk="0" hangingPunct="0">
              <a:defRPr>
                <a:solidFill>
                  <a:schemeClr val="tx1"/>
                </a:solidFill>
                <a:latin typeface="Limon F3" charset="0"/>
                <a:ea typeface="MS PGothic" pitchFamily="34" charset="-128"/>
              </a:defRPr>
            </a:lvl2pPr>
            <a:lvl3pPr marL="1143000" indent="-228600" eaLnBrk="0" hangingPunct="0">
              <a:defRPr>
                <a:solidFill>
                  <a:schemeClr val="tx1"/>
                </a:solidFill>
                <a:latin typeface="Limon F3" charset="0"/>
                <a:ea typeface="MS PGothic" pitchFamily="34" charset="-128"/>
              </a:defRPr>
            </a:lvl3pPr>
            <a:lvl4pPr marL="1600200" indent="-228600" eaLnBrk="0" hangingPunct="0">
              <a:defRPr>
                <a:solidFill>
                  <a:schemeClr val="tx1"/>
                </a:solidFill>
                <a:latin typeface="Limon F3" charset="0"/>
                <a:ea typeface="MS PGothic" pitchFamily="34" charset="-128"/>
              </a:defRPr>
            </a:lvl4pPr>
            <a:lvl5pPr marL="2057400" indent="-228600" eaLnBrk="0" hangingPunct="0">
              <a:defRPr>
                <a:solidFill>
                  <a:schemeClr val="tx1"/>
                </a:solidFill>
                <a:latin typeface="Limon F3" charset="0"/>
                <a:ea typeface="MS PGothic" pitchFamily="34" charset="-128"/>
              </a:defRPr>
            </a:lvl5pPr>
            <a:lvl6pPr marL="2514600" indent="-228600" eaLnBrk="0" fontAlgn="base" hangingPunct="0">
              <a:spcBef>
                <a:spcPct val="0"/>
              </a:spcBef>
              <a:spcAft>
                <a:spcPct val="0"/>
              </a:spcAft>
              <a:defRPr>
                <a:solidFill>
                  <a:schemeClr val="tx1"/>
                </a:solidFill>
                <a:latin typeface="Limon F3" charset="0"/>
                <a:ea typeface="MS PGothic" pitchFamily="34" charset="-128"/>
              </a:defRPr>
            </a:lvl6pPr>
            <a:lvl7pPr marL="2971800" indent="-228600" eaLnBrk="0" fontAlgn="base" hangingPunct="0">
              <a:spcBef>
                <a:spcPct val="0"/>
              </a:spcBef>
              <a:spcAft>
                <a:spcPct val="0"/>
              </a:spcAft>
              <a:defRPr>
                <a:solidFill>
                  <a:schemeClr val="tx1"/>
                </a:solidFill>
                <a:latin typeface="Limon F3" charset="0"/>
                <a:ea typeface="MS PGothic" pitchFamily="34" charset="-128"/>
              </a:defRPr>
            </a:lvl7pPr>
            <a:lvl8pPr marL="3429000" indent="-228600" eaLnBrk="0" fontAlgn="base" hangingPunct="0">
              <a:spcBef>
                <a:spcPct val="0"/>
              </a:spcBef>
              <a:spcAft>
                <a:spcPct val="0"/>
              </a:spcAft>
              <a:defRPr>
                <a:solidFill>
                  <a:schemeClr val="tx1"/>
                </a:solidFill>
                <a:latin typeface="Limon F3" charset="0"/>
                <a:ea typeface="MS PGothic" pitchFamily="34" charset="-128"/>
              </a:defRPr>
            </a:lvl8pPr>
            <a:lvl9pPr marL="3886200" indent="-228600" eaLnBrk="0" fontAlgn="base" hangingPunct="0">
              <a:spcBef>
                <a:spcPct val="0"/>
              </a:spcBef>
              <a:spcAft>
                <a:spcPct val="0"/>
              </a:spcAft>
              <a:defRPr>
                <a:solidFill>
                  <a:schemeClr val="tx1"/>
                </a:solidFill>
                <a:latin typeface="Limon F3" charset="0"/>
                <a:ea typeface="MS PGothic" pitchFamily="34" charset="-128"/>
              </a:defRPr>
            </a:lvl9pPr>
          </a:lstStyle>
          <a:p>
            <a:pPr algn="ctr" rtl="1" eaLnBrk="1" hangingPunct="1">
              <a:defRPr/>
            </a:pPr>
            <a:r>
              <a:rPr lang="en-US" altLang="en-US" sz="1400" dirty="0" smtClean="0">
                <a:solidFill>
                  <a:srgbClr val="000066"/>
                </a:solidFill>
                <a:latin typeface="Gill Sans MT" panose="020B0502020104020203" pitchFamily="34" charset="0"/>
              </a:rPr>
              <a:t/>
            </a:r>
            <a:br>
              <a:rPr lang="en-US" altLang="en-US" sz="1400" dirty="0" smtClean="0">
                <a:solidFill>
                  <a:srgbClr val="000066"/>
                </a:solidFill>
                <a:latin typeface="Gill Sans MT" panose="020B0502020104020203" pitchFamily="34" charset="0"/>
              </a:rPr>
            </a:br>
            <a:r>
              <a:rPr lang="en-US" altLang="en-US" sz="2400" dirty="0" smtClean="0">
                <a:solidFill>
                  <a:srgbClr val="000066"/>
                </a:solidFill>
                <a:latin typeface="Gill Sans MT" panose="020B0502020104020203" pitchFamily="34" charset="0"/>
              </a:rPr>
              <a:t>Thank you</a:t>
            </a:r>
          </a:p>
          <a:p>
            <a:pPr algn="ctr" rtl="1" eaLnBrk="1" hangingPunct="1">
              <a:defRPr/>
            </a:pPr>
            <a:r>
              <a:rPr lang="en-US" altLang="en-US" sz="2400" dirty="0" smtClean="0">
                <a:solidFill>
                  <a:srgbClr val="000066"/>
                </a:solidFill>
                <a:latin typeface="Gill Sans MT" panose="020B0502020104020203" pitchFamily="34" charset="0"/>
              </a:rPr>
              <a:t>for your attention! </a:t>
            </a:r>
            <a:br>
              <a:rPr lang="en-US" altLang="en-US" sz="2400" dirty="0" smtClean="0">
                <a:solidFill>
                  <a:srgbClr val="000066"/>
                </a:solidFill>
                <a:latin typeface="Gill Sans MT" panose="020B0502020104020203" pitchFamily="34" charset="0"/>
              </a:rPr>
            </a:br>
            <a:r>
              <a:rPr lang="en-US" altLang="en-US" sz="2400" dirty="0" smtClean="0">
                <a:solidFill>
                  <a:srgbClr val="000066"/>
                </a:solidFill>
                <a:latin typeface="Gill Sans MT" panose="020B0502020104020203" pitchFamily="34" charset="0"/>
              </a:rPr>
              <a:t/>
            </a:r>
            <a:br>
              <a:rPr lang="en-US" altLang="en-US" sz="2400" dirty="0" smtClean="0">
                <a:solidFill>
                  <a:srgbClr val="000066"/>
                </a:solidFill>
                <a:latin typeface="Gill Sans MT" panose="020B0502020104020203" pitchFamily="34" charset="0"/>
              </a:rPr>
            </a:br>
            <a:endParaRPr lang="en-US" altLang="en-US" sz="2400" dirty="0" smtClean="0">
              <a:solidFill>
                <a:srgbClr val="000066"/>
              </a:solidFill>
              <a:latin typeface="Gill Sans MT" panose="020B0502020104020203" pitchFamily="34" charset="0"/>
            </a:endParaRPr>
          </a:p>
          <a:p>
            <a:pPr rtl="1" eaLnBrk="1" hangingPunct="1">
              <a:defRPr/>
            </a:pPr>
            <a:endParaRPr lang="en-US" altLang="en-US" sz="2000" b="1" dirty="0" smtClean="0">
              <a:solidFill>
                <a:srgbClr val="000066"/>
              </a:solidFill>
              <a:latin typeface="Arial" pitchFamily="34" charset="0"/>
            </a:endParaRPr>
          </a:p>
          <a:p>
            <a:pPr rtl="1" eaLnBrk="1" hangingPunct="1">
              <a:defRPr/>
            </a:pPr>
            <a:endParaRPr lang="en-US" altLang="en-US" sz="2000" b="1" dirty="0" smtClean="0">
              <a:solidFill>
                <a:srgbClr val="000066"/>
              </a:solidFill>
              <a:latin typeface="Arial" pitchFamily="34" charset="0"/>
            </a:endParaRPr>
          </a:p>
          <a:p>
            <a:pPr rtl="1" eaLnBrk="1" hangingPunct="1">
              <a:defRPr/>
            </a:pPr>
            <a:endParaRPr lang="en-US" altLang="en-US" sz="2000" b="1" dirty="0" smtClean="0">
              <a:solidFill>
                <a:srgbClr val="000066"/>
              </a:solidFill>
              <a:latin typeface="Arial" pitchFamily="34" charset="0"/>
            </a:endParaRPr>
          </a:p>
          <a:p>
            <a:pPr rtl="1" eaLnBrk="1" hangingPunct="1">
              <a:defRPr/>
            </a:pPr>
            <a:endParaRPr lang="en-US" altLang="en-US" sz="2000" b="1" dirty="0" smtClean="0">
              <a:solidFill>
                <a:srgbClr val="000066"/>
              </a:solidFill>
              <a:latin typeface="Arial" pitchFamily="34" charset="0"/>
            </a:endParaRPr>
          </a:p>
          <a:p>
            <a:pPr rtl="1" eaLnBrk="1" hangingPunct="1">
              <a:defRPr/>
            </a:pPr>
            <a:r>
              <a:rPr lang="fr-FR" altLang="en-US" sz="2000" b="1" dirty="0" smtClean="0">
                <a:solidFill>
                  <a:srgbClr val="000066"/>
                </a:solidFill>
                <a:latin typeface="Arial"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1"/>
          <p:cNvSpPr>
            <a:spLocks noChangeArrowheads="1"/>
          </p:cNvSpPr>
          <p:nvPr/>
        </p:nvSpPr>
        <p:spPr bwMode="auto">
          <a:xfrm>
            <a:off x="36004" y="33972"/>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lvl1pPr defTabSz="912813" eaLnBrk="0" hangingPunct="0">
              <a:defRPr>
                <a:solidFill>
                  <a:schemeClr val="tx1"/>
                </a:solidFill>
                <a:latin typeface="Limon F3" charset="0"/>
                <a:ea typeface="MS PGothic" pitchFamily="34" charset="-128"/>
              </a:defRPr>
            </a:lvl1pPr>
            <a:lvl2pPr marL="742950" indent="-285750" defTabSz="912813" eaLnBrk="0" hangingPunct="0">
              <a:defRPr>
                <a:solidFill>
                  <a:schemeClr val="tx1"/>
                </a:solidFill>
                <a:latin typeface="Limon F3" charset="0"/>
                <a:ea typeface="MS PGothic" pitchFamily="34" charset="-128"/>
              </a:defRPr>
            </a:lvl2pPr>
            <a:lvl3pPr marL="1143000" indent="-228600" defTabSz="912813" eaLnBrk="0" hangingPunct="0">
              <a:defRPr>
                <a:solidFill>
                  <a:schemeClr val="tx1"/>
                </a:solidFill>
                <a:latin typeface="Limon F3" charset="0"/>
                <a:ea typeface="MS PGothic" pitchFamily="34" charset="-128"/>
              </a:defRPr>
            </a:lvl3pPr>
            <a:lvl4pPr marL="1600200" indent="-228600" defTabSz="912813" eaLnBrk="0" hangingPunct="0">
              <a:defRPr>
                <a:solidFill>
                  <a:schemeClr val="tx1"/>
                </a:solidFill>
                <a:latin typeface="Limon F3" charset="0"/>
                <a:ea typeface="MS PGothic" pitchFamily="34" charset="-128"/>
              </a:defRPr>
            </a:lvl4pPr>
            <a:lvl5pPr marL="2057400" indent="-228600" defTabSz="912813" eaLnBrk="0" hangingPunct="0">
              <a:defRPr>
                <a:solidFill>
                  <a:schemeClr val="tx1"/>
                </a:solidFill>
                <a:latin typeface="Limon F3" charset="0"/>
                <a:ea typeface="MS PGothic" pitchFamily="34" charset="-128"/>
              </a:defRPr>
            </a:lvl5pPr>
            <a:lvl6pPr marL="2514600" indent="-228600" defTabSz="912813" eaLnBrk="0" fontAlgn="base" hangingPunct="0">
              <a:spcBef>
                <a:spcPct val="0"/>
              </a:spcBef>
              <a:spcAft>
                <a:spcPct val="0"/>
              </a:spcAft>
              <a:defRPr>
                <a:solidFill>
                  <a:schemeClr val="tx1"/>
                </a:solidFill>
                <a:latin typeface="Limon F3" charset="0"/>
                <a:ea typeface="MS PGothic" pitchFamily="34" charset="-128"/>
              </a:defRPr>
            </a:lvl6pPr>
            <a:lvl7pPr marL="2971800" indent="-228600" defTabSz="912813" eaLnBrk="0" fontAlgn="base" hangingPunct="0">
              <a:spcBef>
                <a:spcPct val="0"/>
              </a:spcBef>
              <a:spcAft>
                <a:spcPct val="0"/>
              </a:spcAft>
              <a:defRPr>
                <a:solidFill>
                  <a:schemeClr val="tx1"/>
                </a:solidFill>
                <a:latin typeface="Limon F3" charset="0"/>
                <a:ea typeface="MS PGothic" pitchFamily="34" charset="-128"/>
              </a:defRPr>
            </a:lvl7pPr>
            <a:lvl8pPr marL="3429000" indent="-228600" defTabSz="912813" eaLnBrk="0" fontAlgn="base" hangingPunct="0">
              <a:spcBef>
                <a:spcPct val="0"/>
              </a:spcBef>
              <a:spcAft>
                <a:spcPct val="0"/>
              </a:spcAft>
              <a:defRPr>
                <a:solidFill>
                  <a:schemeClr val="tx1"/>
                </a:solidFill>
                <a:latin typeface="Limon F3" charset="0"/>
                <a:ea typeface="MS PGothic" pitchFamily="34" charset="-128"/>
              </a:defRPr>
            </a:lvl8pPr>
            <a:lvl9pPr marL="3886200" indent="-228600" defTabSz="912813" eaLnBrk="0" fontAlgn="base" hangingPunct="0">
              <a:spcBef>
                <a:spcPct val="0"/>
              </a:spcBef>
              <a:spcAft>
                <a:spcPct val="0"/>
              </a:spcAft>
              <a:defRPr>
                <a:solidFill>
                  <a:schemeClr val="tx1"/>
                </a:solidFill>
                <a:latin typeface="Limon F3" charset="0"/>
                <a:ea typeface="MS PGothic" pitchFamily="34" charset="-128"/>
              </a:defRPr>
            </a:lvl9pPr>
          </a:lstStyle>
          <a:p>
            <a:pPr algn="ctr">
              <a:defRPr/>
            </a:pPr>
            <a:r>
              <a:rPr lang="en-GB" sz="3200" b="1" dirty="0" smtClean="0">
                <a:solidFill>
                  <a:srgbClr val="000066"/>
                </a:solidFill>
                <a:latin typeface="Gill Sans MT" panose="020B0502020104020203" pitchFamily="34" charset="0"/>
              </a:rPr>
              <a:t>The importance of communicating effectively with caregivers about IPV and other vaccines</a:t>
            </a:r>
            <a:endParaRPr lang="fr-FR" altLang="en-US" sz="3500" b="1" dirty="0" smtClean="0">
              <a:solidFill>
                <a:srgbClr val="000066"/>
              </a:solidFill>
              <a:latin typeface="Gill Sans MT" panose="020B0502020104020203" pitchFamily="34" charset="0"/>
            </a:endParaRPr>
          </a:p>
        </p:txBody>
      </p:sp>
      <p:sp>
        <p:nvSpPr>
          <p:cNvPr id="6147" name="Rectangle 12"/>
          <p:cNvSpPr>
            <a:spLocks noChangeArrowheads="1"/>
          </p:cNvSpPr>
          <p:nvPr/>
        </p:nvSpPr>
        <p:spPr bwMode="auto">
          <a:xfrm>
            <a:off x="395536" y="1484784"/>
            <a:ext cx="8424936" cy="2305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1313" indent="-341313" defTabSz="912813"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defTabSz="912813"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912813"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a:spcBef>
                <a:spcPts val="1800"/>
              </a:spcBef>
            </a:pPr>
            <a:r>
              <a:rPr lang="en-US" altLang="en-US" sz="2800" dirty="0">
                <a:latin typeface="Gill Sans MT" panose="020B0502020104020203" pitchFamily="34" charset="0"/>
              </a:rPr>
              <a:t>Health workers play important roles in parent and caregiver </a:t>
            </a:r>
            <a:r>
              <a:rPr lang="en-US" altLang="en-US" sz="2800" dirty="0" smtClean="0">
                <a:latin typeface="Gill Sans MT" panose="020B0502020104020203" pitchFamily="34" charset="0"/>
              </a:rPr>
              <a:t>accepting vaccinations for their children.</a:t>
            </a:r>
          </a:p>
          <a:p>
            <a:pPr>
              <a:spcBef>
                <a:spcPts val="1800"/>
              </a:spcBef>
            </a:pPr>
            <a:endParaRPr lang="en-US" altLang="en-US" sz="2800" dirty="0" smtClean="0">
              <a:latin typeface="Gill Sans MT" panose="020B0502020104020203" pitchFamily="34" charset="0"/>
            </a:endParaRPr>
          </a:p>
          <a:p>
            <a:pPr>
              <a:spcBef>
                <a:spcPts val="1800"/>
              </a:spcBef>
            </a:pPr>
            <a:r>
              <a:rPr lang="en-US" altLang="en-US" sz="2800" dirty="0" smtClean="0">
                <a:latin typeface="Gill Sans MT" panose="020B0502020104020203" pitchFamily="34" charset="0"/>
              </a:rPr>
              <a:t>By </a:t>
            </a:r>
            <a:r>
              <a:rPr lang="en-US" altLang="en-US" sz="2800" dirty="0">
                <a:latin typeface="Gill Sans MT" panose="020B0502020104020203" pitchFamily="34" charset="0"/>
              </a:rPr>
              <a:t>listening patiently, understanding, encouraging and communicating effectively with caregivers, health workers can ensure that children receive vaccines and return for future vaccinations.</a:t>
            </a:r>
          </a:p>
          <a:p>
            <a:pPr marL="0" indent="0">
              <a:spcBef>
                <a:spcPts val="1800"/>
              </a:spcBef>
              <a:buNone/>
            </a:pPr>
            <a:r>
              <a:rPr lang="en-US" altLang="en-US" sz="2400" i="1" dirty="0">
                <a:latin typeface="Gill Sans MT" panose="020B0502020104020203" pitchFamily="34" charset="0"/>
              </a:rPr>
              <a:t> </a:t>
            </a:r>
            <a:r>
              <a:rPr lang="en-US" altLang="en-US" sz="2400" i="1" dirty="0" smtClean="0">
                <a:latin typeface="Gill Sans MT" panose="020B0502020104020203" pitchFamily="34" charset="0"/>
              </a:rPr>
              <a:t>    	</a:t>
            </a:r>
            <a:endParaRPr lang="en-US" altLang="en-US" sz="3200" dirty="0">
              <a:latin typeface="Gill Sans MT" pitchFamily="34" charset="0"/>
            </a:endParaRPr>
          </a:p>
        </p:txBody>
      </p:sp>
      <p:sp>
        <p:nvSpPr>
          <p:cNvPr id="6148" name="Rounded Rectangular Callout 1"/>
          <p:cNvSpPr>
            <a:spLocks noChangeArrowheads="1"/>
          </p:cNvSpPr>
          <p:nvPr/>
        </p:nvSpPr>
        <p:spPr bwMode="auto">
          <a:xfrm>
            <a:off x="5848350" y="3068638"/>
            <a:ext cx="1676400" cy="1873250"/>
          </a:xfrm>
          <a:prstGeom prst="wedgeRoundRectCallout">
            <a:avLst>
              <a:gd name="adj1" fmla="val -20833"/>
              <a:gd name="adj2" fmla="val 62500"/>
              <a:gd name="adj3"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042988"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defTabSz="1042988"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1042988"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1042988"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1042988"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1042988"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1042988"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1042988"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1042988"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eaLnBrk="1" hangingPunct="1">
              <a:spcBef>
                <a:spcPct val="50000"/>
              </a:spcBef>
              <a:buClrTx/>
              <a:buFontTx/>
              <a:buNone/>
            </a:pPr>
            <a:endParaRPr lang="en-US" altLang="en-US" sz="3900" b="1"/>
          </a:p>
        </p:txBody>
      </p:sp>
      <p:sp>
        <p:nvSpPr>
          <p:cNvPr id="6149" name="Rounded Rectangular Callout 2"/>
          <p:cNvSpPr>
            <a:spLocks noChangeArrowheads="1"/>
          </p:cNvSpPr>
          <p:nvPr/>
        </p:nvSpPr>
        <p:spPr bwMode="auto">
          <a:xfrm>
            <a:off x="7092950" y="3357563"/>
            <a:ext cx="1366838" cy="1366837"/>
          </a:xfrm>
          <a:prstGeom prst="wedgeRoundRectCallout">
            <a:avLst>
              <a:gd name="adj1" fmla="val -20833"/>
              <a:gd name="adj2" fmla="val 62500"/>
              <a:gd name="adj3"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042988"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defTabSz="1042988"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1042988"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1042988"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1042988"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1042988"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1042988"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1042988"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1042988"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eaLnBrk="1" hangingPunct="1">
              <a:spcBef>
                <a:spcPct val="50000"/>
              </a:spcBef>
              <a:buClrTx/>
              <a:buFontTx/>
              <a:buNone/>
            </a:pPr>
            <a:endParaRPr lang="en-US" altLang="en-US" sz="39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1"/>
          <p:cNvSpPr>
            <a:spLocks noChangeArrowheads="1"/>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lvl1pPr defTabSz="912813" eaLnBrk="0" hangingPunct="0">
              <a:defRPr>
                <a:solidFill>
                  <a:schemeClr val="tx1"/>
                </a:solidFill>
                <a:latin typeface="Limon F3" charset="0"/>
                <a:ea typeface="MS PGothic" pitchFamily="34" charset="-128"/>
              </a:defRPr>
            </a:lvl1pPr>
            <a:lvl2pPr marL="742950" indent="-285750" defTabSz="912813" eaLnBrk="0" hangingPunct="0">
              <a:defRPr>
                <a:solidFill>
                  <a:schemeClr val="tx1"/>
                </a:solidFill>
                <a:latin typeface="Limon F3" charset="0"/>
                <a:ea typeface="MS PGothic" pitchFamily="34" charset="-128"/>
              </a:defRPr>
            </a:lvl2pPr>
            <a:lvl3pPr marL="1143000" indent="-228600" defTabSz="912813" eaLnBrk="0" hangingPunct="0">
              <a:defRPr>
                <a:solidFill>
                  <a:schemeClr val="tx1"/>
                </a:solidFill>
                <a:latin typeface="Limon F3" charset="0"/>
                <a:ea typeface="MS PGothic" pitchFamily="34" charset="-128"/>
              </a:defRPr>
            </a:lvl3pPr>
            <a:lvl4pPr marL="1600200" indent="-228600" defTabSz="912813" eaLnBrk="0" hangingPunct="0">
              <a:defRPr>
                <a:solidFill>
                  <a:schemeClr val="tx1"/>
                </a:solidFill>
                <a:latin typeface="Limon F3" charset="0"/>
                <a:ea typeface="MS PGothic" pitchFamily="34" charset="-128"/>
              </a:defRPr>
            </a:lvl4pPr>
            <a:lvl5pPr marL="2057400" indent="-228600" defTabSz="912813" eaLnBrk="0" hangingPunct="0">
              <a:defRPr>
                <a:solidFill>
                  <a:schemeClr val="tx1"/>
                </a:solidFill>
                <a:latin typeface="Limon F3" charset="0"/>
                <a:ea typeface="MS PGothic" pitchFamily="34" charset="-128"/>
              </a:defRPr>
            </a:lvl5pPr>
            <a:lvl6pPr marL="2514600" indent="-228600" defTabSz="912813" eaLnBrk="0" fontAlgn="base" hangingPunct="0">
              <a:spcBef>
                <a:spcPct val="0"/>
              </a:spcBef>
              <a:spcAft>
                <a:spcPct val="0"/>
              </a:spcAft>
              <a:defRPr>
                <a:solidFill>
                  <a:schemeClr val="tx1"/>
                </a:solidFill>
                <a:latin typeface="Limon F3" charset="0"/>
                <a:ea typeface="MS PGothic" pitchFamily="34" charset="-128"/>
              </a:defRPr>
            </a:lvl6pPr>
            <a:lvl7pPr marL="2971800" indent="-228600" defTabSz="912813" eaLnBrk="0" fontAlgn="base" hangingPunct="0">
              <a:spcBef>
                <a:spcPct val="0"/>
              </a:spcBef>
              <a:spcAft>
                <a:spcPct val="0"/>
              </a:spcAft>
              <a:defRPr>
                <a:solidFill>
                  <a:schemeClr val="tx1"/>
                </a:solidFill>
                <a:latin typeface="Limon F3" charset="0"/>
                <a:ea typeface="MS PGothic" pitchFamily="34" charset="-128"/>
              </a:defRPr>
            </a:lvl7pPr>
            <a:lvl8pPr marL="3429000" indent="-228600" defTabSz="912813" eaLnBrk="0" fontAlgn="base" hangingPunct="0">
              <a:spcBef>
                <a:spcPct val="0"/>
              </a:spcBef>
              <a:spcAft>
                <a:spcPct val="0"/>
              </a:spcAft>
              <a:defRPr>
                <a:solidFill>
                  <a:schemeClr val="tx1"/>
                </a:solidFill>
                <a:latin typeface="Limon F3" charset="0"/>
                <a:ea typeface="MS PGothic" pitchFamily="34" charset="-128"/>
              </a:defRPr>
            </a:lvl8pPr>
            <a:lvl9pPr marL="3886200" indent="-228600" defTabSz="912813" eaLnBrk="0" fontAlgn="base" hangingPunct="0">
              <a:spcBef>
                <a:spcPct val="0"/>
              </a:spcBef>
              <a:spcAft>
                <a:spcPct val="0"/>
              </a:spcAft>
              <a:defRPr>
                <a:solidFill>
                  <a:schemeClr val="tx1"/>
                </a:solidFill>
                <a:latin typeface="Limon F3" charset="0"/>
                <a:ea typeface="MS PGothic" pitchFamily="34" charset="-128"/>
              </a:defRPr>
            </a:lvl9pPr>
          </a:lstStyle>
          <a:p>
            <a:pPr algn="ctr">
              <a:defRPr/>
            </a:pPr>
            <a:endParaRPr lang="fr-FR" altLang="en-US" sz="3500" b="1" dirty="0" smtClean="0">
              <a:solidFill>
                <a:srgbClr val="000066"/>
              </a:solidFill>
              <a:latin typeface="Gill Sans MT" panose="020B0502020104020203" pitchFamily="34" charset="0"/>
            </a:endParaRPr>
          </a:p>
        </p:txBody>
      </p:sp>
      <p:sp>
        <p:nvSpPr>
          <p:cNvPr id="7173" name="Rectangle 12"/>
          <p:cNvSpPr>
            <a:spLocks noChangeArrowheads="1"/>
          </p:cNvSpPr>
          <p:nvPr/>
        </p:nvSpPr>
        <p:spPr bwMode="auto">
          <a:xfrm>
            <a:off x="683568" y="1628800"/>
            <a:ext cx="7848872" cy="32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1313" indent="-341313" defTabSz="912813"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defTabSz="912813"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912813"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eaLnBrk="1" hangingPunct="1"/>
            <a:r>
              <a:rPr lang="en-GB" altLang="en-US" sz="2400" dirty="0" smtClean="0">
                <a:latin typeface="Gill Sans MT" panose="020B0502020104020203" pitchFamily="34" charset="0"/>
              </a:rPr>
              <a:t>Be </a:t>
            </a:r>
            <a:r>
              <a:rPr lang="en-GB" altLang="en-US" sz="2400" dirty="0">
                <a:latin typeface="Gill Sans MT" panose="020B0502020104020203" pitchFamily="34" charset="0"/>
              </a:rPr>
              <a:t>respectful and compassionate</a:t>
            </a:r>
            <a:endParaRPr lang="en-GB" altLang="en-US" sz="2400" dirty="0" smtClean="0">
              <a:latin typeface="Gill Sans MT" panose="020B0502020104020203" pitchFamily="34" charset="0"/>
            </a:endParaRPr>
          </a:p>
          <a:p>
            <a:pPr eaLnBrk="1" hangingPunct="1"/>
            <a:r>
              <a:rPr lang="en-GB" altLang="en-US" sz="2400" dirty="0" smtClean="0">
                <a:latin typeface="Gill Sans MT" panose="020B0502020104020203" pitchFamily="34" charset="0"/>
              </a:rPr>
              <a:t>Provide reassurance</a:t>
            </a:r>
          </a:p>
          <a:p>
            <a:pPr eaLnBrk="1" hangingPunct="1"/>
            <a:r>
              <a:rPr lang="en-GB" altLang="en-US" sz="2400" dirty="0" smtClean="0">
                <a:latin typeface="Gill Sans MT" panose="020B0502020104020203" pitchFamily="34" charset="0"/>
              </a:rPr>
              <a:t>Use simple words and avoid technical terms</a:t>
            </a:r>
          </a:p>
          <a:p>
            <a:pPr eaLnBrk="1" hangingPunct="1"/>
            <a:r>
              <a:rPr lang="en-GB" altLang="en-US" sz="2400" dirty="0" smtClean="0">
                <a:latin typeface="Gill Sans MT" panose="020B0502020104020203" pitchFamily="34" charset="0"/>
              </a:rPr>
              <a:t>Listen to caregiver's concerns</a:t>
            </a:r>
          </a:p>
          <a:p>
            <a:pPr eaLnBrk="1" hangingPunct="1"/>
            <a:r>
              <a:rPr lang="en-GB" altLang="en-US" sz="2400" dirty="0" smtClean="0">
                <a:latin typeface="Gill Sans MT" panose="020B0502020104020203" pitchFamily="34" charset="0"/>
              </a:rPr>
              <a:t>Make sure the caregiver has understood your key messages</a:t>
            </a:r>
            <a:endParaRPr lang="en-GB" altLang="en-US" sz="2400" dirty="0">
              <a:latin typeface="Gill Sans MT" panose="020B0502020104020203" pitchFamily="34" charset="0"/>
            </a:endParaRPr>
          </a:p>
        </p:txBody>
      </p:sp>
      <p:sp>
        <p:nvSpPr>
          <p:cNvPr id="4" name="Rectangle 3"/>
          <p:cNvSpPr/>
          <p:nvPr/>
        </p:nvSpPr>
        <p:spPr>
          <a:xfrm>
            <a:off x="957917" y="326737"/>
            <a:ext cx="8283421" cy="584775"/>
          </a:xfrm>
          <a:prstGeom prst="rect">
            <a:avLst/>
          </a:prstGeom>
        </p:spPr>
        <p:txBody>
          <a:bodyPr wrap="none">
            <a:spAutoFit/>
          </a:bodyPr>
          <a:lstStyle/>
          <a:p>
            <a:r>
              <a:rPr lang="en-US" altLang="en-US" sz="3200" b="1" dirty="0" smtClean="0">
                <a:solidFill>
                  <a:srgbClr val="000066"/>
                </a:solidFill>
                <a:latin typeface="Gill Sans MT" panose="020B0502020104020203" pitchFamily="34" charset="0"/>
              </a:rPr>
              <a:t>How to communicate with caregivers</a:t>
            </a:r>
            <a:r>
              <a:rPr lang="en-US" altLang="en-US" sz="3200" b="1" dirty="0">
                <a:solidFill>
                  <a:srgbClr val="000066"/>
                </a:solidFill>
                <a:latin typeface="Gill Sans MT" panose="020B0502020104020203" pitchFamily="34" charset="0"/>
              </a:rPr>
              <a:t>? </a:t>
            </a:r>
            <a:r>
              <a:rPr lang="en-US" altLang="en-US" sz="3200" b="1" dirty="0" smtClean="0">
                <a:solidFill>
                  <a:srgbClr val="000066"/>
                </a:solidFill>
                <a:latin typeface="Gill Sans MT" panose="020B0502020104020203" pitchFamily="34" charset="0"/>
              </a:rPr>
              <a:t>(1) </a:t>
            </a:r>
            <a:endParaRPr lang="en-US" sz="3200" dirty="0">
              <a:solidFill>
                <a:srgbClr val="000066"/>
              </a:solidFill>
              <a:latin typeface="Gill Sans MT" panose="020B0502020104020203"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1"/>
          <p:cNvSpPr>
            <a:spLocks noChangeArrowheads="1"/>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lvl1pPr defTabSz="912813" eaLnBrk="0" hangingPunct="0">
              <a:defRPr>
                <a:solidFill>
                  <a:schemeClr val="tx1"/>
                </a:solidFill>
                <a:latin typeface="Limon F3" charset="0"/>
                <a:ea typeface="MS PGothic" pitchFamily="34" charset="-128"/>
              </a:defRPr>
            </a:lvl1pPr>
            <a:lvl2pPr marL="742950" indent="-285750" defTabSz="912813" eaLnBrk="0" hangingPunct="0">
              <a:defRPr>
                <a:solidFill>
                  <a:schemeClr val="tx1"/>
                </a:solidFill>
                <a:latin typeface="Limon F3" charset="0"/>
                <a:ea typeface="MS PGothic" pitchFamily="34" charset="-128"/>
              </a:defRPr>
            </a:lvl2pPr>
            <a:lvl3pPr marL="1143000" indent="-228600" defTabSz="912813" eaLnBrk="0" hangingPunct="0">
              <a:defRPr>
                <a:solidFill>
                  <a:schemeClr val="tx1"/>
                </a:solidFill>
                <a:latin typeface="Limon F3" charset="0"/>
                <a:ea typeface="MS PGothic" pitchFamily="34" charset="-128"/>
              </a:defRPr>
            </a:lvl3pPr>
            <a:lvl4pPr marL="1600200" indent="-228600" defTabSz="912813" eaLnBrk="0" hangingPunct="0">
              <a:defRPr>
                <a:solidFill>
                  <a:schemeClr val="tx1"/>
                </a:solidFill>
                <a:latin typeface="Limon F3" charset="0"/>
                <a:ea typeface="MS PGothic" pitchFamily="34" charset="-128"/>
              </a:defRPr>
            </a:lvl4pPr>
            <a:lvl5pPr marL="2057400" indent="-228600" defTabSz="912813" eaLnBrk="0" hangingPunct="0">
              <a:defRPr>
                <a:solidFill>
                  <a:schemeClr val="tx1"/>
                </a:solidFill>
                <a:latin typeface="Limon F3" charset="0"/>
                <a:ea typeface="MS PGothic" pitchFamily="34" charset="-128"/>
              </a:defRPr>
            </a:lvl5pPr>
            <a:lvl6pPr marL="2514600" indent="-228600" defTabSz="912813" eaLnBrk="0" fontAlgn="base" hangingPunct="0">
              <a:spcBef>
                <a:spcPct val="0"/>
              </a:spcBef>
              <a:spcAft>
                <a:spcPct val="0"/>
              </a:spcAft>
              <a:defRPr>
                <a:solidFill>
                  <a:schemeClr val="tx1"/>
                </a:solidFill>
                <a:latin typeface="Limon F3" charset="0"/>
                <a:ea typeface="MS PGothic" pitchFamily="34" charset="-128"/>
              </a:defRPr>
            </a:lvl6pPr>
            <a:lvl7pPr marL="2971800" indent="-228600" defTabSz="912813" eaLnBrk="0" fontAlgn="base" hangingPunct="0">
              <a:spcBef>
                <a:spcPct val="0"/>
              </a:spcBef>
              <a:spcAft>
                <a:spcPct val="0"/>
              </a:spcAft>
              <a:defRPr>
                <a:solidFill>
                  <a:schemeClr val="tx1"/>
                </a:solidFill>
                <a:latin typeface="Limon F3" charset="0"/>
                <a:ea typeface="MS PGothic" pitchFamily="34" charset="-128"/>
              </a:defRPr>
            </a:lvl7pPr>
            <a:lvl8pPr marL="3429000" indent="-228600" defTabSz="912813" eaLnBrk="0" fontAlgn="base" hangingPunct="0">
              <a:spcBef>
                <a:spcPct val="0"/>
              </a:spcBef>
              <a:spcAft>
                <a:spcPct val="0"/>
              </a:spcAft>
              <a:defRPr>
                <a:solidFill>
                  <a:schemeClr val="tx1"/>
                </a:solidFill>
                <a:latin typeface="Limon F3" charset="0"/>
                <a:ea typeface="MS PGothic" pitchFamily="34" charset="-128"/>
              </a:defRPr>
            </a:lvl8pPr>
            <a:lvl9pPr marL="3886200" indent="-228600" defTabSz="912813" eaLnBrk="0" fontAlgn="base" hangingPunct="0">
              <a:spcBef>
                <a:spcPct val="0"/>
              </a:spcBef>
              <a:spcAft>
                <a:spcPct val="0"/>
              </a:spcAft>
              <a:defRPr>
                <a:solidFill>
                  <a:schemeClr val="tx1"/>
                </a:solidFill>
                <a:latin typeface="Limon F3" charset="0"/>
                <a:ea typeface="MS PGothic" pitchFamily="34" charset="-128"/>
              </a:defRPr>
            </a:lvl9pPr>
          </a:lstStyle>
          <a:p>
            <a:pPr algn="ctr">
              <a:defRPr/>
            </a:pPr>
            <a:endParaRPr lang="fr-FR" altLang="en-US" sz="3500" b="1" dirty="0" smtClean="0">
              <a:solidFill>
                <a:srgbClr val="000066"/>
              </a:solidFill>
              <a:latin typeface="Gill Sans MT" panose="020B0502020104020203" pitchFamily="34" charset="0"/>
            </a:endParaRPr>
          </a:p>
        </p:txBody>
      </p:sp>
      <p:sp>
        <p:nvSpPr>
          <p:cNvPr id="7173" name="Rectangle 12"/>
          <p:cNvSpPr>
            <a:spLocks noChangeArrowheads="1"/>
          </p:cNvSpPr>
          <p:nvPr/>
        </p:nvSpPr>
        <p:spPr bwMode="auto">
          <a:xfrm>
            <a:off x="467544" y="1628800"/>
            <a:ext cx="7344816" cy="3848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1313" indent="-341313" defTabSz="912813"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defTabSz="912813"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912813"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marL="512763" indent="-457200" eaLnBrk="1" hangingPunct="1"/>
            <a:r>
              <a:rPr lang="en-GB" altLang="en-US" sz="2800" dirty="0" smtClean="0">
                <a:latin typeface="Gill Sans MT" panose="020B0502020104020203" pitchFamily="34" charset="0"/>
              </a:rPr>
              <a:t>Be </a:t>
            </a:r>
            <a:r>
              <a:rPr lang="en-GB" altLang="en-US" sz="2800" dirty="0">
                <a:latin typeface="Gill Sans MT" panose="020B0502020104020203" pitchFamily="34" charset="0"/>
              </a:rPr>
              <a:t>respectful and </a:t>
            </a:r>
            <a:r>
              <a:rPr lang="en-GB" altLang="en-US" sz="2800" dirty="0" smtClean="0">
                <a:latin typeface="Gill Sans MT" panose="020B0502020104020203" pitchFamily="34" charset="0"/>
              </a:rPr>
              <a:t>compassionate</a:t>
            </a:r>
          </a:p>
          <a:p>
            <a:pPr lvl="2" eaLnBrk="1" hangingPunct="1"/>
            <a:r>
              <a:rPr lang="en-GB" altLang="en-US" sz="2400" dirty="0" smtClean="0">
                <a:latin typeface="Gill Sans MT" panose="020B0502020104020203" pitchFamily="34" charset="0"/>
              </a:rPr>
              <a:t>Be </a:t>
            </a:r>
            <a:r>
              <a:rPr lang="en-GB" altLang="en-US" sz="2400" dirty="0">
                <a:latin typeface="Gill Sans MT" panose="020B0502020104020203" pitchFamily="34" charset="0"/>
              </a:rPr>
              <a:t>warm and welcoming</a:t>
            </a:r>
          </a:p>
          <a:p>
            <a:pPr lvl="2" eaLnBrk="1" hangingPunct="1"/>
            <a:r>
              <a:rPr lang="en-GB" altLang="en-US" sz="2400" dirty="0">
                <a:latin typeface="Gill Sans MT" panose="020B0502020104020203" pitchFamily="34" charset="0"/>
              </a:rPr>
              <a:t>Show respect</a:t>
            </a:r>
          </a:p>
          <a:p>
            <a:pPr lvl="2" eaLnBrk="1" hangingPunct="1"/>
            <a:r>
              <a:rPr lang="en-GB" altLang="en-US" sz="2400" u="sng" dirty="0">
                <a:latin typeface="Gill Sans MT" panose="020B0502020104020203" pitchFamily="34" charset="0"/>
              </a:rPr>
              <a:t>Smile</a:t>
            </a:r>
          </a:p>
          <a:p>
            <a:pPr lvl="2" eaLnBrk="1" hangingPunct="1"/>
            <a:r>
              <a:rPr lang="en-GB" altLang="en-US" sz="2400" dirty="0">
                <a:latin typeface="Gill Sans MT" panose="020B0502020104020203" pitchFamily="34" charset="0"/>
              </a:rPr>
              <a:t>Praise them for bringing their child for</a:t>
            </a:r>
            <a:br>
              <a:rPr lang="en-GB" altLang="en-US" sz="2400" dirty="0">
                <a:latin typeface="Gill Sans MT" panose="020B0502020104020203" pitchFamily="34" charset="0"/>
              </a:rPr>
            </a:br>
            <a:r>
              <a:rPr lang="en-GB" altLang="en-US" sz="2400" dirty="0" smtClean="0">
                <a:latin typeface="Gill Sans MT" panose="020B0502020104020203" pitchFamily="34" charset="0"/>
              </a:rPr>
              <a:t>immunizations </a:t>
            </a:r>
            <a:r>
              <a:rPr lang="en-GB" altLang="en-US" sz="2400" dirty="0">
                <a:latin typeface="Gill Sans MT" panose="020B0502020104020203" pitchFamily="34" charset="0"/>
              </a:rPr>
              <a:t>and encourage them to continue bringing their child until </a:t>
            </a:r>
            <a:r>
              <a:rPr lang="en-GB" altLang="en-US" sz="2400" dirty="0" smtClean="0">
                <a:latin typeface="Gill Sans MT" panose="020B0502020104020203" pitchFamily="34" charset="0"/>
              </a:rPr>
              <a:t>fully </a:t>
            </a:r>
            <a:r>
              <a:rPr lang="en-GB" altLang="en-US" sz="2400" dirty="0">
                <a:latin typeface="Gill Sans MT" panose="020B0502020104020203" pitchFamily="34" charset="0"/>
              </a:rPr>
              <a:t>vaccinated.</a:t>
            </a:r>
          </a:p>
          <a:p>
            <a:pPr eaLnBrk="1" hangingPunct="1"/>
            <a:endParaRPr lang="en-GB" altLang="en-US" sz="2800" dirty="0" smtClean="0">
              <a:latin typeface="Gill Sans MT" panose="020B0502020104020203" pitchFamily="34" charset="0"/>
            </a:endParaRPr>
          </a:p>
        </p:txBody>
      </p:sp>
      <p:sp>
        <p:nvSpPr>
          <p:cNvPr id="4" name="Rectangle 3"/>
          <p:cNvSpPr/>
          <p:nvPr/>
        </p:nvSpPr>
        <p:spPr>
          <a:xfrm>
            <a:off x="971600" y="326737"/>
            <a:ext cx="8283421" cy="584775"/>
          </a:xfrm>
          <a:prstGeom prst="rect">
            <a:avLst/>
          </a:prstGeom>
        </p:spPr>
        <p:txBody>
          <a:bodyPr wrap="none">
            <a:spAutoFit/>
          </a:bodyPr>
          <a:lstStyle/>
          <a:p>
            <a:r>
              <a:rPr lang="en-US" altLang="en-US" sz="3200" b="1" dirty="0" smtClean="0">
                <a:solidFill>
                  <a:srgbClr val="000066"/>
                </a:solidFill>
                <a:latin typeface="Gill Sans MT" panose="020B0502020104020203" pitchFamily="34" charset="0"/>
              </a:rPr>
              <a:t>How to communicate with caregivers</a:t>
            </a:r>
            <a:r>
              <a:rPr lang="en-US" altLang="en-US" sz="3200" b="1" dirty="0">
                <a:solidFill>
                  <a:srgbClr val="000066"/>
                </a:solidFill>
                <a:latin typeface="Gill Sans MT" panose="020B0502020104020203" pitchFamily="34" charset="0"/>
              </a:rPr>
              <a:t>? </a:t>
            </a:r>
            <a:r>
              <a:rPr lang="en-US" altLang="en-US" sz="3200" b="1" dirty="0" smtClean="0">
                <a:solidFill>
                  <a:srgbClr val="000066"/>
                </a:solidFill>
                <a:latin typeface="Gill Sans MT" panose="020B0502020104020203" pitchFamily="34" charset="0"/>
              </a:rPr>
              <a:t>(2) </a:t>
            </a:r>
            <a:endParaRPr lang="en-US" sz="3200" dirty="0">
              <a:solidFill>
                <a:srgbClr val="000066"/>
              </a:solidFill>
              <a:latin typeface="Gill Sans MT" panose="020B0502020104020203" pitchFamily="34" charset="0"/>
            </a:endParaRPr>
          </a:p>
        </p:txBody>
      </p:sp>
      <p:pic>
        <p:nvPicPr>
          <p:cNvPr id="5" name="Picture 4" descr="C:\Users\sfellache\Desktop\ammp\doctor1.jpg"/>
          <p:cNvPicPr/>
          <p:nvPr/>
        </p:nvPicPr>
        <p:blipFill rotWithShape="1">
          <a:blip r:embed="rId3">
            <a:extLst>
              <a:ext uri="{28A0092B-C50C-407E-A947-70E740481C1C}">
                <a14:useLocalDpi xmlns:a14="http://schemas.microsoft.com/office/drawing/2010/main" val="0"/>
              </a:ext>
            </a:extLst>
          </a:blip>
          <a:srcRect l="34749" t="3033" r="23538" b="13235"/>
          <a:stretch/>
        </p:blipFill>
        <p:spPr bwMode="auto">
          <a:xfrm>
            <a:off x="6876256" y="1597690"/>
            <a:ext cx="1651758" cy="187220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63697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1"/>
          <p:cNvSpPr>
            <a:spLocks noChangeArrowheads="1"/>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lvl1pPr defTabSz="912813" eaLnBrk="0" hangingPunct="0">
              <a:defRPr>
                <a:solidFill>
                  <a:schemeClr val="tx1"/>
                </a:solidFill>
                <a:latin typeface="Limon F3" charset="0"/>
                <a:ea typeface="MS PGothic" pitchFamily="34" charset="-128"/>
              </a:defRPr>
            </a:lvl1pPr>
            <a:lvl2pPr marL="742950" indent="-285750" defTabSz="912813" eaLnBrk="0" hangingPunct="0">
              <a:defRPr>
                <a:solidFill>
                  <a:schemeClr val="tx1"/>
                </a:solidFill>
                <a:latin typeface="Limon F3" charset="0"/>
                <a:ea typeface="MS PGothic" pitchFamily="34" charset="-128"/>
              </a:defRPr>
            </a:lvl2pPr>
            <a:lvl3pPr marL="1143000" indent="-228600" defTabSz="912813" eaLnBrk="0" hangingPunct="0">
              <a:defRPr>
                <a:solidFill>
                  <a:schemeClr val="tx1"/>
                </a:solidFill>
                <a:latin typeface="Limon F3" charset="0"/>
                <a:ea typeface="MS PGothic" pitchFamily="34" charset="-128"/>
              </a:defRPr>
            </a:lvl3pPr>
            <a:lvl4pPr marL="1600200" indent="-228600" defTabSz="912813" eaLnBrk="0" hangingPunct="0">
              <a:defRPr>
                <a:solidFill>
                  <a:schemeClr val="tx1"/>
                </a:solidFill>
                <a:latin typeface="Limon F3" charset="0"/>
                <a:ea typeface="MS PGothic" pitchFamily="34" charset="-128"/>
              </a:defRPr>
            </a:lvl4pPr>
            <a:lvl5pPr marL="2057400" indent="-228600" defTabSz="912813" eaLnBrk="0" hangingPunct="0">
              <a:defRPr>
                <a:solidFill>
                  <a:schemeClr val="tx1"/>
                </a:solidFill>
                <a:latin typeface="Limon F3" charset="0"/>
                <a:ea typeface="MS PGothic" pitchFamily="34" charset="-128"/>
              </a:defRPr>
            </a:lvl5pPr>
            <a:lvl6pPr marL="2514600" indent="-228600" defTabSz="912813" eaLnBrk="0" fontAlgn="base" hangingPunct="0">
              <a:spcBef>
                <a:spcPct val="0"/>
              </a:spcBef>
              <a:spcAft>
                <a:spcPct val="0"/>
              </a:spcAft>
              <a:defRPr>
                <a:solidFill>
                  <a:schemeClr val="tx1"/>
                </a:solidFill>
                <a:latin typeface="Limon F3" charset="0"/>
                <a:ea typeface="MS PGothic" pitchFamily="34" charset="-128"/>
              </a:defRPr>
            </a:lvl6pPr>
            <a:lvl7pPr marL="2971800" indent="-228600" defTabSz="912813" eaLnBrk="0" fontAlgn="base" hangingPunct="0">
              <a:spcBef>
                <a:spcPct val="0"/>
              </a:spcBef>
              <a:spcAft>
                <a:spcPct val="0"/>
              </a:spcAft>
              <a:defRPr>
                <a:solidFill>
                  <a:schemeClr val="tx1"/>
                </a:solidFill>
                <a:latin typeface="Limon F3" charset="0"/>
                <a:ea typeface="MS PGothic" pitchFamily="34" charset="-128"/>
              </a:defRPr>
            </a:lvl7pPr>
            <a:lvl8pPr marL="3429000" indent="-228600" defTabSz="912813" eaLnBrk="0" fontAlgn="base" hangingPunct="0">
              <a:spcBef>
                <a:spcPct val="0"/>
              </a:spcBef>
              <a:spcAft>
                <a:spcPct val="0"/>
              </a:spcAft>
              <a:defRPr>
                <a:solidFill>
                  <a:schemeClr val="tx1"/>
                </a:solidFill>
                <a:latin typeface="Limon F3" charset="0"/>
                <a:ea typeface="MS PGothic" pitchFamily="34" charset="-128"/>
              </a:defRPr>
            </a:lvl8pPr>
            <a:lvl9pPr marL="3886200" indent="-228600" defTabSz="912813" eaLnBrk="0" fontAlgn="base" hangingPunct="0">
              <a:spcBef>
                <a:spcPct val="0"/>
              </a:spcBef>
              <a:spcAft>
                <a:spcPct val="0"/>
              </a:spcAft>
              <a:defRPr>
                <a:solidFill>
                  <a:schemeClr val="tx1"/>
                </a:solidFill>
                <a:latin typeface="Limon F3" charset="0"/>
                <a:ea typeface="MS PGothic" pitchFamily="34" charset="-128"/>
              </a:defRPr>
            </a:lvl9pPr>
          </a:lstStyle>
          <a:p>
            <a:pPr algn="ctr">
              <a:defRPr/>
            </a:pPr>
            <a:endParaRPr lang="fr-FR" altLang="en-US" sz="3500" b="1" dirty="0" smtClean="0">
              <a:solidFill>
                <a:srgbClr val="000066"/>
              </a:solidFill>
              <a:latin typeface="Gill Sans MT" panose="020B0502020104020203" pitchFamily="34" charset="0"/>
            </a:endParaRPr>
          </a:p>
        </p:txBody>
      </p:sp>
      <p:sp>
        <p:nvSpPr>
          <p:cNvPr id="7173" name="Rectangle 12"/>
          <p:cNvSpPr>
            <a:spLocks noChangeArrowheads="1"/>
          </p:cNvSpPr>
          <p:nvPr/>
        </p:nvSpPr>
        <p:spPr bwMode="auto">
          <a:xfrm>
            <a:off x="899592" y="1628800"/>
            <a:ext cx="7344816" cy="3848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1313" indent="-341313" defTabSz="912813"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defTabSz="912813"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912813"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eaLnBrk="1" hangingPunct="1"/>
            <a:r>
              <a:rPr lang="en-GB" altLang="en-US" sz="2800" dirty="0" smtClean="0">
                <a:latin typeface="Gill Sans MT" panose="020B0502020104020203" pitchFamily="34" charset="0"/>
              </a:rPr>
              <a:t>Provide reassurance</a:t>
            </a:r>
          </a:p>
          <a:p>
            <a:pPr lvl="1" eaLnBrk="1" hangingPunct="1"/>
            <a:r>
              <a:rPr lang="en-GB" altLang="en-US" sz="2400" dirty="0" smtClean="0">
                <a:latin typeface="Gill Sans MT" panose="020B0502020104020203" pitchFamily="34" charset="0"/>
              </a:rPr>
              <a:t>Explain to parents and caregivers that IPV is important and beneficial.  </a:t>
            </a:r>
          </a:p>
          <a:p>
            <a:pPr lvl="1" eaLnBrk="1" hangingPunct="1"/>
            <a:r>
              <a:rPr lang="en-GB" altLang="en-US" sz="2400" dirty="0" smtClean="0">
                <a:latin typeface="Gill Sans MT" panose="020B0502020104020203" pitchFamily="34" charset="0"/>
              </a:rPr>
              <a:t>Reassure them that you support IPV introduction</a:t>
            </a:r>
          </a:p>
          <a:p>
            <a:pPr lvl="1" eaLnBrk="1" hangingPunct="1"/>
            <a:r>
              <a:rPr lang="en-GB" altLang="en-US" sz="2400" dirty="0" smtClean="0">
                <a:latin typeface="Gill Sans MT" panose="020B0502020104020203" pitchFamily="34" charset="0"/>
              </a:rPr>
              <a:t>Reassure them that multiple injections are safe. </a:t>
            </a:r>
          </a:p>
          <a:p>
            <a:pPr lvl="1" eaLnBrk="1" hangingPunct="1"/>
            <a:r>
              <a:rPr lang="en-GB" altLang="en-US" sz="2400" dirty="0" smtClean="0">
                <a:latin typeface="Gill Sans MT" panose="020B0502020104020203" pitchFamily="34" charset="0"/>
              </a:rPr>
              <a:t>Remind them tha</a:t>
            </a:r>
            <a:r>
              <a:rPr lang="en-GB" sz="2400" dirty="0" smtClean="0">
                <a:latin typeface="Gill Sans MT" panose="020B0502020104020203" pitchFamily="34" charset="0"/>
              </a:rPr>
              <a:t>t it is </a:t>
            </a:r>
            <a:r>
              <a:rPr lang="en-GB" sz="2400" dirty="0">
                <a:latin typeface="Gill Sans MT" panose="020B0502020104020203" pitchFamily="34" charset="0"/>
              </a:rPr>
              <a:t>better for the child to experience one, brief moment of discomfort than pain on two separate days</a:t>
            </a:r>
            <a:r>
              <a:rPr lang="en-GB" sz="2400" dirty="0" smtClean="0">
                <a:latin typeface="Gill Sans MT" panose="020B0502020104020203" pitchFamily="34" charset="0"/>
              </a:rPr>
              <a:t>.</a:t>
            </a:r>
          </a:p>
          <a:p>
            <a:pPr lvl="1" eaLnBrk="1" hangingPunct="1"/>
            <a:r>
              <a:rPr lang="en-GB" sz="2400" dirty="0" smtClean="0">
                <a:latin typeface="Gill Sans MT" panose="020B0502020104020203" pitchFamily="34" charset="0"/>
              </a:rPr>
              <a:t>Reinforce the importance of immunization overall</a:t>
            </a:r>
            <a:endParaRPr lang="en-GB" sz="2400" dirty="0">
              <a:latin typeface="Gill Sans MT" panose="020B0502020104020203" pitchFamily="34" charset="0"/>
            </a:endParaRPr>
          </a:p>
          <a:p>
            <a:pPr marL="457200" lvl="1" indent="0" eaLnBrk="1" hangingPunct="1">
              <a:buNone/>
            </a:pPr>
            <a:endParaRPr lang="en-GB" altLang="en-US" sz="2400" dirty="0" smtClean="0">
              <a:latin typeface="Gill Sans MT" panose="020B0502020104020203" pitchFamily="34" charset="0"/>
            </a:endParaRPr>
          </a:p>
          <a:p>
            <a:pPr marL="0" indent="0" eaLnBrk="1" hangingPunct="1">
              <a:buNone/>
            </a:pPr>
            <a:endParaRPr lang="en-GB" altLang="en-US" sz="2800" dirty="0" smtClean="0">
              <a:latin typeface="Gill Sans MT" panose="020B0502020104020203" pitchFamily="34" charset="0"/>
            </a:endParaRPr>
          </a:p>
        </p:txBody>
      </p:sp>
      <p:sp>
        <p:nvSpPr>
          <p:cNvPr id="4" name="Rectangle 3"/>
          <p:cNvSpPr/>
          <p:nvPr/>
        </p:nvSpPr>
        <p:spPr>
          <a:xfrm>
            <a:off x="971600" y="326736"/>
            <a:ext cx="8283421" cy="584775"/>
          </a:xfrm>
          <a:prstGeom prst="rect">
            <a:avLst/>
          </a:prstGeom>
        </p:spPr>
        <p:txBody>
          <a:bodyPr wrap="none">
            <a:spAutoFit/>
          </a:bodyPr>
          <a:lstStyle/>
          <a:p>
            <a:r>
              <a:rPr lang="en-US" altLang="en-US" sz="3200" b="1" dirty="0" smtClean="0">
                <a:solidFill>
                  <a:srgbClr val="000066"/>
                </a:solidFill>
                <a:latin typeface="Gill Sans MT" panose="020B0502020104020203" pitchFamily="34" charset="0"/>
              </a:rPr>
              <a:t>How to communicate with caregivers</a:t>
            </a:r>
            <a:r>
              <a:rPr lang="en-US" altLang="en-US" sz="3200" b="1" dirty="0">
                <a:solidFill>
                  <a:srgbClr val="000066"/>
                </a:solidFill>
                <a:latin typeface="Gill Sans MT" panose="020B0502020104020203" pitchFamily="34" charset="0"/>
              </a:rPr>
              <a:t>? </a:t>
            </a:r>
            <a:r>
              <a:rPr lang="en-US" altLang="en-US" sz="3200" b="1" dirty="0" smtClean="0">
                <a:solidFill>
                  <a:srgbClr val="000066"/>
                </a:solidFill>
                <a:latin typeface="Gill Sans MT" panose="020B0502020104020203" pitchFamily="34" charset="0"/>
              </a:rPr>
              <a:t>(3) </a:t>
            </a:r>
            <a:endParaRPr lang="en-US" sz="3200" dirty="0">
              <a:solidFill>
                <a:srgbClr val="000066"/>
              </a:solidFill>
              <a:latin typeface="Gill Sans MT" panose="020B0502020104020203" pitchFamily="34" charset="0"/>
            </a:endParaRPr>
          </a:p>
        </p:txBody>
      </p:sp>
    </p:spTree>
    <p:extLst>
      <p:ext uri="{BB962C8B-B14F-4D97-AF65-F5344CB8AC3E}">
        <p14:creationId xmlns:p14="http://schemas.microsoft.com/office/powerpoint/2010/main" val="2547416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1"/>
          <p:cNvSpPr>
            <a:spLocks noChangeArrowheads="1"/>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lvl1pPr defTabSz="912813" eaLnBrk="0" hangingPunct="0">
              <a:defRPr>
                <a:solidFill>
                  <a:schemeClr val="tx1"/>
                </a:solidFill>
                <a:latin typeface="Limon F3" charset="0"/>
                <a:ea typeface="MS PGothic" pitchFamily="34" charset="-128"/>
              </a:defRPr>
            </a:lvl1pPr>
            <a:lvl2pPr marL="742950" indent="-285750" defTabSz="912813" eaLnBrk="0" hangingPunct="0">
              <a:defRPr>
                <a:solidFill>
                  <a:schemeClr val="tx1"/>
                </a:solidFill>
                <a:latin typeface="Limon F3" charset="0"/>
                <a:ea typeface="MS PGothic" pitchFamily="34" charset="-128"/>
              </a:defRPr>
            </a:lvl2pPr>
            <a:lvl3pPr marL="1143000" indent="-228600" defTabSz="912813" eaLnBrk="0" hangingPunct="0">
              <a:defRPr>
                <a:solidFill>
                  <a:schemeClr val="tx1"/>
                </a:solidFill>
                <a:latin typeface="Limon F3" charset="0"/>
                <a:ea typeface="MS PGothic" pitchFamily="34" charset="-128"/>
              </a:defRPr>
            </a:lvl3pPr>
            <a:lvl4pPr marL="1600200" indent="-228600" defTabSz="912813" eaLnBrk="0" hangingPunct="0">
              <a:defRPr>
                <a:solidFill>
                  <a:schemeClr val="tx1"/>
                </a:solidFill>
                <a:latin typeface="Limon F3" charset="0"/>
                <a:ea typeface="MS PGothic" pitchFamily="34" charset="-128"/>
              </a:defRPr>
            </a:lvl4pPr>
            <a:lvl5pPr marL="2057400" indent="-228600" defTabSz="912813" eaLnBrk="0" hangingPunct="0">
              <a:defRPr>
                <a:solidFill>
                  <a:schemeClr val="tx1"/>
                </a:solidFill>
                <a:latin typeface="Limon F3" charset="0"/>
                <a:ea typeface="MS PGothic" pitchFamily="34" charset="-128"/>
              </a:defRPr>
            </a:lvl5pPr>
            <a:lvl6pPr marL="2514600" indent="-228600" defTabSz="912813" eaLnBrk="0" fontAlgn="base" hangingPunct="0">
              <a:spcBef>
                <a:spcPct val="0"/>
              </a:spcBef>
              <a:spcAft>
                <a:spcPct val="0"/>
              </a:spcAft>
              <a:defRPr>
                <a:solidFill>
                  <a:schemeClr val="tx1"/>
                </a:solidFill>
                <a:latin typeface="Limon F3" charset="0"/>
                <a:ea typeface="MS PGothic" pitchFamily="34" charset="-128"/>
              </a:defRPr>
            </a:lvl6pPr>
            <a:lvl7pPr marL="2971800" indent="-228600" defTabSz="912813" eaLnBrk="0" fontAlgn="base" hangingPunct="0">
              <a:spcBef>
                <a:spcPct val="0"/>
              </a:spcBef>
              <a:spcAft>
                <a:spcPct val="0"/>
              </a:spcAft>
              <a:defRPr>
                <a:solidFill>
                  <a:schemeClr val="tx1"/>
                </a:solidFill>
                <a:latin typeface="Limon F3" charset="0"/>
                <a:ea typeface="MS PGothic" pitchFamily="34" charset="-128"/>
              </a:defRPr>
            </a:lvl7pPr>
            <a:lvl8pPr marL="3429000" indent="-228600" defTabSz="912813" eaLnBrk="0" fontAlgn="base" hangingPunct="0">
              <a:spcBef>
                <a:spcPct val="0"/>
              </a:spcBef>
              <a:spcAft>
                <a:spcPct val="0"/>
              </a:spcAft>
              <a:defRPr>
                <a:solidFill>
                  <a:schemeClr val="tx1"/>
                </a:solidFill>
                <a:latin typeface="Limon F3" charset="0"/>
                <a:ea typeface="MS PGothic" pitchFamily="34" charset="-128"/>
              </a:defRPr>
            </a:lvl8pPr>
            <a:lvl9pPr marL="3886200" indent="-228600" defTabSz="912813" eaLnBrk="0" fontAlgn="base" hangingPunct="0">
              <a:spcBef>
                <a:spcPct val="0"/>
              </a:spcBef>
              <a:spcAft>
                <a:spcPct val="0"/>
              </a:spcAft>
              <a:defRPr>
                <a:solidFill>
                  <a:schemeClr val="tx1"/>
                </a:solidFill>
                <a:latin typeface="Limon F3" charset="0"/>
                <a:ea typeface="MS PGothic" pitchFamily="34" charset="-128"/>
              </a:defRPr>
            </a:lvl9pPr>
          </a:lstStyle>
          <a:p>
            <a:pPr algn="ctr">
              <a:defRPr/>
            </a:pPr>
            <a:endParaRPr lang="fr-FR" altLang="en-US" sz="3500" b="1" dirty="0" smtClean="0">
              <a:solidFill>
                <a:srgbClr val="000066"/>
              </a:solidFill>
              <a:latin typeface="Gill Sans MT" panose="020B0502020104020203" pitchFamily="34" charset="0"/>
            </a:endParaRPr>
          </a:p>
        </p:txBody>
      </p:sp>
      <p:sp>
        <p:nvSpPr>
          <p:cNvPr id="7173" name="Rectangle 12"/>
          <p:cNvSpPr>
            <a:spLocks noChangeArrowheads="1"/>
          </p:cNvSpPr>
          <p:nvPr/>
        </p:nvSpPr>
        <p:spPr bwMode="auto">
          <a:xfrm>
            <a:off x="899592" y="1628800"/>
            <a:ext cx="7344816" cy="3848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1313" indent="-341313" defTabSz="912813"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defTabSz="912813"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912813"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eaLnBrk="1" hangingPunct="1"/>
            <a:r>
              <a:rPr lang="en-GB" altLang="en-US" sz="2800" dirty="0">
                <a:latin typeface="Gill Sans MT" panose="020B0502020104020203" pitchFamily="34" charset="0"/>
              </a:rPr>
              <a:t>Use simple words and avoid technical terms</a:t>
            </a:r>
          </a:p>
          <a:p>
            <a:pPr lvl="1" eaLnBrk="1" hangingPunct="1"/>
            <a:r>
              <a:rPr lang="en-GB" altLang="en-US" sz="2400" dirty="0">
                <a:latin typeface="Gill Sans MT" panose="020B0502020104020203" pitchFamily="34" charset="0"/>
              </a:rPr>
              <a:t>Keep your messages simple and clear.  Avoid using medical </a:t>
            </a:r>
            <a:r>
              <a:rPr lang="en-GB" altLang="en-US" sz="2400" dirty="0" smtClean="0">
                <a:latin typeface="Gill Sans MT" panose="020B0502020104020203" pitchFamily="34" charset="0"/>
              </a:rPr>
              <a:t>words</a:t>
            </a:r>
          </a:p>
          <a:p>
            <a:pPr lvl="1" eaLnBrk="1" hangingPunct="1"/>
            <a:r>
              <a:rPr lang="en-GB" altLang="en-US" sz="2400" dirty="0" smtClean="0">
                <a:latin typeface="Gill Sans MT" panose="020B0502020104020203" pitchFamily="34" charset="0"/>
              </a:rPr>
              <a:t>Use words in a local language </a:t>
            </a:r>
            <a:r>
              <a:rPr lang="en-GB" altLang="en-US" sz="2400" dirty="0">
                <a:latin typeface="Gill Sans MT" panose="020B0502020104020203" pitchFamily="34" charset="0"/>
              </a:rPr>
              <a:t>that caregivers can </a:t>
            </a:r>
            <a:r>
              <a:rPr lang="en-GB" altLang="en-US" sz="2400" dirty="0" smtClean="0">
                <a:latin typeface="Gill Sans MT" panose="020B0502020104020203" pitchFamily="34" charset="0"/>
              </a:rPr>
              <a:t>understand</a:t>
            </a:r>
            <a:endParaRPr lang="en-GB" altLang="en-US" sz="2400" dirty="0">
              <a:latin typeface="Gill Sans MT" panose="020B0502020104020203" pitchFamily="34" charset="0"/>
            </a:endParaRPr>
          </a:p>
          <a:p>
            <a:pPr eaLnBrk="1" hangingPunct="1"/>
            <a:endParaRPr lang="en-GB" altLang="en-US" sz="2800" dirty="0" smtClean="0">
              <a:latin typeface="Gill Sans MT" panose="020B0502020104020203" pitchFamily="34" charset="0"/>
            </a:endParaRPr>
          </a:p>
        </p:txBody>
      </p:sp>
      <p:sp>
        <p:nvSpPr>
          <p:cNvPr id="4" name="Rectangle 3"/>
          <p:cNvSpPr/>
          <p:nvPr/>
        </p:nvSpPr>
        <p:spPr>
          <a:xfrm>
            <a:off x="971600" y="326737"/>
            <a:ext cx="8283421" cy="584775"/>
          </a:xfrm>
          <a:prstGeom prst="rect">
            <a:avLst/>
          </a:prstGeom>
        </p:spPr>
        <p:txBody>
          <a:bodyPr wrap="none">
            <a:spAutoFit/>
          </a:bodyPr>
          <a:lstStyle/>
          <a:p>
            <a:r>
              <a:rPr lang="en-US" altLang="en-US" sz="3200" b="1" dirty="0" smtClean="0">
                <a:solidFill>
                  <a:srgbClr val="000066"/>
                </a:solidFill>
                <a:latin typeface="Gill Sans MT" panose="020B0502020104020203" pitchFamily="34" charset="0"/>
              </a:rPr>
              <a:t>How to communicate with caregivers</a:t>
            </a:r>
            <a:r>
              <a:rPr lang="en-US" altLang="en-US" sz="3200" b="1" dirty="0">
                <a:solidFill>
                  <a:srgbClr val="000066"/>
                </a:solidFill>
                <a:latin typeface="Gill Sans MT" panose="020B0502020104020203" pitchFamily="34" charset="0"/>
              </a:rPr>
              <a:t>? </a:t>
            </a:r>
            <a:r>
              <a:rPr lang="en-US" altLang="en-US" sz="3200" b="1" dirty="0" smtClean="0">
                <a:solidFill>
                  <a:srgbClr val="000066"/>
                </a:solidFill>
                <a:latin typeface="Gill Sans MT" panose="020B0502020104020203" pitchFamily="34" charset="0"/>
              </a:rPr>
              <a:t>(4) </a:t>
            </a:r>
            <a:endParaRPr lang="en-US" sz="3200" dirty="0">
              <a:solidFill>
                <a:srgbClr val="000066"/>
              </a:solidFill>
              <a:latin typeface="Gill Sans MT" panose="020B0502020104020203" pitchFamily="34" charset="0"/>
            </a:endParaRPr>
          </a:p>
        </p:txBody>
      </p:sp>
    </p:spTree>
    <p:extLst>
      <p:ext uri="{BB962C8B-B14F-4D97-AF65-F5344CB8AC3E}">
        <p14:creationId xmlns:p14="http://schemas.microsoft.com/office/powerpoint/2010/main" val="233886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1"/>
          <p:cNvSpPr>
            <a:spLocks noChangeArrowheads="1"/>
          </p:cNvSpPr>
          <p:nvPr/>
        </p:nvSpPr>
        <p:spPr bwMode="auto">
          <a:xfrm>
            <a:off x="0" y="0"/>
            <a:ext cx="9144000" cy="1238250"/>
          </a:xfrm>
          <a:prstGeom prst="rect">
            <a:avLst/>
          </a:prstGeom>
          <a:noFill/>
          <a:ln w="9525">
            <a:noFill/>
            <a:miter lim="800000"/>
            <a:headEnd/>
            <a:tailEnd/>
          </a:ln>
          <a:effectLst>
            <a:outerShdw blurRad="63500" dist="17961" dir="2700000" algn="ctr" rotWithShape="0">
              <a:srgbClr val="96CCEE">
                <a:alpha val="74998"/>
              </a:srgbClr>
            </a:outerShdw>
          </a:effectLst>
        </p:spPr>
        <p:txBody>
          <a:bodyPr lIns="0" tIns="0" rIns="0" bIns="0" anchor="ctr"/>
          <a:lstStyle>
            <a:lvl1pPr defTabSz="912813" eaLnBrk="0" hangingPunct="0">
              <a:defRPr>
                <a:solidFill>
                  <a:schemeClr val="tx1"/>
                </a:solidFill>
                <a:latin typeface="Limon F3" charset="0"/>
                <a:ea typeface="MS PGothic" pitchFamily="34" charset="-128"/>
              </a:defRPr>
            </a:lvl1pPr>
            <a:lvl2pPr marL="742950" indent="-285750" defTabSz="912813" eaLnBrk="0" hangingPunct="0">
              <a:defRPr>
                <a:solidFill>
                  <a:schemeClr val="tx1"/>
                </a:solidFill>
                <a:latin typeface="Limon F3" charset="0"/>
                <a:ea typeface="MS PGothic" pitchFamily="34" charset="-128"/>
              </a:defRPr>
            </a:lvl2pPr>
            <a:lvl3pPr marL="1143000" indent="-228600" defTabSz="912813" eaLnBrk="0" hangingPunct="0">
              <a:defRPr>
                <a:solidFill>
                  <a:schemeClr val="tx1"/>
                </a:solidFill>
                <a:latin typeface="Limon F3" charset="0"/>
                <a:ea typeface="MS PGothic" pitchFamily="34" charset="-128"/>
              </a:defRPr>
            </a:lvl3pPr>
            <a:lvl4pPr marL="1600200" indent="-228600" defTabSz="912813" eaLnBrk="0" hangingPunct="0">
              <a:defRPr>
                <a:solidFill>
                  <a:schemeClr val="tx1"/>
                </a:solidFill>
                <a:latin typeface="Limon F3" charset="0"/>
                <a:ea typeface="MS PGothic" pitchFamily="34" charset="-128"/>
              </a:defRPr>
            </a:lvl4pPr>
            <a:lvl5pPr marL="2057400" indent="-228600" defTabSz="912813" eaLnBrk="0" hangingPunct="0">
              <a:defRPr>
                <a:solidFill>
                  <a:schemeClr val="tx1"/>
                </a:solidFill>
                <a:latin typeface="Limon F3" charset="0"/>
                <a:ea typeface="MS PGothic" pitchFamily="34" charset="-128"/>
              </a:defRPr>
            </a:lvl5pPr>
            <a:lvl6pPr marL="2514600" indent="-228600" defTabSz="912813" eaLnBrk="0" fontAlgn="base" hangingPunct="0">
              <a:spcBef>
                <a:spcPct val="0"/>
              </a:spcBef>
              <a:spcAft>
                <a:spcPct val="0"/>
              </a:spcAft>
              <a:defRPr>
                <a:solidFill>
                  <a:schemeClr val="tx1"/>
                </a:solidFill>
                <a:latin typeface="Limon F3" charset="0"/>
                <a:ea typeface="MS PGothic" pitchFamily="34" charset="-128"/>
              </a:defRPr>
            </a:lvl6pPr>
            <a:lvl7pPr marL="2971800" indent="-228600" defTabSz="912813" eaLnBrk="0" fontAlgn="base" hangingPunct="0">
              <a:spcBef>
                <a:spcPct val="0"/>
              </a:spcBef>
              <a:spcAft>
                <a:spcPct val="0"/>
              </a:spcAft>
              <a:defRPr>
                <a:solidFill>
                  <a:schemeClr val="tx1"/>
                </a:solidFill>
                <a:latin typeface="Limon F3" charset="0"/>
                <a:ea typeface="MS PGothic" pitchFamily="34" charset="-128"/>
              </a:defRPr>
            </a:lvl7pPr>
            <a:lvl8pPr marL="3429000" indent="-228600" defTabSz="912813" eaLnBrk="0" fontAlgn="base" hangingPunct="0">
              <a:spcBef>
                <a:spcPct val="0"/>
              </a:spcBef>
              <a:spcAft>
                <a:spcPct val="0"/>
              </a:spcAft>
              <a:defRPr>
                <a:solidFill>
                  <a:schemeClr val="tx1"/>
                </a:solidFill>
                <a:latin typeface="Limon F3" charset="0"/>
                <a:ea typeface="MS PGothic" pitchFamily="34" charset="-128"/>
              </a:defRPr>
            </a:lvl8pPr>
            <a:lvl9pPr marL="3886200" indent="-228600" defTabSz="912813" eaLnBrk="0" fontAlgn="base" hangingPunct="0">
              <a:spcBef>
                <a:spcPct val="0"/>
              </a:spcBef>
              <a:spcAft>
                <a:spcPct val="0"/>
              </a:spcAft>
              <a:defRPr>
                <a:solidFill>
                  <a:schemeClr val="tx1"/>
                </a:solidFill>
                <a:latin typeface="Limon F3" charset="0"/>
                <a:ea typeface="MS PGothic" pitchFamily="34" charset="-128"/>
              </a:defRPr>
            </a:lvl9pPr>
          </a:lstStyle>
          <a:p>
            <a:pPr algn="ctr">
              <a:defRPr/>
            </a:pPr>
            <a:endParaRPr lang="fr-FR" altLang="en-US" sz="3500" b="1" dirty="0" smtClean="0">
              <a:solidFill>
                <a:srgbClr val="000066"/>
              </a:solidFill>
              <a:latin typeface="Gill Sans MT" panose="020B0502020104020203" pitchFamily="34" charset="0"/>
            </a:endParaRPr>
          </a:p>
        </p:txBody>
      </p:sp>
      <p:sp>
        <p:nvSpPr>
          <p:cNvPr id="7173" name="Rectangle 12"/>
          <p:cNvSpPr>
            <a:spLocks noChangeArrowheads="1"/>
          </p:cNvSpPr>
          <p:nvPr/>
        </p:nvSpPr>
        <p:spPr bwMode="auto">
          <a:xfrm>
            <a:off x="611560" y="1556792"/>
            <a:ext cx="8352928" cy="3848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1313" indent="-341313" defTabSz="912813" eaLnBrk="0" hangingPunct="0">
              <a:spcBef>
                <a:spcPct val="80000"/>
              </a:spcBef>
              <a:buClr>
                <a:srgbClr val="1E7FB8"/>
              </a:buClr>
              <a:buFont typeface="Wingdings" pitchFamily="2" charset="2"/>
              <a:buChar char="l"/>
              <a:defRPr sz="2500">
                <a:solidFill>
                  <a:srgbClr val="000066"/>
                </a:solidFill>
                <a:latin typeface="Arial" pitchFamily="34" charset="0"/>
                <a:ea typeface="MS PGothic" pitchFamily="34" charset="-128"/>
                <a:cs typeface="Arial" pitchFamily="34" charset="0"/>
              </a:defRPr>
            </a:lvl1pPr>
            <a:lvl2pPr marL="742950" indent="-285750" defTabSz="912813" eaLnBrk="0" hangingPunct="0">
              <a:spcBef>
                <a:spcPct val="20000"/>
              </a:spcBef>
              <a:buClr>
                <a:srgbClr val="1E7FB8"/>
              </a:buClr>
              <a:buFont typeface="Arial" pitchFamily="34" charset="0"/>
              <a:buChar char="–"/>
              <a:defRPr sz="2100">
                <a:solidFill>
                  <a:srgbClr val="000066"/>
                </a:solidFill>
                <a:latin typeface="Arial" pitchFamily="34" charset="0"/>
                <a:ea typeface="Arial" pitchFamily="34" charset="0"/>
                <a:cs typeface="Arial" pitchFamily="34" charset="0"/>
              </a:defRPr>
            </a:lvl2pPr>
            <a:lvl3pPr marL="11430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3pPr>
            <a:lvl4pPr marL="1600200" indent="-228600" defTabSz="912813" eaLnBrk="0" hangingPunct="0">
              <a:spcBef>
                <a:spcPct val="20000"/>
              </a:spcBef>
              <a:buClr>
                <a:srgbClr val="1E7FB8"/>
              </a:buClr>
              <a:buChar char="–"/>
              <a:defRPr sz="2100">
                <a:solidFill>
                  <a:srgbClr val="000066"/>
                </a:solidFill>
                <a:latin typeface="Arial Narrow" pitchFamily="34" charset="0"/>
                <a:ea typeface="Arial" pitchFamily="34" charset="0"/>
                <a:cs typeface="Arial" pitchFamily="34" charset="0"/>
              </a:defRPr>
            </a:lvl4pPr>
            <a:lvl5pPr marL="2057400" indent="-228600" algn="r" defTabSz="912813" rtl="1" eaLnBrk="0" hangingPunct="0">
              <a:spcBef>
                <a:spcPct val="20000"/>
              </a:spcBef>
              <a:buChar char="»"/>
              <a:defRPr sz="2000">
                <a:solidFill>
                  <a:srgbClr val="000066"/>
                </a:solidFill>
                <a:latin typeface="Arial" pitchFamily="34" charset="0"/>
                <a:ea typeface="Arial" pitchFamily="34" charset="0"/>
                <a:cs typeface="Arial" pitchFamily="34" charset="0"/>
              </a:defRPr>
            </a:lvl5pPr>
            <a:lvl6pPr marL="25146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6pPr>
            <a:lvl7pPr marL="29718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7pPr>
            <a:lvl8pPr marL="34290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8pPr>
            <a:lvl9pPr marL="3886200" indent="-228600" algn="r" defTabSz="912813" rtl="1" eaLnBrk="0" fontAlgn="base" hangingPunct="0">
              <a:spcBef>
                <a:spcPct val="20000"/>
              </a:spcBef>
              <a:spcAft>
                <a:spcPct val="0"/>
              </a:spcAft>
              <a:buChar char="»"/>
              <a:defRPr sz="2000">
                <a:solidFill>
                  <a:srgbClr val="000066"/>
                </a:solidFill>
                <a:latin typeface="Arial" pitchFamily="34" charset="0"/>
                <a:ea typeface="Arial" pitchFamily="34" charset="0"/>
                <a:cs typeface="Arial" pitchFamily="34" charset="0"/>
              </a:defRPr>
            </a:lvl9pPr>
          </a:lstStyle>
          <a:p>
            <a:pPr eaLnBrk="1" hangingPunct="1"/>
            <a:r>
              <a:rPr lang="en-GB" altLang="en-US" sz="2800" dirty="0">
                <a:latin typeface="Gill Sans MT" panose="020B0502020104020203" pitchFamily="34" charset="0"/>
              </a:rPr>
              <a:t>Listen to </a:t>
            </a:r>
            <a:r>
              <a:rPr lang="en-GB" altLang="en-US" sz="2800" dirty="0" smtClean="0">
                <a:latin typeface="Gill Sans MT" panose="020B0502020104020203" pitchFamily="34" charset="0"/>
              </a:rPr>
              <a:t>the caregiver's </a:t>
            </a:r>
            <a:r>
              <a:rPr lang="en-GB" altLang="en-US" sz="2800" dirty="0">
                <a:latin typeface="Gill Sans MT" panose="020B0502020104020203" pitchFamily="34" charset="0"/>
              </a:rPr>
              <a:t>concerns</a:t>
            </a:r>
          </a:p>
          <a:p>
            <a:pPr lvl="1" eaLnBrk="1" hangingPunct="1"/>
            <a:r>
              <a:rPr lang="en-US" sz="2400" dirty="0">
                <a:latin typeface="Gill Sans MT" panose="020B0502020104020203" pitchFamily="34" charset="0"/>
              </a:rPr>
              <a:t>Allow the caregivers to talk, encourage them to ask </a:t>
            </a:r>
            <a:r>
              <a:rPr lang="en-US" sz="2400" dirty="0" smtClean="0">
                <a:latin typeface="Gill Sans MT" panose="020B0502020104020203" pitchFamily="34" charset="0"/>
              </a:rPr>
              <a:t>questions.</a:t>
            </a:r>
            <a:endParaRPr lang="en-US" sz="2400" dirty="0">
              <a:latin typeface="Gill Sans MT" panose="020B0502020104020203" pitchFamily="34" charset="0"/>
            </a:endParaRPr>
          </a:p>
          <a:p>
            <a:pPr lvl="1" eaLnBrk="1" hangingPunct="1"/>
            <a:r>
              <a:rPr lang="en-GB" sz="2400" dirty="0" smtClean="0">
                <a:latin typeface="Gill Sans MT" panose="020B0502020104020203" pitchFamily="34" charset="0"/>
              </a:rPr>
              <a:t>Give them your </a:t>
            </a:r>
            <a:r>
              <a:rPr lang="en-GB" sz="2400" dirty="0">
                <a:latin typeface="Gill Sans MT" panose="020B0502020104020203" pitchFamily="34" charset="0"/>
              </a:rPr>
              <a:t>full </a:t>
            </a:r>
            <a:r>
              <a:rPr lang="en-GB" sz="2400" dirty="0" smtClean="0">
                <a:latin typeface="Gill Sans MT" panose="020B0502020104020203" pitchFamily="34" charset="0"/>
              </a:rPr>
              <a:t>attention.</a:t>
            </a:r>
          </a:p>
          <a:p>
            <a:pPr lvl="1" eaLnBrk="1" hangingPunct="1"/>
            <a:r>
              <a:rPr lang="en-US" sz="2400" dirty="0" smtClean="0">
                <a:latin typeface="Gill Sans MT" panose="020B0502020104020203" pitchFamily="34" charset="0"/>
              </a:rPr>
              <a:t>Listen </a:t>
            </a:r>
            <a:r>
              <a:rPr lang="en-US" sz="2400" dirty="0">
                <a:latin typeface="Gill Sans MT" panose="020B0502020104020203" pitchFamily="34" charset="0"/>
              </a:rPr>
              <a:t>to their concerns and respond to them politely. </a:t>
            </a:r>
            <a:endParaRPr lang="en-US" sz="2400" dirty="0" smtClean="0">
              <a:latin typeface="Gill Sans MT" panose="020B0502020104020203" pitchFamily="34" charset="0"/>
            </a:endParaRPr>
          </a:p>
          <a:p>
            <a:pPr lvl="1" eaLnBrk="1" hangingPunct="1"/>
            <a:r>
              <a:rPr lang="en-US" sz="2400" dirty="0">
                <a:latin typeface="Gill Sans MT" panose="020B0502020104020203" pitchFamily="34" charset="0"/>
              </a:rPr>
              <a:t>C</a:t>
            </a:r>
            <a:r>
              <a:rPr lang="en-US" sz="2400" dirty="0" smtClean="0">
                <a:latin typeface="Gill Sans MT" panose="020B0502020104020203" pitchFamily="34" charset="0"/>
              </a:rPr>
              <a:t>orrect </a:t>
            </a:r>
            <a:r>
              <a:rPr lang="en-US" sz="2400" dirty="0">
                <a:latin typeface="Gill Sans MT" panose="020B0502020104020203" pitchFamily="34" charset="0"/>
              </a:rPr>
              <a:t>any misconceptions they may </a:t>
            </a:r>
            <a:r>
              <a:rPr lang="en-US" sz="2400" dirty="0" smtClean="0">
                <a:latin typeface="Gill Sans MT" panose="020B0502020104020203" pitchFamily="34" charset="0"/>
              </a:rPr>
              <a:t>have.</a:t>
            </a:r>
          </a:p>
          <a:p>
            <a:pPr lvl="1" eaLnBrk="1" hangingPunct="1"/>
            <a:r>
              <a:rPr lang="en-US" sz="2400" dirty="0" smtClean="0">
                <a:latin typeface="Gill Sans MT" panose="020B0502020104020203" pitchFamily="34" charset="0"/>
              </a:rPr>
              <a:t>Keep </a:t>
            </a:r>
            <a:r>
              <a:rPr lang="en-US" sz="2400" dirty="0">
                <a:latin typeface="Gill Sans MT" panose="020B0502020104020203" pitchFamily="34" charset="0"/>
              </a:rPr>
              <a:t>your body language </a:t>
            </a:r>
            <a:r>
              <a:rPr lang="en-US" sz="2400" dirty="0" smtClean="0">
                <a:latin typeface="Gill Sans MT" panose="020B0502020104020203" pitchFamily="34" charset="0"/>
              </a:rPr>
              <a:t>positive.</a:t>
            </a:r>
          </a:p>
          <a:p>
            <a:pPr lvl="1" eaLnBrk="1" hangingPunct="1"/>
            <a:r>
              <a:rPr lang="en-US" sz="2400" dirty="0" smtClean="0">
                <a:latin typeface="Gill Sans MT" panose="020B0502020104020203" pitchFamily="34" charset="0"/>
              </a:rPr>
              <a:t>If </a:t>
            </a:r>
            <a:r>
              <a:rPr lang="en-US" sz="2400" dirty="0">
                <a:latin typeface="Gill Sans MT" panose="020B0502020104020203" pitchFamily="34" charset="0"/>
              </a:rPr>
              <a:t>you do not know the response to any </a:t>
            </a:r>
            <a:r>
              <a:rPr lang="en-US" sz="2400" dirty="0" smtClean="0">
                <a:latin typeface="Gill Sans MT" panose="020B0502020104020203" pitchFamily="34" charset="0"/>
              </a:rPr>
              <a:t>question, </a:t>
            </a:r>
            <a:r>
              <a:rPr lang="en-US" sz="2400" dirty="0">
                <a:latin typeface="Gill Sans MT" panose="020B0502020104020203" pitchFamily="34" charset="0"/>
              </a:rPr>
              <a:t>tell the caregiver(s) that you will return with the correct information </a:t>
            </a:r>
            <a:r>
              <a:rPr lang="en-GB" sz="2400" dirty="0" smtClean="0">
                <a:latin typeface="Gill Sans MT" panose="020B0502020104020203" pitchFamily="34" charset="0"/>
              </a:rPr>
              <a:t>the next time you see them at the facility or outreach.</a:t>
            </a:r>
            <a:endParaRPr lang="en-GB" altLang="en-US" sz="2400" dirty="0">
              <a:latin typeface="Gill Sans MT" panose="020B0502020104020203" pitchFamily="34" charset="0"/>
            </a:endParaRPr>
          </a:p>
          <a:p>
            <a:pPr eaLnBrk="1" hangingPunct="1"/>
            <a:endParaRPr lang="en-GB" altLang="en-US" sz="2800" dirty="0" smtClean="0">
              <a:latin typeface="Gill Sans MT" panose="020B0502020104020203" pitchFamily="34" charset="0"/>
            </a:endParaRPr>
          </a:p>
        </p:txBody>
      </p:sp>
      <p:sp>
        <p:nvSpPr>
          <p:cNvPr id="4" name="Rectangle 3"/>
          <p:cNvSpPr/>
          <p:nvPr/>
        </p:nvSpPr>
        <p:spPr>
          <a:xfrm>
            <a:off x="971600" y="326737"/>
            <a:ext cx="8169609" cy="584775"/>
          </a:xfrm>
          <a:prstGeom prst="rect">
            <a:avLst/>
          </a:prstGeom>
        </p:spPr>
        <p:txBody>
          <a:bodyPr wrap="none">
            <a:spAutoFit/>
          </a:bodyPr>
          <a:lstStyle/>
          <a:p>
            <a:r>
              <a:rPr lang="en-US" altLang="en-US" sz="3200" b="1" dirty="0" smtClean="0">
                <a:solidFill>
                  <a:srgbClr val="000066"/>
                </a:solidFill>
                <a:latin typeface="Gill Sans MT" panose="020B0502020104020203" pitchFamily="34" charset="0"/>
              </a:rPr>
              <a:t>How to communicate with caregivers? (5)</a:t>
            </a:r>
            <a:endParaRPr lang="en-US" sz="3200" dirty="0">
              <a:solidFill>
                <a:srgbClr val="000066"/>
              </a:solidFill>
              <a:latin typeface="Gill Sans MT" panose="020B0502020104020203" pitchFamily="34" charset="0"/>
            </a:endParaRPr>
          </a:p>
        </p:txBody>
      </p:sp>
    </p:spTree>
    <p:extLst>
      <p:ext uri="{BB962C8B-B14F-4D97-AF65-F5344CB8AC3E}">
        <p14:creationId xmlns:p14="http://schemas.microsoft.com/office/powerpoint/2010/main" val="3181988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template">
  <a:themeElements>
    <a:clrScheme name="PP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PPT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50000"/>
          </a:spcBef>
          <a:spcAft>
            <a:spcPct val="0"/>
          </a:spcAft>
          <a:buClrTx/>
          <a:buSzTx/>
          <a:buFontTx/>
          <a:buNone/>
          <a:tabLst/>
          <a:defRPr kumimoji="0" lang="en-GB"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1042988" rtl="0" eaLnBrk="1" fontAlgn="base" latinLnBrk="0" hangingPunct="1">
          <a:lnSpc>
            <a:spcPct val="100000"/>
          </a:lnSpc>
          <a:spcBef>
            <a:spcPct val="50000"/>
          </a:spcBef>
          <a:spcAft>
            <a:spcPct val="0"/>
          </a:spcAft>
          <a:buClrTx/>
          <a:buSzTx/>
          <a:buFontTx/>
          <a:buNone/>
          <a:tabLst/>
          <a:defRPr kumimoji="0" lang="en-GB"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PP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51464</TotalTime>
  <Words>1988</Words>
  <Application>Microsoft Office PowerPoint</Application>
  <PresentationFormat>On-screen Show (4:3)</PresentationFormat>
  <Paragraphs>213</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PPTtemplate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Things to remember: key messages</vt:lpstr>
      <vt:lpstr>End of module</vt:lpstr>
    </vt:vector>
  </TitlesOfParts>
  <Company>WORLD HEALTH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Storing and transporting pentavalent Hib vaccine</dc:title>
  <dc:creator>RANIM</dc:creator>
  <cp:lastModifiedBy>Thrush, Ms. Elizabeth (WDC)</cp:lastModifiedBy>
  <cp:revision>1174</cp:revision>
  <cp:lastPrinted>2014-06-04T14:22:59Z</cp:lastPrinted>
  <dcterms:created xsi:type="dcterms:W3CDTF">2012-01-26T16:16:35Z</dcterms:created>
  <dcterms:modified xsi:type="dcterms:W3CDTF">2015-02-18T16:40:53Z</dcterms:modified>
</cp:coreProperties>
</file>