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8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2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7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1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0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7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2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54314-1FAF-4F59-B173-F93266DC991B}" type="datetimeFigureOut">
              <a:rPr lang="en-US" smtClean="0"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1F437-9B8E-4BEB-AF4D-F0F99CC4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6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9" t="9646" r="23894" b="5459"/>
          <a:stretch/>
        </p:blipFill>
        <p:spPr>
          <a:xfrm>
            <a:off x="2050682" y="1186679"/>
            <a:ext cx="4908383" cy="53126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92" name="Text Box 5"/>
          <p:cNvSpPr txBox="1">
            <a:spLocks noChangeArrowheads="1"/>
          </p:cNvSpPr>
          <p:nvPr/>
        </p:nvSpPr>
        <p:spPr bwMode="auto">
          <a:xfrm>
            <a:off x="1371600" y="3588359"/>
            <a:ext cx="1723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1200" b="1" u="sng" dirty="0" smtClean="0">
                <a:cs typeface="Arial" charset="0"/>
              </a:rPr>
              <a:t>Rangos de cobertura</a:t>
            </a:r>
            <a:endParaRPr lang="es-ES_tradnl" sz="1200" b="1" u="sng" dirty="0">
              <a:cs typeface="Arial" charset="0"/>
            </a:endParaRPr>
          </a:p>
        </p:txBody>
      </p:sp>
      <p:sp>
        <p:nvSpPr>
          <p:cNvPr id="893" name="Rectangle 6"/>
          <p:cNvSpPr>
            <a:spLocks noChangeArrowheads="1"/>
          </p:cNvSpPr>
          <p:nvPr/>
        </p:nvSpPr>
        <p:spPr bwMode="auto">
          <a:xfrm>
            <a:off x="1612900" y="3932238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_tradnl" sz="2400">
              <a:latin typeface="Arial Unicode MS" pitchFamily="34" charset="-128"/>
              <a:cs typeface="Arial" charset="0"/>
            </a:endParaRPr>
          </a:p>
        </p:txBody>
      </p:sp>
      <p:sp>
        <p:nvSpPr>
          <p:cNvPr id="894" name="Rectangle 7"/>
          <p:cNvSpPr>
            <a:spLocks noChangeArrowheads="1"/>
          </p:cNvSpPr>
          <p:nvPr/>
        </p:nvSpPr>
        <p:spPr bwMode="auto">
          <a:xfrm>
            <a:off x="1612900" y="4171950"/>
            <a:ext cx="152400" cy="15240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_tradnl" sz="2400">
              <a:latin typeface="Arial Unicode MS" pitchFamily="34" charset="-128"/>
              <a:cs typeface="Arial" charset="0"/>
            </a:endParaRPr>
          </a:p>
        </p:txBody>
      </p:sp>
      <p:sp>
        <p:nvSpPr>
          <p:cNvPr id="895" name="Rectangle 8"/>
          <p:cNvSpPr>
            <a:spLocks noChangeArrowheads="1"/>
          </p:cNvSpPr>
          <p:nvPr/>
        </p:nvSpPr>
        <p:spPr bwMode="auto">
          <a:xfrm>
            <a:off x="1612900" y="4411663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_tradnl" sz="2400">
              <a:latin typeface="Arial Unicode MS" pitchFamily="34" charset="-128"/>
              <a:cs typeface="Arial" charset="0"/>
            </a:endParaRPr>
          </a:p>
        </p:txBody>
      </p:sp>
      <p:sp>
        <p:nvSpPr>
          <p:cNvPr id="896" name="Text Box 9"/>
          <p:cNvSpPr txBox="1">
            <a:spLocks noChangeArrowheads="1"/>
          </p:cNvSpPr>
          <p:nvPr/>
        </p:nvSpPr>
        <p:spPr bwMode="auto">
          <a:xfrm>
            <a:off x="1822450" y="3886200"/>
            <a:ext cx="5806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1200" dirty="0">
                <a:cs typeface="Arial" charset="0"/>
              </a:rPr>
              <a:t>&lt;80%</a:t>
            </a:r>
          </a:p>
        </p:txBody>
      </p:sp>
      <p:sp>
        <p:nvSpPr>
          <p:cNvPr id="897" name="Text Box 10"/>
          <p:cNvSpPr txBox="1">
            <a:spLocks noChangeArrowheads="1"/>
          </p:cNvSpPr>
          <p:nvPr/>
        </p:nvSpPr>
        <p:spPr bwMode="auto">
          <a:xfrm>
            <a:off x="1808163" y="4117975"/>
            <a:ext cx="7120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1200" dirty="0">
                <a:cs typeface="Arial" charset="0"/>
              </a:rPr>
              <a:t>80-94%</a:t>
            </a:r>
          </a:p>
        </p:txBody>
      </p:sp>
      <p:sp>
        <p:nvSpPr>
          <p:cNvPr id="898" name="Text Box 11"/>
          <p:cNvSpPr txBox="1">
            <a:spLocks noChangeArrowheads="1"/>
          </p:cNvSpPr>
          <p:nvPr/>
        </p:nvSpPr>
        <p:spPr bwMode="auto">
          <a:xfrm>
            <a:off x="1808163" y="4349750"/>
            <a:ext cx="5757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_tradnl" sz="1200" dirty="0">
                <a:cs typeface="Arial" charset="0"/>
              </a:rPr>
              <a:t>≥95%</a:t>
            </a:r>
          </a:p>
        </p:txBody>
      </p:sp>
      <p:sp>
        <p:nvSpPr>
          <p:cNvPr id="899" name="Text Box 25"/>
          <p:cNvSpPr txBox="1">
            <a:spLocks noChangeArrowheads="1"/>
          </p:cNvSpPr>
          <p:nvPr/>
        </p:nvSpPr>
        <p:spPr bwMode="auto">
          <a:xfrm>
            <a:off x="0" y="274691"/>
            <a:ext cx="91440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_tradnl" sz="2500" b="1" dirty="0"/>
              <a:t>Cobertura de campañas de seguimiento de sarampión, 2011-2012</a:t>
            </a:r>
            <a:endParaRPr lang="en-US" sz="2500" dirty="0"/>
          </a:p>
        </p:txBody>
      </p:sp>
      <p:sp>
        <p:nvSpPr>
          <p:cNvPr id="900" name="Text Box 26"/>
          <p:cNvSpPr txBox="1">
            <a:spLocks noChangeArrowheads="1"/>
          </p:cNvSpPr>
          <p:nvPr/>
        </p:nvSpPr>
        <p:spPr bwMode="auto">
          <a:xfrm>
            <a:off x="869155" y="6019800"/>
            <a:ext cx="195024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sz="1100" b="1" dirty="0" smtClean="0"/>
              <a:t>Fuente: Informe de los países</a:t>
            </a:r>
            <a:endParaRPr lang="es-ES_tradnl" sz="11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00400" y="2299764"/>
            <a:ext cx="474424" cy="177000"/>
          </a:xfrm>
          <a:prstGeom prst="straightConnector1">
            <a:avLst/>
          </a:prstGeom>
          <a:ln w="1270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810000" y="2689589"/>
            <a:ext cx="379520" cy="162162"/>
          </a:xfrm>
          <a:prstGeom prst="straightConnector1">
            <a:avLst/>
          </a:prstGeom>
          <a:ln w="1270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574279" y="4512719"/>
            <a:ext cx="847552" cy="171015"/>
          </a:xfrm>
          <a:prstGeom prst="straightConnector1">
            <a:avLst/>
          </a:prstGeom>
          <a:ln w="1270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257800" y="2501165"/>
            <a:ext cx="632959" cy="188424"/>
          </a:xfrm>
          <a:prstGeom prst="straightConnector1">
            <a:avLst/>
          </a:prstGeom>
          <a:ln w="1270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257800" y="5282126"/>
            <a:ext cx="602622" cy="152401"/>
          </a:xfrm>
          <a:prstGeom prst="straightConnector1">
            <a:avLst/>
          </a:prstGeom>
          <a:ln w="1270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44425" y="2338571"/>
            <a:ext cx="1258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Guatemala: 2013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2819400" y="2743200"/>
            <a:ext cx="1077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Panamá: 2013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815094" y="2339505"/>
            <a:ext cx="1213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Venezuela: 2013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788625" y="5310200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Argentina: 2014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61194" y="4551229"/>
            <a:ext cx="1141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Paraguay: 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19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41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23</cp:revision>
  <cp:lastPrinted>2012-07-02T16:00:52Z</cp:lastPrinted>
  <dcterms:created xsi:type="dcterms:W3CDTF">2012-06-25T20:51:09Z</dcterms:created>
  <dcterms:modified xsi:type="dcterms:W3CDTF">2012-08-03T20:52:26Z</dcterms:modified>
</cp:coreProperties>
</file>