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&lt;1a</c:v>
                </c:pt>
                <c:pt idx="1">
                  <c:v>1- 4a</c:v>
                </c:pt>
                <c:pt idx="2">
                  <c:v>5 - 9a</c:v>
                </c:pt>
                <c:pt idx="3">
                  <c:v>10 - 19a</c:v>
                </c:pt>
                <c:pt idx="4">
                  <c:v>20+ a</c:v>
                </c:pt>
                <c:pt idx="5">
                  <c:v>Desc.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58</c:v>
                </c:pt>
                <c:pt idx="2">
                  <c:v>114</c:v>
                </c:pt>
                <c:pt idx="3">
                  <c:v>151</c:v>
                </c:pt>
                <c:pt idx="4">
                  <c:v>35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34432"/>
        <c:axId val="152837504"/>
      </c:barChart>
      <c:catAx>
        <c:axId val="15283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Grupos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edad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52837504"/>
        <c:crosses val="autoZero"/>
        <c:auto val="1"/>
        <c:lblAlgn val="ctr"/>
        <c:lblOffset val="100"/>
        <c:noMultiLvlLbl val="0"/>
      </c:catAx>
      <c:valAx>
        <c:axId val="152837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Número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casos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confirmados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283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9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9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Número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casos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confirmados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sarampión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grupos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edad</a:t>
            </a:r>
            <a:r>
              <a:rPr lang="en-US" sz="3200" b="1" dirty="0" smtClean="0"/>
              <a:t>, Fraser Valley, </a:t>
            </a:r>
            <a:r>
              <a:rPr lang="en-US" sz="3200" b="1" dirty="0" err="1" smtClean="0"/>
              <a:t>Canadá</a:t>
            </a:r>
            <a:r>
              <a:rPr lang="en-US" sz="3200" b="1" dirty="0" smtClean="0"/>
              <a:t>, 2014*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12207"/>
              </p:ext>
            </p:extLst>
          </p:nvPr>
        </p:nvGraphicFramePr>
        <p:xfrm>
          <a:off x="381000" y="1447800"/>
          <a:ext cx="83058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697" y="6030724"/>
            <a:ext cx="301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Fuente</a:t>
            </a:r>
            <a:r>
              <a:rPr lang="en-US" sz="1400" dirty="0" smtClean="0"/>
              <a:t>: </a:t>
            </a:r>
            <a:r>
              <a:rPr lang="en-US" sz="1400" dirty="0" err="1" smtClean="0"/>
              <a:t>Informe</a:t>
            </a:r>
            <a:r>
              <a:rPr lang="en-US" sz="1400" dirty="0" smtClean="0"/>
              <a:t> de </a:t>
            </a:r>
            <a:r>
              <a:rPr lang="en-US" sz="1400" dirty="0" err="1" smtClean="0"/>
              <a:t>país</a:t>
            </a:r>
            <a:r>
              <a:rPr lang="en-US" sz="1400" dirty="0" smtClean="0"/>
              <a:t> a FGL-IM/OPS.</a:t>
            </a:r>
          </a:p>
          <a:p>
            <a:r>
              <a:rPr lang="en-US" sz="1400" dirty="0" smtClean="0"/>
              <a:t>*</a:t>
            </a:r>
            <a:r>
              <a:rPr lang="en-US" sz="1400" dirty="0" err="1" smtClean="0"/>
              <a:t>Datos</a:t>
            </a:r>
            <a:r>
              <a:rPr lang="en-US" sz="1400" dirty="0" smtClean="0"/>
              <a:t> al 3 de </a:t>
            </a:r>
            <a:r>
              <a:rPr lang="en-US" sz="1400" dirty="0" err="1" smtClean="0"/>
              <a:t>abril</a:t>
            </a:r>
            <a:r>
              <a:rPr lang="en-US" sz="1400" dirty="0" smtClean="0"/>
              <a:t> del 2014.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48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Número de casos confirmados de sarampión por grupos de edad, Fraser Valley, Canadá, 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confirmed measles cases by age, Canada, 2014*</dc:title>
  <dc:creator>Pacis, Ms. Carmelita Lucia (WDC)</dc:creator>
  <cp:lastModifiedBy>Pacis, Ms. Carmelita Lucia (WDC)</cp:lastModifiedBy>
  <cp:revision>8</cp:revision>
  <dcterms:created xsi:type="dcterms:W3CDTF">2014-04-10T21:06:45Z</dcterms:created>
  <dcterms:modified xsi:type="dcterms:W3CDTF">2014-04-18T14:56:51Z</dcterms:modified>
</cp:coreProperties>
</file>