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314" autoAdjust="0"/>
  </p:normalViewPr>
  <p:slideViewPr>
    <p:cSldViewPr>
      <p:cViewPr varScale="1">
        <p:scale>
          <a:sx n="102" d="100"/>
          <a:sy n="102" d="100"/>
        </p:scale>
        <p:origin x="-1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8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2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3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7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6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1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0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7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2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54314-1FAF-4F59-B173-F93266DC991B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6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30264" y="1444416"/>
            <a:ext cx="4536112" cy="4965192"/>
            <a:chOff x="1130264" y="1444416"/>
            <a:chExt cx="4536112" cy="496519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34" t="10098" r="21970" b="3824"/>
            <a:stretch/>
          </p:blipFill>
          <p:spPr>
            <a:xfrm>
              <a:off x="1130264" y="1444416"/>
              <a:ext cx="4536112" cy="4965192"/>
            </a:xfrm>
            <a:prstGeom prst="rect">
              <a:avLst/>
            </a:prstGeom>
          </p:spPr>
        </p:pic>
        <p:grpSp>
          <p:nvGrpSpPr>
            <p:cNvPr id="38" name="Group 37"/>
            <p:cNvGrpSpPr/>
            <p:nvPr/>
          </p:nvGrpSpPr>
          <p:grpSpPr>
            <a:xfrm>
              <a:off x="4076395" y="3072124"/>
              <a:ext cx="360363" cy="242093"/>
              <a:chOff x="4242594" y="6268245"/>
              <a:chExt cx="436563" cy="296862"/>
            </a:xfrm>
          </p:grpSpPr>
          <p:sp>
            <p:nvSpPr>
              <p:cNvPr id="39" name="Freeform 749"/>
              <p:cNvSpPr>
                <a:spLocks/>
              </p:cNvSpPr>
              <p:nvPr/>
            </p:nvSpPr>
            <p:spPr bwMode="auto">
              <a:xfrm>
                <a:off x="4402931" y="6268245"/>
                <a:ext cx="276225" cy="109538"/>
              </a:xfrm>
              <a:custGeom>
                <a:avLst/>
                <a:gdLst>
                  <a:gd name="T0" fmla="*/ 105 w 105"/>
                  <a:gd name="T1" fmla="*/ 41 h 42"/>
                  <a:gd name="T2" fmla="*/ 105 w 105"/>
                  <a:gd name="T3" fmla="*/ 39 h 42"/>
                  <a:gd name="T4" fmla="*/ 104 w 105"/>
                  <a:gd name="T5" fmla="*/ 37 h 42"/>
                  <a:gd name="T6" fmla="*/ 104 w 105"/>
                  <a:gd name="T7" fmla="*/ 35 h 42"/>
                  <a:gd name="T8" fmla="*/ 103 w 105"/>
                  <a:gd name="T9" fmla="*/ 33 h 42"/>
                  <a:gd name="T10" fmla="*/ 102 w 105"/>
                  <a:gd name="T11" fmla="*/ 31 h 42"/>
                  <a:gd name="T12" fmla="*/ 101 w 105"/>
                  <a:gd name="T13" fmla="*/ 29 h 42"/>
                  <a:gd name="T14" fmla="*/ 100 w 105"/>
                  <a:gd name="T15" fmla="*/ 27 h 42"/>
                  <a:gd name="T16" fmla="*/ 98 w 105"/>
                  <a:gd name="T17" fmla="*/ 25 h 42"/>
                  <a:gd name="T18" fmla="*/ 96 w 105"/>
                  <a:gd name="T19" fmla="*/ 23 h 42"/>
                  <a:gd name="T20" fmla="*/ 94 w 105"/>
                  <a:gd name="T21" fmla="*/ 21 h 42"/>
                  <a:gd name="T22" fmla="*/ 92 w 105"/>
                  <a:gd name="T23" fmla="*/ 19 h 42"/>
                  <a:gd name="T24" fmla="*/ 90 w 105"/>
                  <a:gd name="T25" fmla="*/ 18 h 42"/>
                  <a:gd name="T26" fmla="*/ 88 w 105"/>
                  <a:gd name="T27" fmla="*/ 17 h 42"/>
                  <a:gd name="T28" fmla="*/ 86 w 105"/>
                  <a:gd name="T29" fmla="*/ 15 h 42"/>
                  <a:gd name="T30" fmla="*/ 84 w 105"/>
                  <a:gd name="T31" fmla="*/ 14 h 42"/>
                  <a:gd name="T32" fmla="*/ 82 w 105"/>
                  <a:gd name="T33" fmla="*/ 13 h 42"/>
                  <a:gd name="T34" fmla="*/ 80 w 105"/>
                  <a:gd name="T35" fmla="*/ 12 h 42"/>
                  <a:gd name="T36" fmla="*/ 78 w 105"/>
                  <a:gd name="T37" fmla="*/ 11 h 42"/>
                  <a:gd name="T38" fmla="*/ 76 w 105"/>
                  <a:gd name="T39" fmla="*/ 10 h 42"/>
                  <a:gd name="T40" fmla="*/ 74 w 105"/>
                  <a:gd name="T41" fmla="*/ 9 h 42"/>
                  <a:gd name="T42" fmla="*/ 72 w 105"/>
                  <a:gd name="T43" fmla="*/ 8 h 42"/>
                  <a:gd name="T44" fmla="*/ 70 w 105"/>
                  <a:gd name="T45" fmla="*/ 8 h 42"/>
                  <a:gd name="T46" fmla="*/ 68 w 105"/>
                  <a:gd name="T47" fmla="*/ 7 h 42"/>
                  <a:gd name="T48" fmla="*/ 66 w 105"/>
                  <a:gd name="T49" fmla="*/ 6 h 42"/>
                  <a:gd name="T50" fmla="*/ 64 w 105"/>
                  <a:gd name="T51" fmla="*/ 6 h 42"/>
                  <a:gd name="T52" fmla="*/ 62 w 105"/>
                  <a:gd name="T53" fmla="*/ 5 h 42"/>
                  <a:gd name="T54" fmla="*/ 60 w 105"/>
                  <a:gd name="T55" fmla="*/ 5 h 42"/>
                  <a:gd name="T56" fmla="*/ 58 w 105"/>
                  <a:gd name="T57" fmla="*/ 4 h 42"/>
                  <a:gd name="T58" fmla="*/ 56 w 105"/>
                  <a:gd name="T59" fmla="*/ 4 h 42"/>
                  <a:gd name="T60" fmla="*/ 54 w 105"/>
                  <a:gd name="T61" fmla="*/ 3 h 42"/>
                  <a:gd name="T62" fmla="*/ 52 w 105"/>
                  <a:gd name="T63" fmla="*/ 3 h 42"/>
                  <a:gd name="T64" fmla="*/ 50 w 105"/>
                  <a:gd name="T65" fmla="*/ 2 h 42"/>
                  <a:gd name="T66" fmla="*/ 48 w 105"/>
                  <a:gd name="T67" fmla="*/ 2 h 42"/>
                  <a:gd name="T68" fmla="*/ 46 w 105"/>
                  <a:gd name="T69" fmla="*/ 2 h 42"/>
                  <a:gd name="T70" fmla="*/ 44 w 105"/>
                  <a:gd name="T71" fmla="*/ 2 h 42"/>
                  <a:gd name="T72" fmla="*/ 42 w 105"/>
                  <a:gd name="T73" fmla="*/ 1 h 42"/>
                  <a:gd name="T74" fmla="*/ 40 w 105"/>
                  <a:gd name="T75" fmla="*/ 1 h 42"/>
                  <a:gd name="T76" fmla="*/ 38 w 105"/>
                  <a:gd name="T77" fmla="*/ 1 h 42"/>
                  <a:gd name="T78" fmla="*/ 36 w 105"/>
                  <a:gd name="T79" fmla="*/ 1 h 42"/>
                  <a:gd name="T80" fmla="*/ 34 w 105"/>
                  <a:gd name="T81" fmla="*/ 0 h 42"/>
                  <a:gd name="T82" fmla="*/ 32 w 105"/>
                  <a:gd name="T83" fmla="*/ 0 h 42"/>
                  <a:gd name="T84" fmla="*/ 30 w 105"/>
                  <a:gd name="T85" fmla="*/ 0 h 42"/>
                  <a:gd name="T86" fmla="*/ 28 w 105"/>
                  <a:gd name="T87" fmla="*/ 0 h 42"/>
                  <a:gd name="T88" fmla="*/ 26 w 105"/>
                  <a:gd name="T89" fmla="*/ 0 h 42"/>
                  <a:gd name="T90" fmla="*/ 24 w 105"/>
                  <a:gd name="T91" fmla="*/ 0 h 42"/>
                  <a:gd name="T92" fmla="*/ 22 w 105"/>
                  <a:gd name="T93" fmla="*/ 0 h 42"/>
                  <a:gd name="T94" fmla="*/ 20 w 105"/>
                  <a:gd name="T95" fmla="*/ 0 h 42"/>
                  <a:gd name="T96" fmla="*/ 18 w 105"/>
                  <a:gd name="T97" fmla="*/ 0 h 42"/>
                  <a:gd name="T98" fmla="*/ 16 w 105"/>
                  <a:gd name="T99" fmla="*/ 0 h 42"/>
                  <a:gd name="T100" fmla="*/ 14 w 105"/>
                  <a:gd name="T101" fmla="*/ 0 h 42"/>
                  <a:gd name="T102" fmla="*/ 12 w 105"/>
                  <a:gd name="T103" fmla="*/ 0 h 42"/>
                  <a:gd name="T104" fmla="*/ 10 w 105"/>
                  <a:gd name="T105" fmla="*/ 0 h 42"/>
                  <a:gd name="T106" fmla="*/ 8 w 105"/>
                  <a:gd name="T107" fmla="*/ 1 h 42"/>
                  <a:gd name="T108" fmla="*/ 6 w 105"/>
                  <a:gd name="T109" fmla="*/ 1 h 42"/>
                  <a:gd name="T110" fmla="*/ 4 w 105"/>
                  <a:gd name="T111" fmla="*/ 1 h 42"/>
                  <a:gd name="T112" fmla="*/ 2 w 105"/>
                  <a:gd name="T113" fmla="*/ 1 h 42"/>
                  <a:gd name="T114" fmla="*/ 0 w 105"/>
                  <a:gd name="T115" fmla="*/ 2 h 42"/>
                  <a:gd name="T116" fmla="*/ 22 w 105"/>
                  <a:gd name="T117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5" h="42">
                    <a:moveTo>
                      <a:pt x="105" y="42"/>
                    </a:moveTo>
                    <a:lnTo>
                      <a:pt x="105" y="41"/>
                    </a:lnTo>
                    <a:lnTo>
                      <a:pt x="105" y="40"/>
                    </a:lnTo>
                    <a:lnTo>
                      <a:pt x="105" y="39"/>
                    </a:lnTo>
                    <a:lnTo>
                      <a:pt x="105" y="38"/>
                    </a:lnTo>
                    <a:lnTo>
                      <a:pt x="104" y="37"/>
                    </a:lnTo>
                    <a:lnTo>
                      <a:pt x="104" y="36"/>
                    </a:lnTo>
                    <a:lnTo>
                      <a:pt x="104" y="35"/>
                    </a:lnTo>
                    <a:lnTo>
                      <a:pt x="103" y="34"/>
                    </a:lnTo>
                    <a:lnTo>
                      <a:pt x="103" y="33"/>
                    </a:lnTo>
                    <a:lnTo>
                      <a:pt x="103" y="32"/>
                    </a:lnTo>
                    <a:lnTo>
                      <a:pt x="102" y="31"/>
                    </a:lnTo>
                    <a:lnTo>
                      <a:pt x="102" y="30"/>
                    </a:lnTo>
                    <a:lnTo>
                      <a:pt x="101" y="29"/>
                    </a:lnTo>
                    <a:lnTo>
                      <a:pt x="100" y="28"/>
                    </a:lnTo>
                    <a:lnTo>
                      <a:pt x="100" y="27"/>
                    </a:lnTo>
                    <a:lnTo>
                      <a:pt x="99" y="26"/>
                    </a:lnTo>
                    <a:lnTo>
                      <a:pt x="98" y="25"/>
                    </a:lnTo>
                    <a:lnTo>
                      <a:pt x="97" y="24"/>
                    </a:lnTo>
                    <a:lnTo>
                      <a:pt x="96" y="23"/>
                    </a:lnTo>
                    <a:lnTo>
                      <a:pt x="95" y="22"/>
                    </a:lnTo>
                    <a:lnTo>
                      <a:pt x="94" y="21"/>
                    </a:lnTo>
                    <a:lnTo>
                      <a:pt x="93" y="20"/>
                    </a:lnTo>
                    <a:lnTo>
                      <a:pt x="92" y="19"/>
                    </a:lnTo>
                    <a:lnTo>
                      <a:pt x="91" y="19"/>
                    </a:lnTo>
                    <a:lnTo>
                      <a:pt x="90" y="18"/>
                    </a:lnTo>
                    <a:lnTo>
                      <a:pt x="89" y="17"/>
                    </a:lnTo>
                    <a:lnTo>
                      <a:pt x="88" y="17"/>
                    </a:lnTo>
                    <a:lnTo>
                      <a:pt x="87" y="16"/>
                    </a:lnTo>
                    <a:lnTo>
                      <a:pt x="86" y="15"/>
                    </a:lnTo>
                    <a:lnTo>
                      <a:pt x="85" y="15"/>
                    </a:lnTo>
                    <a:lnTo>
                      <a:pt x="84" y="14"/>
                    </a:lnTo>
                    <a:lnTo>
                      <a:pt x="83" y="14"/>
                    </a:lnTo>
                    <a:lnTo>
                      <a:pt x="82" y="13"/>
                    </a:lnTo>
                    <a:lnTo>
                      <a:pt x="81" y="12"/>
                    </a:lnTo>
                    <a:lnTo>
                      <a:pt x="80" y="12"/>
                    </a:lnTo>
                    <a:lnTo>
                      <a:pt x="79" y="11"/>
                    </a:lnTo>
                    <a:lnTo>
                      <a:pt x="78" y="11"/>
                    </a:lnTo>
                    <a:lnTo>
                      <a:pt x="77" y="11"/>
                    </a:lnTo>
                    <a:lnTo>
                      <a:pt x="76" y="10"/>
                    </a:lnTo>
                    <a:lnTo>
                      <a:pt x="75" y="10"/>
                    </a:lnTo>
                    <a:lnTo>
                      <a:pt x="74" y="9"/>
                    </a:lnTo>
                    <a:lnTo>
                      <a:pt x="73" y="9"/>
                    </a:lnTo>
                    <a:lnTo>
                      <a:pt x="72" y="8"/>
                    </a:lnTo>
                    <a:lnTo>
                      <a:pt x="71" y="8"/>
                    </a:lnTo>
                    <a:lnTo>
                      <a:pt x="70" y="8"/>
                    </a:lnTo>
                    <a:lnTo>
                      <a:pt x="69" y="7"/>
                    </a:lnTo>
                    <a:lnTo>
                      <a:pt x="68" y="7"/>
                    </a:lnTo>
                    <a:lnTo>
                      <a:pt x="67" y="7"/>
                    </a:lnTo>
                    <a:lnTo>
                      <a:pt x="66" y="6"/>
                    </a:lnTo>
                    <a:lnTo>
                      <a:pt x="65" y="6"/>
                    </a:lnTo>
                    <a:lnTo>
                      <a:pt x="64" y="6"/>
                    </a:lnTo>
                    <a:lnTo>
                      <a:pt x="63" y="5"/>
                    </a:lnTo>
                    <a:lnTo>
                      <a:pt x="62" y="5"/>
                    </a:lnTo>
                    <a:lnTo>
                      <a:pt x="61" y="5"/>
                    </a:lnTo>
                    <a:lnTo>
                      <a:pt x="60" y="5"/>
                    </a:lnTo>
                    <a:lnTo>
                      <a:pt x="59" y="4"/>
                    </a:lnTo>
                    <a:lnTo>
                      <a:pt x="58" y="4"/>
                    </a:lnTo>
                    <a:lnTo>
                      <a:pt x="57" y="4"/>
                    </a:lnTo>
                    <a:lnTo>
                      <a:pt x="56" y="4"/>
                    </a:lnTo>
                    <a:lnTo>
                      <a:pt x="55" y="3"/>
                    </a:lnTo>
                    <a:lnTo>
                      <a:pt x="54" y="3"/>
                    </a:lnTo>
                    <a:lnTo>
                      <a:pt x="53" y="3"/>
                    </a:lnTo>
                    <a:lnTo>
                      <a:pt x="52" y="3"/>
                    </a:lnTo>
                    <a:lnTo>
                      <a:pt x="51" y="3"/>
                    </a:lnTo>
                    <a:lnTo>
                      <a:pt x="50" y="2"/>
                    </a:lnTo>
                    <a:lnTo>
                      <a:pt x="49" y="2"/>
                    </a:lnTo>
                    <a:lnTo>
                      <a:pt x="48" y="2"/>
                    </a:lnTo>
                    <a:lnTo>
                      <a:pt x="47" y="2"/>
                    </a:lnTo>
                    <a:lnTo>
                      <a:pt x="46" y="2"/>
                    </a:lnTo>
                    <a:lnTo>
                      <a:pt x="45" y="2"/>
                    </a:lnTo>
                    <a:lnTo>
                      <a:pt x="44" y="2"/>
                    </a:lnTo>
                    <a:lnTo>
                      <a:pt x="43" y="1"/>
                    </a:lnTo>
                    <a:lnTo>
                      <a:pt x="42" y="1"/>
                    </a:lnTo>
                    <a:lnTo>
                      <a:pt x="41" y="1"/>
                    </a:lnTo>
                    <a:lnTo>
                      <a:pt x="40" y="1"/>
                    </a:lnTo>
                    <a:lnTo>
                      <a:pt x="39" y="1"/>
                    </a:lnTo>
                    <a:lnTo>
                      <a:pt x="38" y="1"/>
                    </a:lnTo>
                    <a:lnTo>
                      <a:pt x="37" y="1"/>
                    </a:lnTo>
                    <a:lnTo>
                      <a:pt x="36" y="1"/>
                    </a:lnTo>
                    <a:lnTo>
                      <a:pt x="35" y="1"/>
                    </a:lnTo>
                    <a:lnTo>
                      <a:pt x="34" y="0"/>
                    </a:lnTo>
                    <a:lnTo>
                      <a:pt x="33" y="0"/>
                    </a:lnTo>
                    <a:lnTo>
                      <a:pt x="32" y="0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6" y="0"/>
                    </a:lnTo>
                    <a:lnTo>
                      <a:pt x="25" y="0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2" y="42"/>
                    </a:lnTo>
                    <a:lnTo>
                      <a:pt x="105" y="42"/>
                    </a:lnTo>
                    <a:close/>
                  </a:path>
                </a:pathLst>
              </a:custGeom>
              <a:solidFill>
                <a:srgbClr val="FFFF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750"/>
              <p:cNvSpPr>
                <a:spLocks/>
              </p:cNvSpPr>
              <p:nvPr/>
            </p:nvSpPr>
            <p:spPr bwMode="auto">
              <a:xfrm>
                <a:off x="4242594" y="6273007"/>
                <a:ext cx="436563" cy="215900"/>
              </a:xfrm>
              <a:custGeom>
                <a:avLst/>
                <a:gdLst>
                  <a:gd name="T0" fmla="*/ 57 w 166"/>
                  <a:gd name="T1" fmla="*/ 0 h 82"/>
                  <a:gd name="T2" fmla="*/ 52 w 166"/>
                  <a:gd name="T3" fmla="*/ 1 h 82"/>
                  <a:gd name="T4" fmla="*/ 47 w 166"/>
                  <a:gd name="T5" fmla="*/ 2 h 82"/>
                  <a:gd name="T6" fmla="*/ 42 w 166"/>
                  <a:gd name="T7" fmla="*/ 3 h 82"/>
                  <a:gd name="T8" fmla="*/ 37 w 166"/>
                  <a:gd name="T9" fmla="*/ 5 h 82"/>
                  <a:gd name="T10" fmla="*/ 32 w 166"/>
                  <a:gd name="T11" fmla="*/ 7 h 82"/>
                  <a:gd name="T12" fmla="*/ 27 w 166"/>
                  <a:gd name="T13" fmla="*/ 9 h 82"/>
                  <a:gd name="T14" fmla="*/ 22 w 166"/>
                  <a:gd name="T15" fmla="*/ 12 h 82"/>
                  <a:gd name="T16" fmla="*/ 17 w 166"/>
                  <a:gd name="T17" fmla="*/ 15 h 82"/>
                  <a:gd name="T18" fmla="*/ 12 w 166"/>
                  <a:gd name="T19" fmla="*/ 18 h 82"/>
                  <a:gd name="T20" fmla="*/ 7 w 166"/>
                  <a:gd name="T21" fmla="*/ 23 h 82"/>
                  <a:gd name="T22" fmla="*/ 3 w 166"/>
                  <a:gd name="T23" fmla="*/ 28 h 82"/>
                  <a:gd name="T24" fmla="*/ 1 w 166"/>
                  <a:gd name="T25" fmla="*/ 33 h 82"/>
                  <a:gd name="T26" fmla="*/ 0 w 166"/>
                  <a:gd name="T27" fmla="*/ 38 h 82"/>
                  <a:gd name="T28" fmla="*/ 0 w 166"/>
                  <a:gd name="T29" fmla="*/ 43 h 82"/>
                  <a:gd name="T30" fmla="*/ 2 w 166"/>
                  <a:gd name="T31" fmla="*/ 48 h 82"/>
                  <a:gd name="T32" fmla="*/ 4 w 166"/>
                  <a:gd name="T33" fmla="*/ 53 h 82"/>
                  <a:gd name="T34" fmla="*/ 8 w 166"/>
                  <a:gd name="T35" fmla="*/ 58 h 82"/>
                  <a:gd name="T36" fmla="*/ 13 w 166"/>
                  <a:gd name="T37" fmla="*/ 63 h 82"/>
                  <a:gd name="T38" fmla="*/ 18 w 166"/>
                  <a:gd name="T39" fmla="*/ 66 h 82"/>
                  <a:gd name="T40" fmla="*/ 23 w 166"/>
                  <a:gd name="T41" fmla="*/ 69 h 82"/>
                  <a:gd name="T42" fmla="*/ 28 w 166"/>
                  <a:gd name="T43" fmla="*/ 71 h 82"/>
                  <a:gd name="T44" fmla="*/ 33 w 166"/>
                  <a:gd name="T45" fmla="*/ 74 h 82"/>
                  <a:gd name="T46" fmla="*/ 38 w 166"/>
                  <a:gd name="T47" fmla="*/ 75 h 82"/>
                  <a:gd name="T48" fmla="*/ 43 w 166"/>
                  <a:gd name="T49" fmla="*/ 77 h 82"/>
                  <a:gd name="T50" fmla="*/ 48 w 166"/>
                  <a:gd name="T51" fmla="*/ 78 h 82"/>
                  <a:gd name="T52" fmla="*/ 53 w 166"/>
                  <a:gd name="T53" fmla="*/ 79 h 82"/>
                  <a:gd name="T54" fmla="*/ 58 w 166"/>
                  <a:gd name="T55" fmla="*/ 80 h 82"/>
                  <a:gd name="T56" fmla="*/ 63 w 166"/>
                  <a:gd name="T57" fmla="*/ 81 h 82"/>
                  <a:gd name="T58" fmla="*/ 68 w 166"/>
                  <a:gd name="T59" fmla="*/ 81 h 82"/>
                  <a:gd name="T60" fmla="*/ 73 w 166"/>
                  <a:gd name="T61" fmla="*/ 82 h 82"/>
                  <a:gd name="T62" fmla="*/ 78 w 166"/>
                  <a:gd name="T63" fmla="*/ 82 h 82"/>
                  <a:gd name="T64" fmla="*/ 83 w 166"/>
                  <a:gd name="T65" fmla="*/ 82 h 82"/>
                  <a:gd name="T66" fmla="*/ 88 w 166"/>
                  <a:gd name="T67" fmla="*/ 82 h 82"/>
                  <a:gd name="T68" fmla="*/ 93 w 166"/>
                  <a:gd name="T69" fmla="*/ 82 h 82"/>
                  <a:gd name="T70" fmla="*/ 98 w 166"/>
                  <a:gd name="T71" fmla="*/ 81 h 82"/>
                  <a:gd name="T72" fmla="*/ 103 w 166"/>
                  <a:gd name="T73" fmla="*/ 81 h 82"/>
                  <a:gd name="T74" fmla="*/ 108 w 166"/>
                  <a:gd name="T75" fmla="*/ 80 h 82"/>
                  <a:gd name="T76" fmla="*/ 113 w 166"/>
                  <a:gd name="T77" fmla="*/ 79 h 82"/>
                  <a:gd name="T78" fmla="*/ 118 w 166"/>
                  <a:gd name="T79" fmla="*/ 78 h 82"/>
                  <a:gd name="T80" fmla="*/ 123 w 166"/>
                  <a:gd name="T81" fmla="*/ 77 h 82"/>
                  <a:gd name="T82" fmla="*/ 128 w 166"/>
                  <a:gd name="T83" fmla="*/ 75 h 82"/>
                  <a:gd name="T84" fmla="*/ 133 w 166"/>
                  <a:gd name="T85" fmla="*/ 74 h 82"/>
                  <a:gd name="T86" fmla="*/ 138 w 166"/>
                  <a:gd name="T87" fmla="*/ 71 h 82"/>
                  <a:gd name="T88" fmla="*/ 143 w 166"/>
                  <a:gd name="T89" fmla="*/ 69 h 82"/>
                  <a:gd name="T90" fmla="*/ 148 w 166"/>
                  <a:gd name="T91" fmla="*/ 66 h 82"/>
                  <a:gd name="T92" fmla="*/ 153 w 166"/>
                  <a:gd name="T93" fmla="*/ 63 h 82"/>
                  <a:gd name="T94" fmla="*/ 158 w 166"/>
                  <a:gd name="T95" fmla="*/ 58 h 82"/>
                  <a:gd name="T96" fmla="*/ 162 w 166"/>
                  <a:gd name="T97" fmla="*/ 53 h 82"/>
                  <a:gd name="T98" fmla="*/ 164 w 166"/>
                  <a:gd name="T99" fmla="*/ 48 h 82"/>
                  <a:gd name="T100" fmla="*/ 166 w 166"/>
                  <a:gd name="T101" fmla="*/ 43 h 82"/>
                  <a:gd name="T102" fmla="*/ 83 w 166"/>
                  <a:gd name="T103" fmla="*/ 4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66" h="82">
                    <a:moveTo>
                      <a:pt x="61" y="0"/>
                    </a:moveTo>
                    <a:lnTo>
                      <a:pt x="60" y="0"/>
                    </a:lnTo>
                    <a:lnTo>
                      <a:pt x="59" y="0"/>
                    </a:lnTo>
                    <a:lnTo>
                      <a:pt x="58" y="0"/>
                    </a:lnTo>
                    <a:lnTo>
                      <a:pt x="57" y="0"/>
                    </a:lnTo>
                    <a:lnTo>
                      <a:pt x="56" y="0"/>
                    </a:lnTo>
                    <a:lnTo>
                      <a:pt x="55" y="0"/>
                    </a:lnTo>
                    <a:lnTo>
                      <a:pt x="54" y="1"/>
                    </a:lnTo>
                    <a:lnTo>
                      <a:pt x="53" y="1"/>
                    </a:lnTo>
                    <a:lnTo>
                      <a:pt x="52" y="1"/>
                    </a:lnTo>
                    <a:lnTo>
                      <a:pt x="51" y="1"/>
                    </a:lnTo>
                    <a:lnTo>
                      <a:pt x="50" y="1"/>
                    </a:lnTo>
                    <a:lnTo>
                      <a:pt x="49" y="2"/>
                    </a:lnTo>
                    <a:lnTo>
                      <a:pt x="48" y="2"/>
                    </a:lnTo>
                    <a:lnTo>
                      <a:pt x="47" y="2"/>
                    </a:lnTo>
                    <a:lnTo>
                      <a:pt x="46" y="2"/>
                    </a:lnTo>
                    <a:lnTo>
                      <a:pt x="45" y="3"/>
                    </a:lnTo>
                    <a:lnTo>
                      <a:pt x="44" y="3"/>
                    </a:lnTo>
                    <a:lnTo>
                      <a:pt x="43" y="3"/>
                    </a:lnTo>
                    <a:lnTo>
                      <a:pt x="42" y="3"/>
                    </a:lnTo>
                    <a:lnTo>
                      <a:pt x="41" y="4"/>
                    </a:lnTo>
                    <a:lnTo>
                      <a:pt x="40" y="4"/>
                    </a:lnTo>
                    <a:lnTo>
                      <a:pt x="39" y="4"/>
                    </a:lnTo>
                    <a:lnTo>
                      <a:pt x="38" y="5"/>
                    </a:lnTo>
                    <a:lnTo>
                      <a:pt x="37" y="5"/>
                    </a:lnTo>
                    <a:lnTo>
                      <a:pt x="36" y="5"/>
                    </a:lnTo>
                    <a:lnTo>
                      <a:pt x="35" y="6"/>
                    </a:lnTo>
                    <a:lnTo>
                      <a:pt x="34" y="6"/>
                    </a:lnTo>
                    <a:lnTo>
                      <a:pt x="33" y="6"/>
                    </a:lnTo>
                    <a:lnTo>
                      <a:pt x="32" y="7"/>
                    </a:lnTo>
                    <a:lnTo>
                      <a:pt x="31" y="7"/>
                    </a:lnTo>
                    <a:lnTo>
                      <a:pt x="30" y="8"/>
                    </a:lnTo>
                    <a:lnTo>
                      <a:pt x="29" y="8"/>
                    </a:lnTo>
                    <a:lnTo>
                      <a:pt x="28" y="9"/>
                    </a:lnTo>
                    <a:lnTo>
                      <a:pt x="27" y="9"/>
                    </a:lnTo>
                    <a:lnTo>
                      <a:pt x="26" y="9"/>
                    </a:lnTo>
                    <a:lnTo>
                      <a:pt x="25" y="10"/>
                    </a:lnTo>
                    <a:lnTo>
                      <a:pt x="24" y="10"/>
                    </a:lnTo>
                    <a:lnTo>
                      <a:pt x="23" y="11"/>
                    </a:lnTo>
                    <a:lnTo>
                      <a:pt x="22" y="12"/>
                    </a:lnTo>
                    <a:lnTo>
                      <a:pt x="21" y="12"/>
                    </a:lnTo>
                    <a:lnTo>
                      <a:pt x="20" y="13"/>
                    </a:lnTo>
                    <a:lnTo>
                      <a:pt x="19" y="13"/>
                    </a:lnTo>
                    <a:lnTo>
                      <a:pt x="18" y="14"/>
                    </a:lnTo>
                    <a:lnTo>
                      <a:pt x="17" y="15"/>
                    </a:lnTo>
                    <a:lnTo>
                      <a:pt x="16" y="15"/>
                    </a:lnTo>
                    <a:lnTo>
                      <a:pt x="15" y="16"/>
                    </a:lnTo>
                    <a:lnTo>
                      <a:pt x="14" y="17"/>
                    </a:lnTo>
                    <a:lnTo>
                      <a:pt x="13" y="17"/>
                    </a:lnTo>
                    <a:lnTo>
                      <a:pt x="12" y="18"/>
                    </a:lnTo>
                    <a:lnTo>
                      <a:pt x="11" y="19"/>
                    </a:lnTo>
                    <a:lnTo>
                      <a:pt x="10" y="20"/>
                    </a:lnTo>
                    <a:lnTo>
                      <a:pt x="9" y="21"/>
                    </a:lnTo>
                    <a:lnTo>
                      <a:pt x="8" y="22"/>
                    </a:lnTo>
                    <a:lnTo>
                      <a:pt x="7" y="23"/>
                    </a:lnTo>
                    <a:lnTo>
                      <a:pt x="6" y="24"/>
                    </a:lnTo>
                    <a:lnTo>
                      <a:pt x="5" y="25"/>
                    </a:lnTo>
                    <a:lnTo>
                      <a:pt x="5" y="26"/>
                    </a:lnTo>
                    <a:lnTo>
                      <a:pt x="4" y="27"/>
                    </a:lnTo>
                    <a:lnTo>
                      <a:pt x="3" y="28"/>
                    </a:lnTo>
                    <a:lnTo>
                      <a:pt x="3" y="29"/>
                    </a:lnTo>
                    <a:lnTo>
                      <a:pt x="2" y="30"/>
                    </a:lnTo>
                    <a:lnTo>
                      <a:pt x="2" y="31"/>
                    </a:lnTo>
                    <a:lnTo>
                      <a:pt x="2" y="32"/>
                    </a:lnTo>
                    <a:lnTo>
                      <a:pt x="1" y="33"/>
                    </a:lnTo>
                    <a:lnTo>
                      <a:pt x="1" y="34"/>
                    </a:lnTo>
                    <a:lnTo>
                      <a:pt x="1" y="35"/>
                    </a:lnTo>
                    <a:lnTo>
                      <a:pt x="0" y="36"/>
                    </a:lnTo>
                    <a:lnTo>
                      <a:pt x="0" y="37"/>
                    </a:lnTo>
                    <a:lnTo>
                      <a:pt x="0" y="38"/>
                    </a:lnTo>
                    <a:lnTo>
                      <a:pt x="0" y="39"/>
                    </a:lnTo>
                    <a:lnTo>
                      <a:pt x="0" y="40"/>
                    </a:lnTo>
                    <a:lnTo>
                      <a:pt x="0" y="41"/>
                    </a:lnTo>
                    <a:lnTo>
                      <a:pt x="0" y="42"/>
                    </a:lnTo>
                    <a:lnTo>
                      <a:pt x="0" y="43"/>
                    </a:lnTo>
                    <a:lnTo>
                      <a:pt x="0" y="44"/>
                    </a:lnTo>
                    <a:lnTo>
                      <a:pt x="1" y="45"/>
                    </a:lnTo>
                    <a:lnTo>
                      <a:pt x="1" y="46"/>
                    </a:lnTo>
                    <a:lnTo>
                      <a:pt x="1" y="47"/>
                    </a:lnTo>
                    <a:lnTo>
                      <a:pt x="2" y="48"/>
                    </a:lnTo>
                    <a:lnTo>
                      <a:pt x="2" y="49"/>
                    </a:lnTo>
                    <a:lnTo>
                      <a:pt x="2" y="50"/>
                    </a:lnTo>
                    <a:lnTo>
                      <a:pt x="3" y="51"/>
                    </a:lnTo>
                    <a:lnTo>
                      <a:pt x="3" y="52"/>
                    </a:lnTo>
                    <a:lnTo>
                      <a:pt x="4" y="53"/>
                    </a:lnTo>
                    <a:lnTo>
                      <a:pt x="5" y="54"/>
                    </a:lnTo>
                    <a:lnTo>
                      <a:pt x="5" y="55"/>
                    </a:lnTo>
                    <a:lnTo>
                      <a:pt x="6" y="56"/>
                    </a:lnTo>
                    <a:lnTo>
                      <a:pt x="7" y="57"/>
                    </a:lnTo>
                    <a:lnTo>
                      <a:pt x="8" y="58"/>
                    </a:lnTo>
                    <a:lnTo>
                      <a:pt x="9" y="59"/>
                    </a:lnTo>
                    <a:lnTo>
                      <a:pt x="10" y="60"/>
                    </a:lnTo>
                    <a:lnTo>
                      <a:pt x="11" y="61"/>
                    </a:lnTo>
                    <a:lnTo>
                      <a:pt x="12" y="62"/>
                    </a:lnTo>
                    <a:lnTo>
                      <a:pt x="13" y="63"/>
                    </a:lnTo>
                    <a:lnTo>
                      <a:pt x="14" y="63"/>
                    </a:lnTo>
                    <a:lnTo>
                      <a:pt x="15" y="64"/>
                    </a:lnTo>
                    <a:lnTo>
                      <a:pt x="16" y="65"/>
                    </a:lnTo>
                    <a:lnTo>
                      <a:pt x="17" y="65"/>
                    </a:lnTo>
                    <a:lnTo>
                      <a:pt x="18" y="66"/>
                    </a:lnTo>
                    <a:lnTo>
                      <a:pt x="19" y="67"/>
                    </a:lnTo>
                    <a:lnTo>
                      <a:pt x="20" y="67"/>
                    </a:lnTo>
                    <a:lnTo>
                      <a:pt x="21" y="68"/>
                    </a:lnTo>
                    <a:lnTo>
                      <a:pt x="22" y="68"/>
                    </a:lnTo>
                    <a:lnTo>
                      <a:pt x="23" y="69"/>
                    </a:lnTo>
                    <a:lnTo>
                      <a:pt x="24" y="70"/>
                    </a:lnTo>
                    <a:lnTo>
                      <a:pt x="25" y="70"/>
                    </a:lnTo>
                    <a:lnTo>
                      <a:pt x="26" y="71"/>
                    </a:lnTo>
                    <a:lnTo>
                      <a:pt x="27" y="71"/>
                    </a:lnTo>
                    <a:lnTo>
                      <a:pt x="28" y="71"/>
                    </a:lnTo>
                    <a:lnTo>
                      <a:pt x="29" y="72"/>
                    </a:lnTo>
                    <a:lnTo>
                      <a:pt x="30" y="72"/>
                    </a:lnTo>
                    <a:lnTo>
                      <a:pt x="31" y="73"/>
                    </a:lnTo>
                    <a:lnTo>
                      <a:pt x="32" y="73"/>
                    </a:lnTo>
                    <a:lnTo>
                      <a:pt x="33" y="74"/>
                    </a:lnTo>
                    <a:lnTo>
                      <a:pt x="34" y="74"/>
                    </a:lnTo>
                    <a:lnTo>
                      <a:pt x="35" y="74"/>
                    </a:lnTo>
                    <a:lnTo>
                      <a:pt x="36" y="75"/>
                    </a:lnTo>
                    <a:lnTo>
                      <a:pt x="37" y="75"/>
                    </a:lnTo>
                    <a:lnTo>
                      <a:pt x="38" y="75"/>
                    </a:lnTo>
                    <a:lnTo>
                      <a:pt x="39" y="76"/>
                    </a:lnTo>
                    <a:lnTo>
                      <a:pt x="40" y="76"/>
                    </a:lnTo>
                    <a:lnTo>
                      <a:pt x="41" y="76"/>
                    </a:lnTo>
                    <a:lnTo>
                      <a:pt x="42" y="77"/>
                    </a:lnTo>
                    <a:lnTo>
                      <a:pt x="43" y="77"/>
                    </a:lnTo>
                    <a:lnTo>
                      <a:pt x="44" y="77"/>
                    </a:lnTo>
                    <a:lnTo>
                      <a:pt x="45" y="77"/>
                    </a:lnTo>
                    <a:lnTo>
                      <a:pt x="46" y="78"/>
                    </a:lnTo>
                    <a:lnTo>
                      <a:pt x="47" y="78"/>
                    </a:lnTo>
                    <a:lnTo>
                      <a:pt x="48" y="78"/>
                    </a:lnTo>
                    <a:lnTo>
                      <a:pt x="49" y="78"/>
                    </a:lnTo>
                    <a:lnTo>
                      <a:pt x="50" y="79"/>
                    </a:lnTo>
                    <a:lnTo>
                      <a:pt x="51" y="79"/>
                    </a:lnTo>
                    <a:lnTo>
                      <a:pt x="52" y="79"/>
                    </a:lnTo>
                    <a:lnTo>
                      <a:pt x="53" y="79"/>
                    </a:lnTo>
                    <a:lnTo>
                      <a:pt x="54" y="79"/>
                    </a:lnTo>
                    <a:lnTo>
                      <a:pt x="55" y="80"/>
                    </a:lnTo>
                    <a:lnTo>
                      <a:pt x="56" y="80"/>
                    </a:lnTo>
                    <a:lnTo>
                      <a:pt x="57" y="80"/>
                    </a:lnTo>
                    <a:lnTo>
                      <a:pt x="58" y="80"/>
                    </a:lnTo>
                    <a:lnTo>
                      <a:pt x="59" y="80"/>
                    </a:lnTo>
                    <a:lnTo>
                      <a:pt x="60" y="80"/>
                    </a:lnTo>
                    <a:lnTo>
                      <a:pt x="61" y="80"/>
                    </a:lnTo>
                    <a:lnTo>
                      <a:pt x="62" y="81"/>
                    </a:lnTo>
                    <a:lnTo>
                      <a:pt x="63" y="81"/>
                    </a:lnTo>
                    <a:lnTo>
                      <a:pt x="64" y="81"/>
                    </a:lnTo>
                    <a:lnTo>
                      <a:pt x="65" y="81"/>
                    </a:lnTo>
                    <a:lnTo>
                      <a:pt x="66" y="81"/>
                    </a:lnTo>
                    <a:lnTo>
                      <a:pt x="67" y="81"/>
                    </a:lnTo>
                    <a:lnTo>
                      <a:pt x="68" y="81"/>
                    </a:lnTo>
                    <a:lnTo>
                      <a:pt x="69" y="81"/>
                    </a:lnTo>
                    <a:lnTo>
                      <a:pt x="70" y="81"/>
                    </a:lnTo>
                    <a:lnTo>
                      <a:pt x="71" y="82"/>
                    </a:lnTo>
                    <a:lnTo>
                      <a:pt x="72" y="82"/>
                    </a:lnTo>
                    <a:lnTo>
                      <a:pt x="73" y="82"/>
                    </a:lnTo>
                    <a:lnTo>
                      <a:pt x="74" y="82"/>
                    </a:lnTo>
                    <a:lnTo>
                      <a:pt x="75" y="82"/>
                    </a:lnTo>
                    <a:lnTo>
                      <a:pt x="76" y="82"/>
                    </a:lnTo>
                    <a:lnTo>
                      <a:pt x="77" y="82"/>
                    </a:lnTo>
                    <a:lnTo>
                      <a:pt x="78" y="82"/>
                    </a:lnTo>
                    <a:lnTo>
                      <a:pt x="79" y="82"/>
                    </a:lnTo>
                    <a:lnTo>
                      <a:pt x="80" y="82"/>
                    </a:lnTo>
                    <a:lnTo>
                      <a:pt x="81" y="82"/>
                    </a:lnTo>
                    <a:lnTo>
                      <a:pt x="82" y="82"/>
                    </a:lnTo>
                    <a:lnTo>
                      <a:pt x="83" y="82"/>
                    </a:lnTo>
                    <a:lnTo>
                      <a:pt x="84" y="82"/>
                    </a:lnTo>
                    <a:lnTo>
                      <a:pt x="85" y="82"/>
                    </a:lnTo>
                    <a:lnTo>
                      <a:pt x="86" y="82"/>
                    </a:lnTo>
                    <a:lnTo>
                      <a:pt x="87" y="82"/>
                    </a:lnTo>
                    <a:lnTo>
                      <a:pt x="88" y="82"/>
                    </a:lnTo>
                    <a:lnTo>
                      <a:pt x="89" y="82"/>
                    </a:lnTo>
                    <a:lnTo>
                      <a:pt x="90" y="82"/>
                    </a:lnTo>
                    <a:lnTo>
                      <a:pt x="91" y="82"/>
                    </a:lnTo>
                    <a:lnTo>
                      <a:pt x="92" y="82"/>
                    </a:lnTo>
                    <a:lnTo>
                      <a:pt x="93" y="82"/>
                    </a:lnTo>
                    <a:lnTo>
                      <a:pt x="94" y="82"/>
                    </a:lnTo>
                    <a:lnTo>
                      <a:pt x="95" y="82"/>
                    </a:lnTo>
                    <a:lnTo>
                      <a:pt x="96" y="81"/>
                    </a:lnTo>
                    <a:lnTo>
                      <a:pt x="97" y="81"/>
                    </a:lnTo>
                    <a:lnTo>
                      <a:pt x="98" y="81"/>
                    </a:lnTo>
                    <a:lnTo>
                      <a:pt x="99" y="81"/>
                    </a:lnTo>
                    <a:lnTo>
                      <a:pt x="100" y="81"/>
                    </a:lnTo>
                    <a:lnTo>
                      <a:pt x="101" y="81"/>
                    </a:lnTo>
                    <a:lnTo>
                      <a:pt x="102" y="81"/>
                    </a:lnTo>
                    <a:lnTo>
                      <a:pt x="103" y="81"/>
                    </a:lnTo>
                    <a:lnTo>
                      <a:pt x="104" y="81"/>
                    </a:lnTo>
                    <a:lnTo>
                      <a:pt x="105" y="80"/>
                    </a:lnTo>
                    <a:lnTo>
                      <a:pt x="106" y="80"/>
                    </a:lnTo>
                    <a:lnTo>
                      <a:pt x="107" y="80"/>
                    </a:lnTo>
                    <a:lnTo>
                      <a:pt x="108" y="80"/>
                    </a:lnTo>
                    <a:lnTo>
                      <a:pt x="109" y="80"/>
                    </a:lnTo>
                    <a:lnTo>
                      <a:pt x="110" y="80"/>
                    </a:lnTo>
                    <a:lnTo>
                      <a:pt x="111" y="80"/>
                    </a:lnTo>
                    <a:lnTo>
                      <a:pt x="112" y="79"/>
                    </a:lnTo>
                    <a:lnTo>
                      <a:pt x="113" y="79"/>
                    </a:lnTo>
                    <a:lnTo>
                      <a:pt x="114" y="79"/>
                    </a:lnTo>
                    <a:lnTo>
                      <a:pt x="115" y="79"/>
                    </a:lnTo>
                    <a:lnTo>
                      <a:pt x="116" y="79"/>
                    </a:lnTo>
                    <a:lnTo>
                      <a:pt x="117" y="78"/>
                    </a:lnTo>
                    <a:lnTo>
                      <a:pt x="118" y="78"/>
                    </a:lnTo>
                    <a:lnTo>
                      <a:pt x="119" y="78"/>
                    </a:lnTo>
                    <a:lnTo>
                      <a:pt x="120" y="78"/>
                    </a:lnTo>
                    <a:lnTo>
                      <a:pt x="121" y="77"/>
                    </a:lnTo>
                    <a:lnTo>
                      <a:pt x="122" y="77"/>
                    </a:lnTo>
                    <a:lnTo>
                      <a:pt x="123" y="77"/>
                    </a:lnTo>
                    <a:lnTo>
                      <a:pt x="124" y="77"/>
                    </a:lnTo>
                    <a:lnTo>
                      <a:pt x="125" y="76"/>
                    </a:lnTo>
                    <a:lnTo>
                      <a:pt x="126" y="76"/>
                    </a:lnTo>
                    <a:lnTo>
                      <a:pt x="127" y="76"/>
                    </a:lnTo>
                    <a:lnTo>
                      <a:pt x="128" y="75"/>
                    </a:lnTo>
                    <a:lnTo>
                      <a:pt x="129" y="75"/>
                    </a:lnTo>
                    <a:lnTo>
                      <a:pt x="130" y="75"/>
                    </a:lnTo>
                    <a:lnTo>
                      <a:pt x="131" y="74"/>
                    </a:lnTo>
                    <a:lnTo>
                      <a:pt x="132" y="74"/>
                    </a:lnTo>
                    <a:lnTo>
                      <a:pt x="133" y="74"/>
                    </a:lnTo>
                    <a:lnTo>
                      <a:pt x="134" y="73"/>
                    </a:lnTo>
                    <a:lnTo>
                      <a:pt x="135" y="73"/>
                    </a:lnTo>
                    <a:lnTo>
                      <a:pt x="136" y="72"/>
                    </a:lnTo>
                    <a:lnTo>
                      <a:pt x="137" y="72"/>
                    </a:lnTo>
                    <a:lnTo>
                      <a:pt x="138" y="71"/>
                    </a:lnTo>
                    <a:lnTo>
                      <a:pt x="139" y="71"/>
                    </a:lnTo>
                    <a:lnTo>
                      <a:pt x="140" y="71"/>
                    </a:lnTo>
                    <a:lnTo>
                      <a:pt x="141" y="70"/>
                    </a:lnTo>
                    <a:lnTo>
                      <a:pt x="142" y="70"/>
                    </a:lnTo>
                    <a:lnTo>
                      <a:pt x="143" y="69"/>
                    </a:lnTo>
                    <a:lnTo>
                      <a:pt x="144" y="68"/>
                    </a:lnTo>
                    <a:lnTo>
                      <a:pt x="145" y="68"/>
                    </a:lnTo>
                    <a:lnTo>
                      <a:pt x="146" y="67"/>
                    </a:lnTo>
                    <a:lnTo>
                      <a:pt x="147" y="67"/>
                    </a:lnTo>
                    <a:lnTo>
                      <a:pt x="148" y="66"/>
                    </a:lnTo>
                    <a:lnTo>
                      <a:pt x="149" y="65"/>
                    </a:lnTo>
                    <a:lnTo>
                      <a:pt x="150" y="65"/>
                    </a:lnTo>
                    <a:lnTo>
                      <a:pt x="151" y="64"/>
                    </a:lnTo>
                    <a:lnTo>
                      <a:pt x="152" y="63"/>
                    </a:lnTo>
                    <a:lnTo>
                      <a:pt x="153" y="63"/>
                    </a:lnTo>
                    <a:lnTo>
                      <a:pt x="154" y="62"/>
                    </a:lnTo>
                    <a:lnTo>
                      <a:pt x="155" y="61"/>
                    </a:lnTo>
                    <a:lnTo>
                      <a:pt x="156" y="60"/>
                    </a:lnTo>
                    <a:lnTo>
                      <a:pt x="157" y="59"/>
                    </a:lnTo>
                    <a:lnTo>
                      <a:pt x="158" y="58"/>
                    </a:lnTo>
                    <a:lnTo>
                      <a:pt x="159" y="57"/>
                    </a:lnTo>
                    <a:lnTo>
                      <a:pt x="160" y="56"/>
                    </a:lnTo>
                    <a:lnTo>
                      <a:pt x="161" y="55"/>
                    </a:lnTo>
                    <a:lnTo>
                      <a:pt x="161" y="54"/>
                    </a:lnTo>
                    <a:lnTo>
                      <a:pt x="162" y="53"/>
                    </a:lnTo>
                    <a:lnTo>
                      <a:pt x="163" y="52"/>
                    </a:lnTo>
                    <a:lnTo>
                      <a:pt x="163" y="51"/>
                    </a:lnTo>
                    <a:lnTo>
                      <a:pt x="164" y="50"/>
                    </a:lnTo>
                    <a:lnTo>
                      <a:pt x="164" y="49"/>
                    </a:lnTo>
                    <a:lnTo>
                      <a:pt x="164" y="48"/>
                    </a:lnTo>
                    <a:lnTo>
                      <a:pt x="165" y="47"/>
                    </a:lnTo>
                    <a:lnTo>
                      <a:pt x="165" y="46"/>
                    </a:lnTo>
                    <a:lnTo>
                      <a:pt x="165" y="45"/>
                    </a:lnTo>
                    <a:lnTo>
                      <a:pt x="166" y="44"/>
                    </a:lnTo>
                    <a:lnTo>
                      <a:pt x="166" y="43"/>
                    </a:lnTo>
                    <a:lnTo>
                      <a:pt x="166" y="42"/>
                    </a:lnTo>
                    <a:lnTo>
                      <a:pt x="166" y="41"/>
                    </a:lnTo>
                    <a:lnTo>
                      <a:pt x="166" y="40"/>
                    </a:lnTo>
                    <a:lnTo>
                      <a:pt x="166" y="40"/>
                    </a:lnTo>
                    <a:lnTo>
                      <a:pt x="83" y="4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FF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751"/>
              <p:cNvSpPr>
                <a:spLocks/>
              </p:cNvSpPr>
              <p:nvPr/>
            </p:nvSpPr>
            <p:spPr bwMode="auto">
              <a:xfrm>
                <a:off x="4242594" y="6377782"/>
                <a:ext cx="436563" cy="187325"/>
              </a:xfrm>
              <a:custGeom>
                <a:avLst/>
                <a:gdLst>
                  <a:gd name="T0" fmla="*/ 0 w 166"/>
                  <a:gd name="T1" fmla="*/ 32 h 71"/>
                  <a:gd name="T2" fmla="*/ 2 w 166"/>
                  <a:gd name="T3" fmla="*/ 38 h 71"/>
                  <a:gd name="T4" fmla="*/ 5 w 166"/>
                  <a:gd name="T5" fmla="*/ 44 h 71"/>
                  <a:gd name="T6" fmla="*/ 11 w 166"/>
                  <a:gd name="T7" fmla="*/ 50 h 71"/>
                  <a:gd name="T8" fmla="*/ 17 w 166"/>
                  <a:gd name="T9" fmla="*/ 55 h 71"/>
                  <a:gd name="T10" fmla="*/ 23 w 166"/>
                  <a:gd name="T11" fmla="*/ 58 h 71"/>
                  <a:gd name="T12" fmla="*/ 29 w 166"/>
                  <a:gd name="T13" fmla="*/ 61 h 71"/>
                  <a:gd name="T14" fmla="*/ 35 w 166"/>
                  <a:gd name="T15" fmla="*/ 63 h 71"/>
                  <a:gd name="T16" fmla="*/ 41 w 166"/>
                  <a:gd name="T17" fmla="*/ 65 h 71"/>
                  <a:gd name="T18" fmla="*/ 47 w 166"/>
                  <a:gd name="T19" fmla="*/ 67 h 71"/>
                  <a:gd name="T20" fmla="*/ 53 w 166"/>
                  <a:gd name="T21" fmla="*/ 68 h 71"/>
                  <a:gd name="T22" fmla="*/ 59 w 166"/>
                  <a:gd name="T23" fmla="*/ 69 h 71"/>
                  <a:gd name="T24" fmla="*/ 65 w 166"/>
                  <a:gd name="T25" fmla="*/ 70 h 71"/>
                  <a:gd name="T26" fmla="*/ 71 w 166"/>
                  <a:gd name="T27" fmla="*/ 71 h 71"/>
                  <a:gd name="T28" fmla="*/ 77 w 166"/>
                  <a:gd name="T29" fmla="*/ 71 h 71"/>
                  <a:gd name="T30" fmla="*/ 83 w 166"/>
                  <a:gd name="T31" fmla="*/ 71 h 71"/>
                  <a:gd name="T32" fmla="*/ 89 w 166"/>
                  <a:gd name="T33" fmla="*/ 71 h 71"/>
                  <a:gd name="T34" fmla="*/ 95 w 166"/>
                  <a:gd name="T35" fmla="*/ 71 h 71"/>
                  <a:gd name="T36" fmla="*/ 101 w 166"/>
                  <a:gd name="T37" fmla="*/ 70 h 71"/>
                  <a:gd name="T38" fmla="*/ 107 w 166"/>
                  <a:gd name="T39" fmla="*/ 69 h 71"/>
                  <a:gd name="T40" fmla="*/ 113 w 166"/>
                  <a:gd name="T41" fmla="*/ 68 h 71"/>
                  <a:gd name="T42" fmla="*/ 119 w 166"/>
                  <a:gd name="T43" fmla="*/ 67 h 71"/>
                  <a:gd name="T44" fmla="*/ 125 w 166"/>
                  <a:gd name="T45" fmla="*/ 65 h 71"/>
                  <a:gd name="T46" fmla="*/ 131 w 166"/>
                  <a:gd name="T47" fmla="*/ 63 h 71"/>
                  <a:gd name="T48" fmla="*/ 137 w 166"/>
                  <a:gd name="T49" fmla="*/ 61 h 71"/>
                  <a:gd name="T50" fmla="*/ 143 w 166"/>
                  <a:gd name="T51" fmla="*/ 58 h 71"/>
                  <a:gd name="T52" fmla="*/ 149 w 166"/>
                  <a:gd name="T53" fmla="*/ 55 h 71"/>
                  <a:gd name="T54" fmla="*/ 155 w 166"/>
                  <a:gd name="T55" fmla="*/ 50 h 71"/>
                  <a:gd name="T56" fmla="*/ 161 w 166"/>
                  <a:gd name="T57" fmla="*/ 44 h 71"/>
                  <a:gd name="T58" fmla="*/ 164 w 166"/>
                  <a:gd name="T59" fmla="*/ 38 h 71"/>
                  <a:gd name="T60" fmla="*/ 166 w 166"/>
                  <a:gd name="T61" fmla="*/ 32 h 71"/>
                  <a:gd name="T62" fmla="*/ 166 w 166"/>
                  <a:gd name="T63" fmla="*/ 1 h 71"/>
                  <a:gd name="T64" fmla="*/ 165 w 166"/>
                  <a:gd name="T65" fmla="*/ 7 h 71"/>
                  <a:gd name="T66" fmla="*/ 162 w 166"/>
                  <a:gd name="T67" fmla="*/ 13 h 71"/>
                  <a:gd name="T68" fmla="*/ 157 w 166"/>
                  <a:gd name="T69" fmla="*/ 19 h 71"/>
                  <a:gd name="T70" fmla="*/ 151 w 166"/>
                  <a:gd name="T71" fmla="*/ 24 h 71"/>
                  <a:gd name="T72" fmla="*/ 145 w 166"/>
                  <a:gd name="T73" fmla="*/ 28 h 71"/>
                  <a:gd name="T74" fmla="*/ 139 w 166"/>
                  <a:gd name="T75" fmla="*/ 31 h 71"/>
                  <a:gd name="T76" fmla="*/ 133 w 166"/>
                  <a:gd name="T77" fmla="*/ 34 h 71"/>
                  <a:gd name="T78" fmla="*/ 127 w 166"/>
                  <a:gd name="T79" fmla="*/ 36 h 71"/>
                  <a:gd name="T80" fmla="*/ 121 w 166"/>
                  <a:gd name="T81" fmla="*/ 37 h 71"/>
                  <a:gd name="T82" fmla="*/ 115 w 166"/>
                  <a:gd name="T83" fmla="*/ 39 h 71"/>
                  <a:gd name="T84" fmla="*/ 109 w 166"/>
                  <a:gd name="T85" fmla="*/ 40 h 71"/>
                  <a:gd name="T86" fmla="*/ 103 w 166"/>
                  <a:gd name="T87" fmla="*/ 41 h 71"/>
                  <a:gd name="T88" fmla="*/ 97 w 166"/>
                  <a:gd name="T89" fmla="*/ 41 h 71"/>
                  <a:gd name="T90" fmla="*/ 91 w 166"/>
                  <a:gd name="T91" fmla="*/ 42 h 71"/>
                  <a:gd name="T92" fmla="*/ 85 w 166"/>
                  <a:gd name="T93" fmla="*/ 42 h 71"/>
                  <a:gd name="T94" fmla="*/ 79 w 166"/>
                  <a:gd name="T95" fmla="*/ 42 h 71"/>
                  <a:gd name="T96" fmla="*/ 73 w 166"/>
                  <a:gd name="T97" fmla="*/ 42 h 71"/>
                  <a:gd name="T98" fmla="*/ 67 w 166"/>
                  <a:gd name="T99" fmla="*/ 41 h 71"/>
                  <a:gd name="T100" fmla="*/ 61 w 166"/>
                  <a:gd name="T101" fmla="*/ 40 h 71"/>
                  <a:gd name="T102" fmla="*/ 55 w 166"/>
                  <a:gd name="T103" fmla="*/ 40 h 71"/>
                  <a:gd name="T104" fmla="*/ 49 w 166"/>
                  <a:gd name="T105" fmla="*/ 38 h 71"/>
                  <a:gd name="T106" fmla="*/ 43 w 166"/>
                  <a:gd name="T107" fmla="*/ 37 h 71"/>
                  <a:gd name="T108" fmla="*/ 37 w 166"/>
                  <a:gd name="T109" fmla="*/ 35 h 71"/>
                  <a:gd name="T110" fmla="*/ 31 w 166"/>
                  <a:gd name="T111" fmla="*/ 33 h 71"/>
                  <a:gd name="T112" fmla="*/ 25 w 166"/>
                  <a:gd name="T113" fmla="*/ 30 h 71"/>
                  <a:gd name="T114" fmla="*/ 19 w 166"/>
                  <a:gd name="T115" fmla="*/ 27 h 71"/>
                  <a:gd name="T116" fmla="*/ 13 w 166"/>
                  <a:gd name="T117" fmla="*/ 23 h 71"/>
                  <a:gd name="T118" fmla="*/ 7 w 166"/>
                  <a:gd name="T119" fmla="*/ 17 h 71"/>
                  <a:gd name="T120" fmla="*/ 3 w 166"/>
                  <a:gd name="T121" fmla="*/ 11 h 71"/>
                  <a:gd name="T122" fmla="*/ 1 w 166"/>
                  <a:gd name="T123" fmla="*/ 5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66" h="71">
                    <a:moveTo>
                      <a:pt x="0" y="0"/>
                    </a:moveTo>
                    <a:lnTo>
                      <a:pt x="0" y="0"/>
                    </a:lnTo>
                    <a:lnTo>
                      <a:pt x="0" y="29"/>
                    </a:lnTo>
                    <a:lnTo>
                      <a:pt x="0" y="30"/>
                    </a:lnTo>
                    <a:lnTo>
                      <a:pt x="0" y="31"/>
                    </a:lnTo>
                    <a:lnTo>
                      <a:pt x="0" y="32"/>
                    </a:lnTo>
                    <a:lnTo>
                      <a:pt x="0" y="33"/>
                    </a:lnTo>
                    <a:lnTo>
                      <a:pt x="0" y="34"/>
                    </a:lnTo>
                    <a:lnTo>
                      <a:pt x="1" y="35"/>
                    </a:lnTo>
                    <a:lnTo>
                      <a:pt x="1" y="36"/>
                    </a:lnTo>
                    <a:lnTo>
                      <a:pt x="1" y="37"/>
                    </a:lnTo>
                    <a:lnTo>
                      <a:pt x="2" y="38"/>
                    </a:lnTo>
                    <a:lnTo>
                      <a:pt x="2" y="39"/>
                    </a:lnTo>
                    <a:lnTo>
                      <a:pt x="3" y="40"/>
                    </a:lnTo>
                    <a:lnTo>
                      <a:pt x="3" y="41"/>
                    </a:lnTo>
                    <a:lnTo>
                      <a:pt x="4" y="42"/>
                    </a:lnTo>
                    <a:lnTo>
                      <a:pt x="5" y="43"/>
                    </a:lnTo>
                    <a:lnTo>
                      <a:pt x="5" y="44"/>
                    </a:lnTo>
                    <a:lnTo>
                      <a:pt x="6" y="45"/>
                    </a:lnTo>
                    <a:lnTo>
                      <a:pt x="7" y="46"/>
                    </a:lnTo>
                    <a:lnTo>
                      <a:pt x="8" y="47"/>
                    </a:lnTo>
                    <a:lnTo>
                      <a:pt x="9" y="48"/>
                    </a:lnTo>
                    <a:lnTo>
                      <a:pt x="10" y="49"/>
                    </a:lnTo>
                    <a:lnTo>
                      <a:pt x="11" y="50"/>
                    </a:lnTo>
                    <a:lnTo>
                      <a:pt x="12" y="51"/>
                    </a:lnTo>
                    <a:lnTo>
                      <a:pt x="13" y="52"/>
                    </a:lnTo>
                    <a:lnTo>
                      <a:pt x="14" y="53"/>
                    </a:lnTo>
                    <a:lnTo>
                      <a:pt x="15" y="53"/>
                    </a:lnTo>
                    <a:lnTo>
                      <a:pt x="16" y="54"/>
                    </a:lnTo>
                    <a:lnTo>
                      <a:pt x="17" y="55"/>
                    </a:lnTo>
                    <a:lnTo>
                      <a:pt x="18" y="55"/>
                    </a:lnTo>
                    <a:lnTo>
                      <a:pt x="19" y="56"/>
                    </a:lnTo>
                    <a:lnTo>
                      <a:pt x="20" y="57"/>
                    </a:lnTo>
                    <a:lnTo>
                      <a:pt x="21" y="57"/>
                    </a:lnTo>
                    <a:lnTo>
                      <a:pt x="22" y="58"/>
                    </a:lnTo>
                    <a:lnTo>
                      <a:pt x="23" y="58"/>
                    </a:lnTo>
                    <a:lnTo>
                      <a:pt x="24" y="59"/>
                    </a:lnTo>
                    <a:lnTo>
                      <a:pt x="25" y="59"/>
                    </a:lnTo>
                    <a:lnTo>
                      <a:pt x="26" y="60"/>
                    </a:lnTo>
                    <a:lnTo>
                      <a:pt x="27" y="60"/>
                    </a:lnTo>
                    <a:lnTo>
                      <a:pt x="28" y="61"/>
                    </a:lnTo>
                    <a:lnTo>
                      <a:pt x="29" y="61"/>
                    </a:lnTo>
                    <a:lnTo>
                      <a:pt x="30" y="61"/>
                    </a:lnTo>
                    <a:lnTo>
                      <a:pt x="31" y="62"/>
                    </a:lnTo>
                    <a:lnTo>
                      <a:pt x="32" y="62"/>
                    </a:lnTo>
                    <a:lnTo>
                      <a:pt x="33" y="63"/>
                    </a:lnTo>
                    <a:lnTo>
                      <a:pt x="34" y="63"/>
                    </a:lnTo>
                    <a:lnTo>
                      <a:pt x="35" y="63"/>
                    </a:lnTo>
                    <a:lnTo>
                      <a:pt x="36" y="64"/>
                    </a:lnTo>
                    <a:lnTo>
                      <a:pt x="37" y="64"/>
                    </a:lnTo>
                    <a:lnTo>
                      <a:pt x="38" y="64"/>
                    </a:lnTo>
                    <a:lnTo>
                      <a:pt x="39" y="65"/>
                    </a:lnTo>
                    <a:lnTo>
                      <a:pt x="40" y="65"/>
                    </a:lnTo>
                    <a:lnTo>
                      <a:pt x="41" y="65"/>
                    </a:lnTo>
                    <a:lnTo>
                      <a:pt x="42" y="66"/>
                    </a:lnTo>
                    <a:lnTo>
                      <a:pt x="43" y="66"/>
                    </a:lnTo>
                    <a:lnTo>
                      <a:pt x="44" y="66"/>
                    </a:lnTo>
                    <a:lnTo>
                      <a:pt x="45" y="66"/>
                    </a:lnTo>
                    <a:lnTo>
                      <a:pt x="46" y="67"/>
                    </a:lnTo>
                    <a:lnTo>
                      <a:pt x="47" y="67"/>
                    </a:lnTo>
                    <a:lnTo>
                      <a:pt x="48" y="67"/>
                    </a:lnTo>
                    <a:lnTo>
                      <a:pt x="49" y="67"/>
                    </a:lnTo>
                    <a:lnTo>
                      <a:pt x="50" y="68"/>
                    </a:lnTo>
                    <a:lnTo>
                      <a:pt x="51" y="68"/>
                    </a:lnTo>
                    <a:lnTo>
                      <a:pt x="52" y="68"/>
                    </a:lnTo>
                    <a:lnTo>
                      <a:pt x="53" y="68"/>
                    </a:lnTo>
                    <a:lnTo>
                      <a:pt x="54" y="68"/>
                    </a:lnTo>
                    <a:lnTo>
                      <a:pt x="55" y="69"/>
                    </a:lnTo>
                    <a:lnTo>
                      <a:pt x="56" y="69"/>
                    </a:lnTo>
                    <a:lnTo>
                      <a:pt x="57" y="69"/>
                    </a:lnTo>
                    <a:lnTo>
                      <a:pt x="58" y="69"/>
                    </a:lnTo>
                    <a:lnTo>
                      <a:pt x="59" y="69"/>
                    </a:lnTo>
                    <a:lnTo>
                      <a:pt x="60" y="69"/>
                    </a:lnTo>
                    <a:lnTo>
                      <a:pt x="61" y="70"/>
                    </a:lnTo>
                    <a:lnTo>
                      <a:pt x="62" y="70"/>
                    </a:lnTo>
                    <a:lnTo>
                      <a:pt x="63" y="70"/>
                    </a:lnTo>
                    <a:lnTo>
                      <a:pt x="64" y="70"/>
                    </a:lnTo>
                    <a:lnTo>
                      <a:pt x="65" y="70"/>
                    </a:lnTo>
                    <a:lnTo>
                      <a:pt x="66" y="70"/>
                    </a:lnTo>
                    <a:lnTo>
                      <a:pt x="67" y="70"/>
                    </a:lnTo>
                    <a:lnTo>
                      <a:pt x="68" y="70"/>
                    </a:lnTo>
                    <a:lnTo>
                      <a:pt x="69" y="70"/>
                    </a:lnTo>
                    <a:lnTo>
                      <a:pt x="70" y="70"/>
                    </a:lnTo>
                    <a:lnTo>
                      <a:pt x="71" y="71"/>
                    </a:lnTo>
                    <a:lnTo>
                      <a:pt x="72" y="71"/>
                    </a:lnTo>
                    <a:lnTo>
                      <a:pt x="73" y="71"/>
                    </a:lnTo>
                    <a:lnTo>
                      <a:pt x="74" y="71"/>
                    </a:lnTo>
                    <a:lnTo>
                      <a:pt x="75" y="71"/>
                    </a:lnTo>
                    <a:lnTo>
                      <a:pt x="76" y="71"/>
                    </a:lnTo>
                    <a:lnTo>
                      <a:pt x="77" y="71"/>
                    </a:lnTo>
                    <a:lnTo>
                      <a:pt x="78" y="71"/>
                    </a:lnTo>
                    <a:lnTo>
                      <a:pt x="79" y="71"/>
                    </a:lnTo>
                    <a:lnTo>
                      <a:pt x="80" y="71"/>
                    </a:lnTo>
                    <a:lnTo>
                      <a:pt x="81" y="71"/>
                    </a:lnTo>
                    <a:lnTo>
                      <a:pt x="82" y="71"/>
                    </a:lnTo>
                    <a:lnTo>
                      <a:pt x="83" y="71"/>
                    </a:lnTo>
                    <a:lnTo>
                      <a:pt x="84" y="71"/>
                    </a:lnTo>
                    <a:lnTo>
                      <a:pt x="85" y="71"/>
                    </a:lnTo>
                    <a:lnTo>
                      <a:pt x="86" y="71"/>
                    </a:lnTo>
                    <a:lnTo>
                      <a:pt x="87" y="71"/>
                    </a:lnTo>
                    <a:lnTo>
                      <a:pt x="88" y="71"/>
                    </a:lnTo>
                    <a:lnTo>
                      <a:pt x="89" y="71"/>
                    </a:lnTo>
                    <a:lnTo>
                      <a:pt x="90" y="71"/>
                    </a:lnTo>
                    <a:lnTo>
                      <a:pt x="91" y="71"/>
                    </a:lnTo>
                    <a:lnTo>
                      <a:pt x="92" y="71"/>
                    </a:lnTo>
                    <a:lnTo>
                      <a:pt x="93" y="71"/>
                    </a:lnTo>
                    <a:lnTo>
                      <a:pt x="94" y="71"/>
                    </a:lnTo>
                    <a:lnTo>
                      <a:pt x="95" y="71"/>
                    </a:lnTo>
                    <a:lnTo>
                      <a:pt x="96" y="70"/>
                    </a:lnTo>
                    <a:lnTo>
                      <a:pt x="97" y="70"/>
                    </a:lnTo>
                    <a:lnTo>
                      <a:pt x="98" y="70"/>
                    </a:lnTo>
                    <a:lnTo>
                      <a:pt x="99" y="70"/>
                    </a:lnTo>
                    <a:lnTo>
                      <a:pt x="100" y="70"/>
                    </a:lnTo>
                    <a:lnTo>
                      <a:pt x="101" y="70"/>
                    </a:lnTo>
                    <a:lnTo>
                      <a:pt x="102" y="70"/>
                    </a:lnTo>
                    <a:lnTo>
                      <a:pt x="103" y="70"/>
                    </a:lnTo>
                    <a:lnTo>
                      <a:pt x="104" y="70"/>
                    </a:lnTo>
                    <a:lnTo>
                      <a:pt x="105" y="70"/>
                    </a:lnTo>
                    <a:lnTo>
                      <a:pt x="106" y="69"/>
                    </a:lnTo>
                    <a:lnTo>
                      <a:pt x="107" y="69"/>
                    </a:lnTo>
                    <a:lnTo>
                      <a:pt x="108" y="69"/>
                    </a:lnTo>
                    <a:lnTo>
                      <a:pt x="109" y="69"/>
                    </a:lnTo>
                    <a:lnTo>
                      <a:pt x="110" y="69"/>
                    </a:lnTo>
                    <a:lnTo>
                      <a:pt x="111" y="69"/>
                    </a:lnTo>
                    <a:lnTo>
                      <a:pt x="112" y="68"/>
                    </a:lnTo>
                    <a:lnTo>
                      <a:pt x="113" y="68"/>
                    </a:lnTo>
                    <a:lnTo>
                      <a:pt x="114" y="68"/>
                    </a:lnTo>
                    <a:lnTo>
                      <a:pt x="115" y="68"/>
                    </a:lnTo>
                    <a:lnTo>
                      <a:pt x="116" y="68"/>
                    </a:lnTo>
                    <a:lnTo>
                      <a:pt x="117" y="67"/>
                    </a:lnTo>
                    <a:lnTo>
                      <a:pt x="118" y="67"/>
                    </a:lnTo>
                    <a:lnTo>
                      <a:pt x="119" y="67"/>
                    </a:lnTo>
                    <a:lnTo>
                      <a:pt x="120" y="67"/>
                    </a:lnTo>
                    <a:lnTo>
                      <a:pt x="121" y="66"/>
                    </a:lnTo>
                    <a:lnTo>
                      <a:pt x="122" y="66"/>
                    </a:lnTo>
                    <a:lnTo>
                      <a:pt x="123" y="66"/>
                    </a:lnTo>
                    <a:lnTo>
                      <a:pt x="124" y="66"/>
                    </a:lnTo>
                    <a:lnTo>
                      <a:pt x="125" y="65"/>
                    </a:lnTo>
                    <a:lnTo>
                      <a:pt x="126" y="65"/>
                    </a:lnTo>
                    <a:lnTo>
                      <a:pt x="127" y="65"/>
                    </a:lnTo>
                    <a:lnTo>
                      <a:pt x="128" y="64"/>
                    </a:lnTo>
                    <a:lnTo>
                      <a:pt x="129" y="64"/>
                    </a:lnTo>
                    <a:lnTo>
                      <a:pt x="130" y="64"/>
                    </a:lnTo>
                    <a:lnTo>
                      <a:pt x="131" y="63"/>
                    </a:lnTo>
                    <a:lnTo>
                      <a:pt x="132" y="63"/>
                    </a:lnTo>
                    <a:lnTo>
                      <a:pt x="133" y="63"/>
                    </a:lnTo>
                    <a:lnTo>
                      <a:pt x="134" y="62"/>
                    </a:lnTo>
                    <a:lnTo>
                      <a:pt x="135" y="62"/>
                    </a:lnTo>
                    <a:lnTo>
                      <a:pt x="136" y="61"/>
                    </a:lnTo>
                    <a:lnTo>
                      <a:pt x="137" y="61"/>
                    </a:lnTo>
                    <a:lnTo>
                      <a:pt x="138" y="61"/>
                    </a:lnTo>
                    <a:lnTo>
                      <a:pt x="139" y="60"/>
                    </a:lnTo>
                    <a:lnTo>
                      <a:pt x="140" y="60"/>
                    </a:lnTo>
                    <a:lnTo>
                      <a:pt x="141" y="59"/>
                    </a:lnTo>
                    <a:lnTo>
                      <a:pt x="142" y="59"/>
                    </a:lnTo>
                    <a:lnTo>
                      <a:pt x="143" y="58"/>
                    </a:lnTo>
                    <a:lnTo>
                      <a:pt x="144" y="58"/>
                    </a:lnTo>
                    <a:lnTo>
                      <a:pt x="145" y="57"/>
                    </a:lnTo>
                    <a:lnTo>
                      <a:pt x="146" y="57"/>
                    </a:lnTo>
                    <a:lnTo>
                      <a:pt x="147" y="56"/>
                    </a:lnTo>
                    <a:lnTo>
                      <a:pt x="148" y="55"/>
                    </a:lnTo>
                    <a:lnTo>
                      <a:pt x="149" y="55"/>
                    </a:lnTo>
                    <a:lnTo>
                      <a:pt x="150" y="54"/>
                    </a:lnTo>
                    <a:lnTo>
                      <a:pt x="151" y="53"/>
                    </a:lnTo>
                    <a:lnTo>
                      <a:pt x="152" y="53"/>
                    </a:lnTo>
                    <a:lnTo>
                      <a:pt x="153" y="52"/>
                    </a:lnTo>
                    <a:lnTo>
                      <a:pt x="154" y="51"/>
                    </a:lnTo>
                    <a:lnTo>
                      <a:pt x="155" y="50"/>
                    </a:lnTo>
                    <a:lnTo>
                      <a:pt x="156" y="49"/>
                    </a:lnTo>
                    <a:lnTo>
                      <a:pt x="157" y="48"/>
                    </a:lnTo>
                    <a:lnTo>
                      <a:pt x="158" y="47"/>
                    </a:lnTo>
                    <a:lnTo>
                      <a:pt x="159" y="46"/>
                    </a:lnTo>
                    <a:lnTo>
                      <a:pt x="160" y="45"/>
                    </a:lnTo>
                    <a:lnTo>
                      <a:pt x="161" y="44"/>
                    </a:lnTo>
                    <a:lnTo>
                      <a:pt x="161" y="43"/>
                    </a:lnTo>
                    <a:lnTo>
                      <a:pt x="162" y="42"/>
                    </a:lnTo>
                    <a:lnTo>
                      <a:pt x="163" y="41"/>
                    </a:lnTo>
                    <a:lnTo>
                      <a:pt x="163" y="40"/>
                    </a:lnTo>
                    <a:lnTo>
                      <a:pt x="164" y="39"/>
                    </a:lnTo>
                    <a:lnTo>
                      <a:pt x="164" y="38"/>
                    </a:lnTo>
                    <a:lnTo>
                      <a:pt x="165" y="37"/>
                    </a:lnTo>
                    <a:lnTo>
                      <a:pt x="165" y="36"/>
                    </a:lnTo>
                    <a:lnTo>
                      <a:pt x="165" y="35"/>
                    </a:lnTo>
                    <a:lnTo>
                      <a:pt x="166" y="34"/>
                    </a:lnTo>
                    <a:lnTo>
                      <a:pt x="166" y="33"/>
                    </a:lnTo>
                    <a:lnTo>
                      <a:pt x="166" y="32"/>
                    </a:lnTo>
                    <a:lnTo>
                      <a:pt x="166" y="31"/>
                    </a:lnTo>
                    <a:lnTo>
                      <a:pt x="166" y="30"/>
                    </a:lnTo>
                    <a:lnTo>
                      <a:pt x="166" y="29"/>
                    </a:lnTo>
                    <a:lnTo>
                      <a:pt x="166" y="29"/>
                    </a:lnTo>
                    <a:lnTo>
                      <a:pt x="166" y="0"/>
                    </a:lnTo>
                    <a:lnTo>
                      <a:pt x="166" y="1"/>
                    </a:lnTo>
                    <a:lnTo>
                      <a:pt x="166" y="2"/>
                    </a:lnTo>
                    <a:lnTo>
                      <a:pt x="166" y="3"/>
                    </a:lnTo>
                    <a:lnTo>
                      <a:pt x="166" y="4"/>
                    </a:lnTo>
                    <a:lnTo>
                      <a:pt x="165" y="5"/>
                    </a:lnTo>
                    <a:lnTo>
                      <a:pt x="165" y="6"/>
                    </a:lnTo>
                    <a:lnTo>
                      <a:pt x="165" y="7"/>
                    </a:lnTo>
                    <a:lnTo>
                      <a:pt x="164" y="8"/>
                    </a:lnTo>
                    <a:lnTo>
                      <a:pt x="164" y="9"/>
                    </a:lnTo>
                    <a:lnTo>
                      <a:pt x="164" y="10"/>
                    </a:lnTo>
                    <a:lnTo>
                      <a:pt x="163" y="11"/>
                    </a:lnTo>
                    <a:lnTo>
                      <a:pt x="163" y="12"/>
                    </a:lnTo>
                    <a:lnTo>
                      <a:pt x="162" y="13"/>
                    </a:lnTo>
                    <a:lnTo>
                      <a:pt x="161" y="14"/>
                    </a:lnTo>
                    <a:lnTo>
                      <a:pt x="161" y="15"/>
                    </a:lnTo>
                    <a:lnTo>
                      <a:pt x="160" y="16"/>
                    </a:lnTo>
                    <a:lnTo>
                      <a:pt x="159" y="17"/>
                    </a:lnTo>
                    <a:lnTo>
                      <a:pt x="158" y="18"/>
                    </a:lnTo>
                    <a:lnTo>
                      <a:pt x="157" y="19"/>
                    </a:lnTo>
                    <a:lnTo>
                      <a:pt x="156" y="20"/>
                    </a:lnTo>
                    <a:lnTo>
                      <a:pt x="155" y="21"/>
                    </a:lnTo>
                    <a:lnTo>
                      <a:pt x="154" y="22"/>
                    </a:lnTo>
                    <a:lnTo>
                      <a:pt x="153" y="23"/>
                    </a:lnTo>
                    <a:lnTo>
                      <a:pt x="152" y="23"/>
                    </a:lnTo>
                    <a:lnTo>
                      <a:pt x="151" y="24"/>
                    </a:lnTo>
                    <a:lnTo>
                      <a:pt x="150" y="25"/>
                    </a:lnTo>
                    <a:lnTo>
                      <a:pt x="149" y="25"/>
                    </a:lnTo>
                    <a:lnTo>
                      <a:pt x="148" y="26"/>
                    </a:lnTo>
                    <a:lnTo>
                      <a:pt x="147" y="27"/>
                    </a:lnTo>
                    <a:lnTo>
                      <a:pt x="146" y="27"/>
                    </a:lnTo>
                    <a:lnTo>
                      <a:pt x="145" y="28"/>
                    </a:lnTo>
                    <a:lnTo>
                      <a:pt x="144" y="28"/>
                    </a:lnTo>
                    <a:lnTo>
                      <a:pt x="143" y="29"/>
                    </a:lnTo>
                    <a:lnTo>
                      <a:pt x="142" y="30"/>
                    </a:lnTo>
                    <a:lnTo>
                      <a:pt x="141" y="30"/>
                    </a:lnTo>
                    <a:lnTo>
                      <a:pt x="140" y="31"/>
                    </a:lnTo>
                    <a:lnTo>
                      <a:pt x="139" y="31"/>
                    </a:lnTo>
                    <a:lnTo>
                      <a:pt x="138" y="31"/>
                    </a:lnTo>
                    <a:lnTo>
                      <a:pt x="137" y="32"/>
                    </a:lnTo>
                    <a:lnTo>
                      <a:pt x="136" y="32"/>
                    </a:lnTo>
                    <a:lnTo>
                      <a:pt x="135" y="33"/>
                    </a:lnTo>
                    <a:lnTo>
                      <a:pt x="134" y="33"/>
                    </a:lnTo>
                    <a:lnTo>
                      <a:pt x="133" y="34"/>
                    </a:lnTo>
                    <a:lnTo>
                      <a:pt x="132" y="34"/>
                    </a:lnTo>
                    <a:lnTo>
                      <a:pt x="131" y="34"/>
                    </a:lnTo>
                    <a:lnTo>
                      <a:pt x="130" y="35"/>
                    </a:lnTo>
                    <a:lnTo>
                      <a:pt x="129" y="35"/>
                    </a:lnTo>
                    <a:lnTo>
                      <a:pt x="128" y="35"/>
                    </a:lnTo>
                    <a:lnTo>
                      <a:pt x="127" y="36"/>
                    </a:lnTo>
                    <a:lnTo>
                      <a:pt x="126" y="36"/>
                    </a:lnTo>
                    <a:lnTo>
                      <a:pt x="125" y="36"/>
                    </a:lnTo>
                    <a:lnTo>
                      <a:pt x="124" y="37"/>
                    </a:lnTo>
                    <a:lnTo>
                      <a:pt x="123" y="37"/>
                    </a:lnTo>
                    <a:lnTo>
                      <a:pt x="122" y="37"/>
                    </a:lnTo>
                    <a:lnTo>
                      <a:pt x="121" y="37"/>
                    </a:lnTo>
                    <a:lnTo>
                      <a:pt x="120" y="38"/>
                    </a:lnTo>
                    <a:lnTo>
                      <a:pt x="119" y="38"/>
                    </a:lnTo>
                    <a:lnTo>
                      <a:pt x="118" y="38"/>
                    </a:lnTo>
                    <a:lnTo>
                      <a:pt x="117" y="38"/>
                    </a:lnTo>
                    <a:lnTo>
                      <a:pt x="116" y="39"/>
                    </a:lnTo>
                    <a:lnTo>
                      <a:pt x="115" y="39"/>
                    </a:lnTo>
                    <a:lnTo>
                      <a:pt x="114" y="39"/>
                    </a:lnTo>
                    <a:lnTo>
                      <a:pt x="113" y="39"/>
                    </a:lnTo>
                    <a:lnTo>
                      <a:pt x="112" y="39"/>
                    </a:lnTo>
                    <a:lnTo>
                      <a:pt x="111" y="40"/>
                    </a:lnTo>
                    <a:lnTo>
                      <a:pt x="110" y="40"/>
                    </a:lnTo>
                    <a:lnTo>
                      <a:pt x="109" y="40"/>
                    </a:lnTo>
                    <a:lnTo>
                      <a:pt x="108" y="40"/>
                    </a:lnTo>
                    <a:lnTo>
                      <a:pt x="107" y="40"/>
                    </a:lnTo>
                    <a:lnTo>
                      <a:pt x="106" y="40"/>
                    </a:lnTo>
                    <a:lnTo>
                      <a:pt x="105" y="40"/>
                    </a:lnTo>
                    <a:lnTo>
                      <a:pt x="104" y="41"/>
                    </a:lnTo>
                    <a:lnTo>
                      <a:pt x="103" y="41"/>
                    </a:lnTo>
                    <a:lnTo>
                      <a:pt x="102" y="41"/>
                    </a:lnTo>
                    <a:lnTo>
                      <a:pt x="101" y="41"/>
                    </a:lnTo>
                    <a:lnTo>
                      <a:pt x="100" y="41"/>
                    </a:lnTo>
                    <a:lnTo>
                      <a:pt x="99" y="41"/>
                    </a:lnTo>
                    <a:lnTo>
                      <a:pt x="98" y="41"/>
                    </a:lnTo>
                    <a:lnTo>
                      <a:pt x="97" y="41"/>
                    </a:lnTo>
                    <a:lnTo>
                      <a:pt x="96" y="41"/>
                    </a:lnTo>
                    <a:lnTo>
                      <a:pt x="95" y="42"/>
                    </a:lnTo>
                    <a:lnTo>
                      <a:pt x="94" y="42"/>
                    </a:lnTo>
                    <a:lnTo>
                      <a:pt x="93" y="42"/>
                    </a:lnTo>
                    <a:lnTo>
                      <a:pt x="92" y="42"/>
                    </a:lnTo>
                    <a:lnTo>
                      <a:pt x="91" y="42"/>
                    </a:lnTo>
                    <a:lnTo>
                      <a:pt x="90" y="42"/>
                    </a:lnTo>
                    <a:lnTo>
                      <a:pt x="89" y="42"/>
                    </a:lnTo>
                    <a:lnTo>
                      <a:pt x="88" y="42"/>
                    </a:lnTo>
                    <a:lnTo>
                      <a:pt x="87" y="42"/>
                    </a:lnTo>
                    <a:lnTo>
                      <a:pt x="86" y="42"/>
                    </a:lnTo>
                    <a:lnTo>
                      <a:pt x="85" y="42"/>
                    </a:lnTo>
                    <a:lnTo>
                      <a:pt x="84" y="42"/>
                    </a:lnTo>
                    <a:lnTo>
                      <a:pt x="83" y="42"/>
                    </a:lnTo>
                    <a:lnTo>
                      <a:pt x="82" y="42"/>
                    </a:lnTo>
                    <a:lnTo>
                      <a:pt x="81" y="42"/>
                    </a:lnTo>
                    <a:lnTo>
                      <a:pt x="80" y="42"/>
                    </a:lnTo>
                    <a:lnTo>
                      <a:pt x="79" y="42"/>
                    </a:lnTo>
                    <a:lnTo>
                      <a:pt x="78" y="42"/>
                    </a:lnTo>
                    <a:lnTo>
                      <a:pt x="77" y="42"/>
                    </a:lnTo>
                    <a:lnTo>
                      <a:pt x="76" y="42"/>
                    </a:lnTo>
                    <a:lnTo>
                      <a:pt x="75" y="42"/>
                    </a:lnTo>
                    <a:lnTo>
                      <a:pt x="74" y="42"/>
                    </a:lnTo>
                    <a:lnTo>
                      <a:pt x="73" y="42"/>
                    </a:lnTo>
                    <a:lnTo>
                      <a:pt x="72" y="42"/>
                    </a:lnTo>
                    <a:lnTo>
                      <a:pt x="71" y="42"/>
                    </a:lnTo>
                    <a:lnTo>
                      <a:pt x="70" y="41"/>
                    </a:lnTo>
                    <a:lnTo>
                      <a:pt x="69" y="41"/>
                    </a:lnTo>
                    <a:lnTo>
                      <a:pt x="68" y="41"/>
                    </a:lnTo>
                    <a:lnTo>
                      <a:pt x="67" y="41"/>
                    </a:lnTo>
                    <a:lnTo>
                      <a:pt x="66" y="41"/>
                    </a:lnTo>
                    <a:lnTo>
                      <a:pt x="65" y="41"/>
                    </a:lnTo>
                    <a:lnTo>
                      <a:pt x="64" y="41"/>
                    </a:lnTo>
                    <a:lnTo>
                      <a:pt x="63" y="41"/>
                    </a:lnTo>
                    <a:lnTo>
                      <a:pt x="62" y="41"/>
                    </a:lnTo>
                    <a:lnTo>
                      <a:pt x="61" y="40"/>
                    </a:lnTo>
                    <a:lnTo>
                      <a:pt x="60" y="40"/>
                    </a:lnTo>
                    <a:lnTo>
                      <a:pt x="59" y="40"/>
                    </a:lnTo>
                    <a:lnTo>
                      <a:pt x="58" y="40"/>
                    </a:lnTo>
                    <a:lnTo>
                      <a:pt x="57" y="40"/>
                    </a:lnTo>
                    <a:lnTo>
                      <a:pt x="56" y="40"/>
                    </a:lnTo>
                    <a:lnTo>
                      <a:pt x="55" y="40"/>
                    </a:lnTo>
                    <a:lnTo>
                      <a:pt x="54" y="39"/>
                    </a:lnTo>
                    <a:lnTo>
                      <a:pt x="53" y="39"/>
                    </a:lnTo>
                    <a:lnTo>
                      <a:pt x="52" y="39"/>
                    </a:lnTo>
                    <a:lnTo>
                      <a:pt x="51" y="39"/>
                    </a:lnTo>
                    <a:lnTo>
                      <a:pt x="50" y="39"/>
                    </a:lnTo>
                    <a:lnTo>
                      <a:pt x="49" y="38"/>
                    </a:lnTo>
                    <a:lnTo>
                      <a:pt x="48" y="38"/>
                    </a:lnTo>
                    <a:lnTo>
                      <a:pt x="47" y="38"/>
                    </a:lnTo>
                    <a:lnTo>
                      <a:pt x="46" y="38"/>
                    </a:lnTo>
                    <a:lnTo>
                      <a:pt x="45" y="37"/>
                    </a:lnTo>
                    <a:lnTo>
                      <a:pt x="44" y="37"/>
                    </a:lnTo>
                    <a:lnTo>
                      <a:pt x="43" y="37"/>
                    </a:lnTo>
                    <a:lnTo>
                      <a:pt x="42" y="37"/>
                    </a:lnTo>
                    <a:lnTo>
                      <a:pt x="41" y="36"/>
                    </a:lnTo>
                    <a:lnTo>
                      <a:pt x="40" y="36"/>
                    </a:lnTo>
                    <a:lnTo>
                      <a:pt x="39" y="36"/>
                    </a:lnTo>
                    <a:lnTo>
                      <a:pt x="38" y="35"/>
                    </a:lnTo>
                    <a:lnTo>
                      <a:pt x="37" y="35"/>
                    </a:lnTo>
                    <a:lnTo>
                      <a:pt x="36" y="35"/>
                    </a:lnTo>
                    <a:lnTo>
                      <a:pt x="35" y="34"/>
                    </a:lnTo>
                    <a:lnTo>
                      <a:pt x="34" y="34"/>
                    </a:lnTo>
                    <a:lnTo>
                      <a:pt x="33" y="34"/>
                    </a:lnTo>
                    <a:lnTo>
                      <a:pt x="32" y="33"/>
                    </a:lnTo>
                    <a:lnTo>
                      <a:pt x="31" y="33"/>
                    </a:lnTo>
                    <a:lnTo>
                      <a:pt x="30" y="32"/>
                    </a:lnTo>
                    <a:lnTo>
                      <a:pt x="29" y="32"/>
                    </a:lnTo>
                    <a:lnTo>
                      <a:pt x="28" y="31"/>
                    </a:lnTo>
                    <a:lnTo>
                      <a:pt x="27" y="31"/>
                    </a:lnTo>
                    <a:lnTo>
                      <a:pt x="26" y="31"/>
                    </a:lnTo>
                    <a:lnTo>
                      <a:pt x="25" y="30"/>
                    </a:lnTo>
                    <a:lnTo>
                      <a:pt x="24" y="30"/>
                    </a:lnTo>
                    <a:lnTo>
                      <a:pt x="23" y="29"/>
                    </a:lnTo>
                    <a:lnTo>
                      <a:pt x="22" y="28"/>
                    </a:lnTo>
                    <a:lnTo>
                      <a:pt x="21" y="28"/>
                    </a:lnTo>
                    <a:lnTo>
                      <a:pt x="20" y="27"/>
                    </a:lnTo>
                    <a:lnTo>
                      <a:pt x="19" y="27"/>
                    </a:lnTo>
                    <a:lnTo>
                      <a:pt x="18" y="26"/>
                    </a:lnTo>
                    <a:lnTo>
                      <a:pt x="17" y="25"/>
                    </a:lnTo>
                    <a:lnTo>
                      <a:pt x="16" y="25"/>
                    </a:lnTo>
                    <a:lnTo>
                      <a:pt x="15" y="24"/>
                    </a:lnTo>
                    <a:lnTo>
                      <a:pt x="14" y="23"/>
                    </a:lnTo>
                    <a:lnTo>
                      <a:pt x="13" y="23"/>
                    </a:lnTo>
                    <a:lnTo>
                      <a:pt x="12" y="22"/>
                    </a:lnTo>
                    <a:lnTo>
                      <a:pt x="11" y="21"/>
                    </a:lnTo>
                    <a:lnTo>
                      <a:pt x="10" y="20"/>
                    </a:lnTo>
                    <a:lnTo>
                      <a:pt x="9" y="19"/>
                    </a:lnTo>
                    <a:lnTo>
                      <a:pt x="8" y="18"/>
                    </a:lnTo>
                    <a:lnTo>
                      <a:pt x="7" y="17"/>
                    </a:lnTo>
                    <a:lnTo>
                      <a:pt x="6" y="16"/>
                    </a:lnTo>
                    <a:lnTo>
                      <a:pt x="5" y="15"/>
                    </a:lnTo>
                    <a:lnTo>
                      <a:pt x="5" y="14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Proportion of municipalities with </a:t>
            </a:r>
            <a:r>
              <a:rPr lang="en-US" sz="2800" b="1" dirty="0" smtClean="0"/>
              <a:t>different</a:t>
            </a:r>
          </a:p>
          <a:p>
            <a:pPr algn="ctr"/>
            <a:r>
              <a:rPr lang="en-US" sz="2800" b="1" dirty="0" smtClean="0"/>
              <a:t>MMR1 coverage </a:t>
            </a:r>
            <a:r>
              <a:rPr lang="en-US" sz="2800" b="1" dirty="0"/>
              <a:t>levels in children </a:t>
            </a:r>
            <a:r>
              <a:rPr lang="en-US" sz="2800" b="1" dirty="0" smtClean="0"/>
              <a:t>1 year of age</a:t>
            </a:r>
          </a:p>
          <a:p>
            <a:pPr algn="ctr"/>
            <a:r>
              <a:rPr lang="en-US" sz="2800" b="1" dirty="0" smtClean="0"/>
              <a:t>Latin America* </a:t>
            </a:r>
            <a:r>
              <a:rPr lang="en-US" sz="2800" b="1" dirty="0"/>
              <a:t>and </a:t>
            </a:r>
            <a:r>
              <a:rPr lang="en-US" sz="2800" b="1" dirty="0" smtClean="0"/>
              <a:t>the Caribbean, 2012</a:t>
            </a:r>
            <a:endParaRPr lang="es-ES_tradnl" sz="2800" b="1" dirty="0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024363" y="4237064"/>
            <a:ext cx="1622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_tradnl" sz="1400" b="1" u="sng">
                <a:cs typeface="Arial" charset="0"/>
              </a:rPr>
              <a:t>Coverage ranges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267477" y="516886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_tradnl" sz="2400">
              <a:latin typeface="Arial Unicode MS" pitchFamily="34" charset="-128"/>
              <a:cs typeface="Arial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6267477" y="4914793"/>
            <a:ext cx="152400" cy="15240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_tradnl" sz="2400">
              <a:latin typeface="Arial Unicode MS" pitchFamily="34" charset="-128"/>
              <a:cs typeface="Arial" charset="0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6267477" y="4660726"/>
            <a:ext cx="152400" cy="152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_tradnl" sz="2400">
              <a:latin typeface="Arial Unicode MS" pitchFamily="34" charset="-128"/>
              <a:cs typeface="Arial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6475213" y="5097155"/>
            <a:ext cx="642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_tradnl" sz="1400" dirty="0">
                <a:cs typeface="Arial" charset="0"/>
              </a:rPr>
              <a:t>&lt;80%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6460926" y="4850978"/>
            <a:ext cx="795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_tradnl" sz="1400" dirty="0">
                <a:cs typeface="Arial" charset="0"/>
              </a:rPr>
              <a:t>80-94%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6460926" y="4585855"/>
            <a:ext cx="636587" cy="277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_tradnl" sz="1400" dirty="0">
                <a:cs typeface="Arial" charset="0"/>
              </a:rPr>
              <a:t>≥95%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58763" y="6350913"/>
            <a:ext cx="68151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1100" b="1" dirty="0" err="1"/>
              <a:t>Source</a:t>
            </a:r>
            <a:r>
              <a:rPr lang="es-ES_tradnl" sz="1100" b="1" dirty="0"/>
              <a:t>: Country </a:t>
            </a:r>
            <a:r>
              <a:rPr lang="es-ES_tradnl" sz="1100" b="1" dirty="0" err="1"/>
              <a:t>reports</a:t>
            </a:r>
            <a:r>
              <a:rPr lang="es-ES_tradnl" sz="1100" b="1" dirty="0"/>
              <a:t> </a:t>
            </a:r>
            <a:r>
              <a:rPr lang="es-ES_tradnl" sz="1100" b="1" dirty="0" err="1"/>
              <a:t>through</a:t>
            </a:r>
            <a:r>
              <a:rPr lang="es-ES_tradnl" sz="1100" b="1" dirty="0"/>
              <a:t> </a:t>
            </a:r>
            <a:r>
              <a:rPr lang="es-ES_tradnl" sz="1100" b="1" dirty="0" err="1"/>
              <a:t>the</a:t>
            </a:r>
            <a:r>
              <a:rPr lang="es-ES_tradnl" sz="1100" b="1" dirty="0"/>
              <a:t> PAHO-WHO/UNICEF </a:t>
            </a:r>
            <a:r>
              <a:rPr lang="es-ES_tradnl" sz="1100" b="1" dirty="0" err="1"/>
              <a:t>Joint</a:t>
            </a:r>
            <a:r>
              <a:rPr lang="es-ES_tradnl" sz="1100" b="1" dirty="0"/>
              <a:t> </a:t>
            </a:r>
            <a:r>
              <a:rPr lang="es-ES_tradnl" sz="1100" b="1" dirty="0" err="1"/>
              <a:t>Reporting</a:t>
            </a:r>
            <a:r>
              <a:rPr lang="es-ES_tradnl" sz="1100" b="1" dirty="0"/>
              <a:t> </a:t>
            </a:r>
            <a:r>
              <a:rPr lang="es-ES_tradnl" sz="1100" b="1" dirty="0" err="1"/>
              <a:t>F</a:t>
            </a:r>
            <a:r>
              <a:rPr lang="es-ES_tradnl" sz="1100" b="1" dirty="0" err="1" smtClean="0"/>
              <a:t>orm</a:t>
            </a:r>
            <a:r>
              <a:rPr lang="es-ES_tradnl" sz="1100" b="1" dirty="0" smtClean="0"/>
              <a:t> </a:t>
            </a:r>
            <a:r>
              <a:rPr lang="es-ES_tradnl" sz="1100" b="1" dirty="0"/>
              <a:t>(JRF), </a:t>
            </a:r>
            <a:r>
              <a:rPr lang="es-ES_tradnl" sz="1100" b="1" dirty="0" smtClean="0"/>
              <a:t>2013.</a:t>
            </a:r>
          </a:p>
          <a:p>
            <a:r>
              <a:rPr lang="es-ES_tradnl" sz="1100" b="1" dirty="0" smtClean="0"/>
              <a:t>* </a:t>
            </a:r>
            <a:r>
              <a:rPr lang="es-ES_tradnl" sz="1100" b="1" dirty="0" err="1" smtClean="0"/>
              <a:t>Mexico</a:t>
            </a:r>
            <a:r>
              <a:rPr lang="es-ES_tradnl" sz="1100" b="1" dirty="0" smtClean="0"/>
              <a:t> data provisional.</a:t>
            </a:r>
            <a:endParaRPr lang="es-ES_tradnl" sz="1100" b="1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96404" y="2362201"/>
            <a:ext cx="2370596" cy="927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548310" y="2895601"/>
            <a:ext cx="804490" cy="2143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950555" y="1295399"/>
            <a:ext cx="2612045" cy="8382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248054" y="2667000"/>
            <a:ext cx="1314546" cy="893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6" t="19592" r="2632" b="1497"/>
          <a:stretch/>
        </p:blipFill>
        <p:spPr>
          <a:xfrm>
            <a:off x="5562600" y="1295399"/>
            <a:ext cx="3276600" cy="226511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6267477" y="5422926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_tradnl" sz="2400">
              <a:latin typeface="Arial Unicode MS" pitchFamily="34" charset="-128"/>
              <a:cs typeface="Arial" charset="0"/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6466435" y="5334000"/>
            <a:ext cx="258275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_tradnl" sz="1400" dirty="0" smtClean="0">
                <a:cs typeface="Arial" charset="0"/>
              </a:rPr>
              <a:t>% non-</a:t>
            </a:r>
            <a:r>
              <a:rPr lang="es-ES_tradnl" sz="1400" dirty="0" err="1" smtClean="0">
                <a:cs typeface="Arial" charset="0"/>
              </a:rPr>
              <a:t>reporting</a:t>
            </a:r>
            <a:r>
              <a:rPr lang="es-ES_tradnl" sz="1400" dirty="0" smtClean="0">
                <a:cs typeface="Arial" charset="0"/>
              </a:rPr>
              <a:t> </a:t>
            </a:r>
            <a:r>
              <a:rPr lang="es-ES_tradnl" sz="1400" dirty="0" err="1" smtClean="0">
                <a:cs typeface="Arial" charset="0"/>
              </a:rPr>
              <a:t>municipalities</a:t>
            </a:r>
            <a:endParaRPr lang="es-ES_tradnl" sz="1400" dirty="0"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48" t="25000" r="33595" b="33772"/>
          <a:stretch/>
        </p:blipFill>
        <p:spPr>
          <a:xfrm>
            <a:off x="297721" y="3308894"/>
            <a:ext cx="2269251" cy="17190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15610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</TotalTime>
  <Words>55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35</cp:revision>
  <cp:lastPrinted>2012-07-02T16:00:52Z</cp:lastPrinted>
  <dcterms:created xsi:type="dcterms:W3CDTF">2012-06-25T20:51:09Z</dcterms:created>
  <dcterms:modified xsi:type="dcterms:W3CDTF">2013-07-03T21:31:10Z</dcterms:modified>
</cp:coreProperties>
</file>