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313" y="13252"/>
            <a:ext cx="9296400" cy="1143000"/>
          </a:xfrm>
        </p:spPr>
        <p:txBody>
          <a:bodyPr>
            <a:noAutofit/>
          </a:bodyPr>
          <a:lstStyle/>
          <a:p>
            <a:r>
              <a:rPr lang="es-ES" sz="2800" b="1" dirty="0"/>
              <a:t>Casos sospechosos pendientes de clasificación por país y año</a:t>
            </a:r>
            <a:br>
              <a:rPr lang="es-ES" sz="2800" b="1" dirty="0"/>
            </a:br>
            <a:r>
              <a:rPr lang="es-ES" sz="2800" b="1" dirty="0"/>
              <a:t>Latinoamérica y el Caribe, 2015 y 2016*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75898" y="5943600"/>
            <a:ext cx="6844102" cy="609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200" dirty="0"/>
              <a:t>Fuente: MESS, ISIS e informe de países</a:t>
            </a:r>
          </a:p>
          <a:p>
            <a:pPr algn="l"/>
            <a:r>
              <a:rPr lang="es-ES" sz="1200" dirty="0"/>
              <a:t>*Datos reportados hasta la semana epidemiológica 44, 2016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1051560"/>
            <a:ext cx="7292606" cy="4892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62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Casos sospechosos pendientes de clasificación por país y año Latinoamérica y el Caribe, 2015 y 2016*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23</cp:revision>
  <dcterms:created xsi:type="dcterms:W3CDTF">2015-04-14T20:33:38Z</dcterms:created>
  <dcterms:modified xsi:type="dcterms:W3CDTF">2016-12-09T22:41:58Z</dcterms:modified>
</cp:coreProperties>
</file>