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84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C8592-6D94-4A37-AB89-4B2F95140AF3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A53D-2251-4A9A-B8D8-14E65D175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A714E-CD73-48E5-B0C7-093BE50125C9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25902-8F64-4865-8905-C6B2377DF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CECD7-4BA7-42BC-99BD-12FDC9F9A3EE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43A61-33F1-4C71-8461-264118A42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182DB-FAA9-4649-B5A0-A1B42516C411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C567E-7C29-4CCB-9851-4F46439A6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BACF0-F33C-4642-AE39-1F9D3C1DCE20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4673F-E1EF-45FE-B582-8CC552D8F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29E7D-0C42-48C9-B8ED-EF7B4CFCF1B2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C24DE-DF9C-4C0A-B877-693FEDCF6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95AE4-3BC5-497A-AE61-6407B4B76EFB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46A39-E90D-4811-919A-6C29498FE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589F-AB69-46F4-97A9-7BE59F47086B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48D69-5B95-4A4D-B03D-992FC83FE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82EC5-4AB0-48D5-B401-DF05CD029874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0E69-6DD1-4DFC-B5B7-D063C1B11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B688C-3ADA-4CBC-9027-2C864F86B4BE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6723C-E722-46FA-8138-C763FE445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1A3F-0F6D-4D4F-963B-74172D1C1FA0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E698A-8B0C-414B-8FB5-1C852FBF6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8AE425-D117-4E8D-A7A1-63E478CBE91E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15FE9F-ACF6-4514-9B71-1D8CB1AF3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92336"/>
              </p:ext>
            </p:extLst>
          </p:nvPr>
        </p:nvGraphicFramePr>
        <p:xfrm>
          <a:off x="600075" y="1543050"/>
          <a:ext cx="7848600" cy="457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Worksheet" r:id="rId4" imgW="8328596" imgH="4854012" progId="Excel.Sheet.8">
                  <p:embed/>
                </p:oleObj>
              </mc:Choice>
              <mc:Fallback>
                <p:oleObj name="Worksheet" r:id="rId4" imgW="8328596" imgH="4854012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1543050"/>
                        <a:ext cx="7848600" cy="457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869607" y="5183985"/>
            <a:ext cx="74096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z="2800" b="1" dirty="0" smtClean="0"/>
              <a:t>Tasa de casos sospechosos de síndrome </a:t>
            </a:r>
            <a:br>
              <a:rPr lang="es-ES" sz="2800" b="1" dirty="0" smtClean="0"/>
            </a:br>
            <a:r>
              <a:rPr lang="es-ES" sz="2800" b="1" dirty="0" smtClean="0"/>
              <a:t>rubéola congénita (SRC)</a:t>
            </a:r>
            <a:br>
              <a:rPr lang="es-ES" sz="2800" b="1" dirty="0" smtClean="0"/>
            </a:br>
            <a:r>
              <a:rPr lang="es-ES" sz="2800" b="1" dirty="0" smtClean="0"/>
              <a:t>Región de las Américas, 2010-2013*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6248400"/>
            <a:ext cx="215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Fuente</a:t>
            </a:r>
            <a:r>
              <a:rPr lang="en-US" sz="1000" dirty="0" smtClean="0"/>
              <a:t>: </a:t>
            </a:r>
            <a:r>
              <a:rPr lang="en-US" sz="1000" dirty="0" err="1" smtClean="0"/>
              <a:t>Informe</a:t>
            </a:r>
            <a:r>
              <a:rPr lang="en-US" sz="1000" dirty="0" smtClean="0"/>
              <a:t> de los </a:t>
            </a:r>
            <a:r>
              <a:rPr lang="en-US" sz="1000" dirty="0" err="1" smtClean="0"/>
              <a:t>países</a:t>
            </a:r>
            <a:endParaRPr lang="en-US" sz="1000" dirty="0" smtClean="0"/>
          </a:p>
          <a:p>
            <a:r>
              <a:rPr lang="en-US" sz="1000" dirty="0" err="1" smtClean="0"/>
              <a:t>Datos</a:t>
            </a:r>
            <a:r>
              <a:rPr lang="en-US" sz="1000" dirty="0" smtClean="0"/>
              <a:t> al 27 de </a:t>
            </a:r>
            <a:r>
              <a:rPr lang="en-US" sz="1000" dirty="0" err="1" smtClean="0"/>
              <a:t>noviembre</a:t>
            </a:r>
            <a:r>
              <a:rPr lang="en-US" sz="1000" dirty="0" smtClean="0"/>
              <a:t> del 2013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289711" y="2561371"/>
            <a:ext cx="338554" cy="23433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Tasa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SRC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10.000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nacidos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vivos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53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26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Tasa de casos sospechosos de síndrome  rubéola congénita (SRC) Región de las Américas, 2010-2013*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25</cp:revision>
  <dcterms:created xsi:type="dcterms:W3CDTF">2012-11-01T22:26:22Z</dcterms:created>
  <dcterms:modified xsi:type="dcterms:W3CDTF">2013-11-27T17:31:17Z</dcterms:modified>
</cp:coreProperties>
</file>