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7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1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6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0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3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4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8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1" t="12484" r="2762" b="2416"/>
          <a:stretch/>
        </p:blipFill>
        <p:spPr>
          <a:xfrm>
            <a:off x="4496" y="685800"/>
            <a:ext cx="9164926" cy="5590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635823"/>
            <a:ext cx="91395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Reunión</a:t>
            </a:r>
            <a:r>
              <a:rPr lang="en-US" sz="1400" b="1" dirty="0"/>
              <a:t> del </a:t>
            </a:r>
            <a:r>
              <a:rPr lang="en-US" sz="1400" b="1" dirty="0" err="1" smtClean="0"/>
              <a:t>Comité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Internacional</a:t>
            </a:r>
            <a:r>
              <a:rPr lang="en-US" sz="1400" b="1" dirty="0" smtClean="0"/>
              <a:t> de </a:t>
            </a:r>
            <a:r>
              <a:rPr lang="en-US" sz="1400" b="1" dirty="0" err="1" smtClean="0"/>
              <a:t>Expertos</a:t>
            </a:r>
            <a:r>
              <a:rPr lang="en-US" sz="1400" b="1" dirty="0" smtClean="0"/>
              <a:t> (</a:t>
            </a:r>
            <a:r>
              <a:rPr lang="en-US" sz="1400" b="1" dirty="0" smtClean="0"/>
              <a:t>CIE) y </a:t>
            </a:r>
            <a:r>
              <a:rPr lang="en-US" sz="1400" b="1" dirty="0" err="1"/>
              <a:t>Comisiones</a:t>
            </a:r>
            <a:r>
              <a:rPr lang="en-US" sz="1400" b="1" dirty="0"/>
              <a:t> </a:t>
            </a:r>
            <a:r>
              <a:rPr lang="en-US" sz="1400" b="1" dirty="0" err="1" smtClean="0"/>
              <a:t>Nacionales</a:t>
            </a:r>
            <a:r>
              <a:rPr lang="en-US" sz="1400" b="1" dirty="0" smtClean="0"/>
              <a:t>, Paraguay </a:t>
            </a:r>
            <a:r>
              <a:rPr lang="en-US" sz="1400" b="1" dirty="0"/>
              <a:t>2014 </a:t>
            </a:r>
          </a:p>
        </p:txBody>
      </p:sp>
    </p:spTree>
    <p:extLst>
      <p:ext uri="{BB962C8B-B14F-4D97-AF65-F5344CB8AC3E}">
        <p14:creationId xmlns:p14="http://schemas.microsoft.com/office/powerpoint/2010/main" val="376261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2016-05-19T21:09:22Z</dcterms:created>
  <dcterms:modified xsi:type="dcterms:W3CDTF">2016-05-19T21:53:55Z</dcterms:modified>
</cp:coreProperties>
</file>