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63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9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39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11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77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6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97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88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9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51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20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6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4C8F-5BC2-4672-AE50-3A6B6B75C0B0}" type="datetimeFigureOut">
              <a:rPr lang="es-ES" smtClean="0"/>
              <a:t>07/10/2016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84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IY9TUY9u3YUhttps://www.youtube.com/watch?v=IY9TUY9u3Y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Get protected, not infected!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Continue with the series of animated videos, PAHO is encouraging vaccination against rubella before a women gets pregnant, to ensure the baby would not have congenital rubella syndrome. 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You can access the video here:</a:t>
            </a:r>
          </a:p>
          <a:p>
            <a:r>
              <a:rPr lang="en-US" sz="2300" dirty="0" smtClean="0">
                <a:solidFill>
                  <a:schemeClr val="tx1"/>
                </a:solidFill>
                <a:hlinkClick r:id="rId2"/>
              </a:rPr>
              <a:t>https://www.youtube.com/watch?v=IY9TUY9u3YU</a:t>
            </a:r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81057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2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Revilla, Mr. Fernando (WDC)</cp:lastModifiedBy>
  <cp:revision>10</cp:revision>
  <dcterms:created xsi:type="dcterms:W3CDTF">2016-10-05T15:55:59Z</dcterms:created>
  <dcterms:modified xsi:type="dcterms:W3CDTF">2016-10-07T19:00:55Z</dcterms:modified>
</cp:coreProperties>
</file>