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0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266523502743973E-2"/>
          <c:y val="4.0993539269129818E-2"/>
          <c:w val="0.89912741589119538"/>
          <c:h val="0.812904315269414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BRA*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22</c:v>
                </c:pt>
                <c:pt idx="1">
                  <c:v>24</c:v>
                </c:pt>
                <c:pt idx="2">
                  <c:v>16</c:v>
                </c:pt>
                <c:pt idx="3">
                  <c:v>7</c:v>
                </c:pt>
                <c:pt idx="4">
                  <c:v>10</c:v>
                </c:pt>
                <c:pt idx="5">
                  <c:v>17</c:v>
                </c:pt>
                <c:pt idx="6">
                  <c:v>42</c:v>
                </c:pt>
                <c:pt idx="7">
                  <c:v>14</c:v>
                </c:pt>
                <c:pt idx="8">
                  <c:v>8</c:v>
                </c:pt>
                <c:pt idx="9">
                  <c:v>4</c:v>
                </c:pt>
                <c:pt idx="10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17</c:v>
                </c:pt>
                <c:pt idx="3">
                  <c:v>37</c:v>
                </c:pt>
                <c:pt idx="4">
                  <c:v>53</c:v>
                </c:pt>
                <c:pt idx="5">
                  <c:v>39</c:v>
                </c:pt>
                <c:pt idx="6">
                  <c:v>23</c:v>
                </c:pt>
                <c:pt idx="7">
                  <c:v>14</c:v>
                </c:pt>
                <c:pt idx="8">
                  <c:v>5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CHL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4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EUA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5</c:v>
                </c:pt>
                <c:pt idx="1">
                  <c:v>21</c:v>
                </c:pt>
                <c:pt idx="2">
                  <c:v>19</c:v>
                </c:pt>
                <c:pt idx="3">
                  <c:v>11</c:v>
                </c:pt>
                <c:pt idx="4">
                  <c:v>15</c:v>
                </c:pt>
                <c:pt idx="5">
                  <c:v>10</c:v>
                </c:pt>
                <c:pt idx="6">
                  <c:v>45</c:v>
                </c:pt>
                <c:pt idx="7">
                  <c:v>27</c:v>
                </c:pt>
                <c:pt idx="8">
                  <c:v>22</c:v>
                </c:pt>
                <c:pt idx="9">
                  <c:v>13</c:v>
                </c:pt>
                <c:pt idx="1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Sheet1!$G$2:$G$12</c:f>
              <c:numCache>
                <c:formatCode>General</c:formatCode>
                <c:ptCount val="11"/>
                <c:pt idx="6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MEX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Sheet1!$H$2:$H$12</c:f>
              <c:numCache>
                <c:formatCode>General</c:formatCode>
                <c:ptCount val="11"/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983744"/>
        <c:axId val="107010240"/>
      </c:barChart>
      <c:catAx>
        <c:axId val="149983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err="1" smtClean="0"/>
                  <a:t>Grupos</a:t>
                </a:r>
                <a:r>
                  <a:rPr lang="en-US" sz="1400" b="0" baseline="0" dirty="0" smtClean="0"/>
                  <a:t> de </a:t>
                </a:r>
                <a:r>
                  <a:rPr lang="en-US" sz="1400" b="0" baseline="0" dirty="0" err="1" smtClean="0"/>
                  <a:t>edad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.49933774755428301"/>
              <c:y val="0.9244046240543463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7010240"/>
        <c:crosses val="autoZero"/>
        <c:auto val="1"/>
        <c:lblAlgn val="ctr"/>
        <c:lblOffset val="100"/>
        <c:noMultiLvlLbl val="0"/>
      </c:catAx>
      <c:valAx>
        <c:axId val="107010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err="1" smtClean="0"/>
                  <a:t>Número</a:t>
                </a:r>
                <a:r>
                  <a:rPr lang="en-US" sz="1600" b="0" dirty="0" smtClean="0"/>
                  <a:t> de </a:t>
                </a:r>
                <a:r>
                  <a:rPr lang="en-US" sz="1600" b="0" dirty="0" err="1" smtClean="0"/>
                  <a:t>casos</a:t>
                </a:r>
                <a:endParaRPr lang="en-US" sz="16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9983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029670722977813"/>
          <c:y val="5.6614945190674698E-2"/>
          <c:w val="0.29263517060367461"/>
          <c:h val="0.202431681333950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6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2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3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7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9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4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8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3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8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7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7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Distribución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casos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confirmados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sarampión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edad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Las </a:t>
            </a:r>
            <a:r>
              <a:rPr lang="en-US" sz="2800" b="1" dirty="0" err="1" smtClean="0"/>
              <a:t>Américas</a:t>
            </a:r>
            <a:r>
              <a:rPr lang="en-US" sz="2800" b="1" dirty="0" smtClean="0"/>
              <a:t>, 2015*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143686"/>
              </p:ext>
            </p:extLst>
          </p:nvPr>
        </p:nvGraphicFramePr>
        <p:xfrm>
          <a:off x="457200" y="1295400"/>
          <a:ext cx="838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9045" y="6248400"/>
            <a:ext cx="3084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smtClean="0"/>
              <a:t>Fuente: Informe de países a FGL/IM</a:t>
            </a:r>
          </a:p>
          <a:p>
            <a:r>
              <a:rPr lang="es-ES" sz="1200" smtClean="0"/>
              <a:t>*Datos hasta semana epidemiológica 40, 2015</a:t>
            </a:r>
            <a:endParaRPr lang="es-ES" sz="1200"/>
          </a:p>
        </p:txBody>
      </p:sp>
      <p:sp>
        <p:nvSpPr>
          <p:cNvPr id="5" name="TextBox 4"/>
          <p:cNvSpPr txBox="1"/>
          <p:nvPr/>
        </p:nvSpPr>
        <p:spPr>
          <a:xfrm>
            <a:off x="6332169" y="1642646"/>
            <a:ext cx="231678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N=568 </a:t>
            </a:r>
            <a:r>
              <a:rPr lang="en-US" sz="1600" dirty="0" err="1" smtClean="0"/>
              <a:t>casos</a:t>
            </a:r>
            <a:r>
              <a:rPr lang="en-US" sz="1600" dirty="0" smtClean="0"/>
              <a:t> </a:t>
            </a:r>
            <a:r>
              <a:rPr lang="en-US" sz="1600" dirty="0" err="1" smtClean="0"/>
              <a:t>confirmados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8119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Distribución de casos confirmados de sarampión por edad Las Américas, 2015*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confirmed measles cases by age The Americas, 2015</dc:title>
  <dc:creator>Pacis, Ms. Carmelita Lucia (WDC)</dc:creator>
  <cp:lastModifiedBy>Pacis, Ms. Carmelita Lucia (WDC)</cp:lastModifiedBy>
  <cp:revision>10</cp:revision>
  <dcterms:created xsi:type="dcterms:W3CDTF">2015-10-09T21:28:08Z</dcterms:created>
  <dcterms:modified xsi:type="dcterms:W3CDTF">2015-10-16T14:20:03Z</dcterms:modified>
</cp:coreProperties>
</file>