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4EC17-3CCD-40AD-88EA-25E2786B8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3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11D48-CD15-43B0-9215-0AC2E429B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FEC81-6EEE-442C-B817-36426B117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6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7B4E7-A92B-427B-9538-A356FE868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4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2B989-2C61-4D23-BF8D-9D29F208F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0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01CC1-7865-4530-AFDC-88789349E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3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CC3A9-0F43-4760-B4C7-D71A1938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0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22C05-ED9C-43FF-A276-6244EDF7D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2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A0500-C8C9-4CEE-8C46-A70ADDFF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3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A5C7B-9807-4FE3-8EB3-1A95F8E7E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D01BF-E08A-4801-A62C-05E2FA324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7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DBC47D0-BC03-4F4F-B45B-5337E0088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228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sz="3000" b="1" dirty="0" smtClean="0"/>
              <a:t>Confirmed measles cases by month and year</a:t>
            </a:r>
            <a:br>
              <a:rPr lang="en-US" sz="3000" b="1" dirty="0" smtClean="0"/>
            </a:br>
            <a:r>
              <a:rPr lang="en-US" sz="3000" b="1" dirty="0" smtClean="0"/>
              <a:t>Region of the Americas, 2006-2012</a:t>
            </a:r>
          </a:p>
        </p:txBody>
      </p:sp>
      <p:graphicFrame>
        <p:nvGraphicFramePr>
          <p:cNvPr id="3075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2857287"/>
              </p:ext>
            </p:extLst>
          </p:nvPr>
        </p:nvGraphicFramePr>
        <p:xfrm>
          <a:off x="101600" y="1577975"/>
          <a:ext cx="8712200" cy="484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Worksheet" r:id="rId3" imgW="8582143" imgH="4771969" progId="Excel.Sheet.8">
                  <p:embed/>
                </p:oleObj>
              </mc:Choice>
              <mc:Fallback>
                <p:oleObj name="Worksheet" r:id="rId3" imgW="8582143" imgH="4771969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1577975"/>
                        <a:ext cx="8712200" cy="484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1295400" y="5867400"/>
            <a:ext cx="4476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>
                <a:latin typeface="Calibri" pitchFamily="-84" charset="0"/>
                <a:ea typeface="ＭＳ Ｐゴシック" pitchFamily="-84" charset="-128"/>
              </a:rPr>
              <a:t>2006</a:t>
            </a: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2286000" y="5867400"/>
            <a:ext cx="4476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>
                <a:latin typeface="Calibri" pitchFamily="-84" charset="0"/>
                <a:ea typeface="ＭＳ Ｐゴシック" pitchFamily="-84" charset="-128"/>
              </a:rPr>
              <a:t>2007</a:t>
            </a:r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3352800" y="5867400"/>
            <a:ext cx="4476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>
                <a:latin typeface="Calibri" pitchFamily="-84" charset="0"/>
                <a:ea typeface="ＭＳ Ｐゴシック" pitchFamily="-84" charset="-128"/>
              </a:rPr>
              <a:t>2008</a:t>
            </a:r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4495800" y="5867400"/>
            <a:ext cx="4476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>
                <a:latin typeface="Calibri" pitchFamily="-84" charset="0"/>
                <a:ea typeface="ＭＳ Ｐゴシック" pitchFamily="-84" charset="-128"/>
              </a:rPr>
              <a:t>2009</a:t>
            </a:r>
          </a:p>
        </p:txBody>
      </p:sp>
      <p:sp>
        <p:nvSpPr>
          <p:cNvPr id="3080" name="TextBox 8"/>
          <p:cNvSpPr txBox="1">
            <a:spLocks noChangeArrowheads="1"/>
          </p:cNvSpPr>
          <p:nvPr/>
        </p:nvSpPr>
        <p:spPr bwMode="auto">
          <a:xfrm>
            <a:off x="5562600" y="5859463"/>
            <a:ext cx="4476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>
                <a:latin typeface="Calibri" pitchFamily="-84" charset="0"/>
                <a:ea typeface="ＭＳ Ｐゴシック" pitchFamily="-84" charset="-128"/>
              </a:rPr>
              <a:t>2010</a:t>
            </a:r>
          </a:p>
        </p:txBody>
      </p:sp>
      <p:sp>
        <p:nvSpPr>
          <p:cNvPr id="3081" name="TextBox 9"/>
          <p:cNvSpPr txBox="1">
            <a:spLocks noChangeArrowheads="1"/>
          </p:cNvSpPr>
          <p:nvPr/>
        </p:nvSpPr>
        <p:spPr bwMode="auto">
          <a:xfrm>
            <a:off x="6553200" y="5880100"/>
            <a:ext cx="4476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>
                <a:latin typeface="Calibri" pitchFamily="-84" charset="0"/>
                <a:ea typeface="ＭＳ Ｐゴシック" pitchFamily="-84" charset="-128"/>
              </a:rPr>
              <a:t>2011</a:t>
            </a:r>
          </a:p>
        </p:txBody>
      </p:sp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7620000" y="5867400"/>
            <a:ext cx="4476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>
                <a:latin typeface="Calibri" pitchFamily="-84" charset="0"/>
                <a:ea typeface="ＭＳ Ｐゴシック" pitchFamily="-84" charset="-128"/>
              </a:rPr>
              <a:t>2012</a:t>
            </a:r>
          </a:p>
        </p:txBody>
      </p:sp>
      <p:sp>
        <p:nvSpPr>
          <p:cNvPr id="3083" name="Text Box 2"/>
          <p:cNvSpPr txBox="1">
            <a:spLocks noChangeArrowheads="1"/>
          </p:cNvSpPr>
          <p:nvPr/>
        </p:nvSpPr>
        <p:spPr bwMode="auto">
          <a:xfrm>
            <a:off x="3113088" y="6478588"/>
            <a:ext cx="30622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i="1">
                <a:latin typeface="Calibri" pitchFamily="-84" charset="0"/>
                <a:ea typeface="ＭＳ Ｐゴシック" pitchFamily="-84" charset="-128"/>
              </a:rPr>
              <a:t>Source</a:t>
            </a:r>
            <a:r>
              <a:rPr lang="en-US" sz="1200">
                <a:latin typeface="Calibri" pitchFamily="-84" charset="0"/>
                <a:ea typeface="ＭＳ Ｐゴシック" pitchFamily="-84" charset="-128"/>
              </a:rPr>
              <a:t>: Country reports to FCH-IM/PAHO.</a:t>
            </a:r>
          </a:p>
        </p:txBody>
      </p:sp>
      <p:sp>
        <p:nvSpPr>
          <p:cNvPr id="3084" name="Timestamp"/>
          <p:cNvSpPr txBox="1">
            <a:spLocks noChangeArrowheads="1"/>
          </p:cNvSpPr>
          <p:nvPr/>
        </p:nvSpPr>
        <p:spPr bwMode="auto">
          <a:xfrm>
            <a:off x="598488" y="6511925"/>
            <a:ext cx="25400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6" tIns="45688" rIns="91376" bIns="45688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900">
                <a:solidFill>
                  <a:srgbClr val="000000"/>
                </a:solidFill>
                <a:latin typeface="Calibri" pitchFamily="-84" charset="0"/>
                <a:ea typeface="ＭＳ Ｐゴシック" pitchFamily="-84" charset="-128"/>
              </a:rPr>
              <a:t>* Data  as of  20 February,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Microsoft Excel 97-2003 Worksheet</vt:lpstr>
      <vt:lpstr>Confirmed measles cases by month and year Region of the Americas, 2006-2012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Confirmed measles cases by month and year Region of the Americas, 2006-2012</dc:title>
  <dc:creator>PAHO LAN User</dc:creator>
  <cp:lastModifiedBy>Pacis, Ms. Carmelita Lucia (WDC)</cp:lastModifiedBy>
  <cp:revision>5</cp:revision>
  <dcterms:created xsi:type="dcterms:W3CDTF">2013-02-28T16:28:57Z</dcterms:created>
  <dcterms:modified xsi:type="dcterms:W3CDTF">2013-03-05T17:31:31Z</dcterms:modified>
</cp:coreProperties>
</file>