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p:scale>
          <a:sx n="104" d="100"/>
          <a:sy n="104" d="100"/>
        </p:scale>
        <p:origin x="-2037" y="-2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E5CE76-1CF9-40A3-8623-2BE16CDA746D}" type="datetimeFigureOut">
              <a:rPr lang="en-US" smtClean="0"/>
              <a:t>7/11/2014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FB5AF8-7FF3-492A-B0BD-30AA7358E1D5}" type="slidenum">
              <a:rPr lang="en-US" smtClean="0"/>
              <a:t>‹#›</a:t>
            </a:fld>
            <a:endParaRPr lang="en-US" dirty="0"/>
          </a:p>
        </p:txBody>
      </p:sp>
    </p:spTree>
    <p:extLst>
      <p:ext uri="{BB962C8B-B14F-4D97-AF65-F5344CB8AC3E}">
        <p14:creationId xmlns:p14="http://schemas.microsoft.com/office/powerpoint/2010/main" val="2680515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E5CE76-1CF9-40A3-8623-2BE16CDA746D}" type="datetimeFigureOut">
              <a:rPr lang="en-US" smtClean="0"/>
              <a:t>7/11/2014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FB5AF8-7FF3-492A-B0BD-30AA7358E1D5}" type="slidenum">
              <a:rPr lang="en-US" smtClean="0"/>
              <a:t>‹#›</a:t>
            </a:fld>
            <a:endParaRPr lang="en-US" dirty="0"/>
          </a:p>
        </p:txBody>
      </p:sp>
    </p:spTree>
    <p:extLst>
      <p:ext uri="{BB962C8B-B14F-4D97-AF65-F5344CB8AC3E}">
        <p14:creationId xmlns:p14="http://schemas.microsoft.com/office/powerpoint/2010/main" val="1145140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E5CE76-1CF9-40A3-8623-2BE16CDA746D}" type="datetimeFigureOut">
              <a:rPr lang="en-US" smtClean="0"/>
              <a:t>7/11/2014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FB5AF8-7FF3-492A-B0BD-30AA7358E1D5}" type="slidenum">
              <a:rPr lang="en-US" smtClean="0"/>
              <a:t>‹#›</a:t>
            </a:fld>
            <a:endParaRPr lang="en-US" dirty="0"/>
          </a:p>
        </p:txBody>
      </p:sp>
    </p:spTree>
    <p:extLst>
      <p:ext uri="{BB962C8B-B14F-4D97-AF65-F5344CB8AC3E}">
        <p14:creationId xmlns:p14="http://schemas.microsoft.com/office/powerpoint/2010/main" val="3423835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E5CE76-1CF9-40A3-8623-2BE16CDA746D}" type="datetimeFigureOut">
              <a:rPr lang="en-US" smtClean="0"/>
              <a:t>7/11/2014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FB5AF8-7FF3-492A-B0BD-30AA7358E1D5}" type="slidenum">
              <a:rPr lang="en-US" smtClean="0"/>
              <a:t>‹#›</a:t>
            </a:fld>
            <a:endParaRPr lang="en-US" dirty="0"/>
          </a:p>
        </p:txBody>
      </p:sp>
    </p:spTree>
    <p:extLst>
      <p:ext uri="{BB962C8B-B14F-4D97-AF65-F5344CB8AC3E}">
        <p14:creationId xmlns:p14="http://schemas.microsoft.com/office/powerpoint/2010/main" val="1773535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E5CE76-1CF9-40A3-8623-2BE16CDA746D}" type="datetimeFigureOut">
              <a:rPr lang="en-US" smtClean="0"/>
              <a:t>7/11/2014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FB5AF8-7FF3-492A-B0BD-30AA7358E1D5}" type="slidenum">
              <a:rPr lang="en-US" smtClean="0"/>
              <a:t>‹#›</a:t>
            </a:fld>
            <a:endParaRPr lang="en-US" dirty="0"/>
          </a:p>
        </p:txBody>
      </p:sp>
    </p:spTree>
    <p:extLst>
      <p:ext uri="{BB962C8B-B14F-4D97-AF65-F5344CB8AC3E}">
        <p14:creationId xmlns:p14="http://schemas.microsoft.com/office/powerpoint/2010/main" val="2078426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E5CE76-1CF9-40A3-8623-2BE16CDA746D}" type="datetimeFigureOut">
              <a:rPr lang="en-US" smtClean="0"/>
              <a:t>7/11/2014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FB5AF8-7FF3-492A-B0BD-30AA7358E1D5}" type="slidenum">
              <a:rPr lang="en-US" smtClean="0"/>
              <a:t>‹#›</a:t>
            </a:fld>
            <a:endParaRPr lang="en-US" dirty="0"/>
          </a:p>
        </p:txBody>
      </p:sp>
    </p:spTree>
    <p:extLst>
      <p:ext uri="{BB962C8B-B14F-4D97-AF65-F5344CB8AC3E}">
        <p14:creationId xmlns:p14="http://schemas.microsoft.com/office/powerpoint/2010/main" val="2054153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E5CE76-1CF9-40A3-8623-2BE16CDA746D}" type="datetimeFigureOut">
              <a:rPr lang="en-US" smtClean="0"/>
              <a:t>7/11/2014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4FB5AF8-7FF3-492A-B0BD-30AA7358E1D5}" type="slidenum">
              <a:rPr lang="en-US" smtClean="0"/>
              <a:t>‹#›</a:t>
            </a:fld>
            <a:endParaRPr lang="en-US" dirty="0"/>
          </a:p>
        </p:txBody>
      </p:sp>
    </p:spTree>
    <p:extLst>
      <p:ext uri="{BB962C8B-B14F-4D97-AF65-F5344CB8AC3E}">
        <p14:creationId xmlns:p14="http://schemas.microsoft.com/office/powerpoint/2010/main" val="3870139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E5CE76-1CF9-40A3-8623-2BE16CDA746D}" type="datetimeFigureOut">
              <a:rPr lang="en-US" smtClean="0"/>
              <a:t>7/11/2014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4FB5AF8-7FF3-492A-B0BD-30AA7358E1D5}" type="slidenum">
              <a:rPr lang="en-US" smtClean="0"/>
              <a:t>‹#›</a:t>
            </a:fld>
            <a:endParaRPr lang="en-US" dirty="0"/>
          </a:p>
        </p:txBody>
      </p:sp>
    </p:spTree>
    <p:extLst>
      <p:ext uri="{BB962C8B-B14F-4D97-AF65-F5344CB8AC3E}">
        <p14:creationId xmlns:p14="http://schemas.microsoft.com/office/powerpoint/2010/main" val="2938556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E5CE76-1CF9-40A3-8623-2BE16CDA746D}" type="datetimeFigureOut">
              <a:rPr lang="en-US" smtClean="0"/>
              <a:t>7/11/2014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4FB5AF8-7FF3-492A-B0BD-30AA7358E1D5}" type="slidenum">
              <a:rPr lang="en-US" smtClean="0"/>
              <a:t>‹#›</a:t>
            </a:fld>
            <a:endParaRPr lang="en-US" dirty="0"/>
          </a:p>
        </p:txBody>
      </p:sp>
    </p:spTree>
    <p:extLst>
      <p:ext uri="{BB962C8B-B14F-4D97-AF65-F5344CB8AC3E}">
        <p14:creationId xmlns:p14="http://schemas.microsoft.com/office/powerpoint/2010/main" val="790566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E5CE76-1CF9-40A3-8623-2BE16CDA746D}" type="datetimeFigureOut">
              <a:rPr lang="en-US" smtClean="0"/>
              <a:t>7/11/2014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FB5AF8-7FF3-492A-B0BD-30AA7358E1D5}" type="slidenum">
              <a:rPr lang="en-US" smtClean="0"/>
              <a:t>‹#›</a:t>
            </a:fld>
            <a:endParaRPr lang="en-US" dirty="0"/>
          </a:p>
        </p:txBody>
      </p:sp>
    </p:spTree>
    <p:extLst>
      <p:ext uri="{BB962C8B-B14F-4D97-AF65-F5344CB8AC3E}">
        <p14:creationId xmlns:p14="http://schemas.microsoft.com/office/powerpoint/2010/main" val="205103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E5CE76-1CF9-40A3-8623-2BE16CDA746D}" type="datetimeFigureOut">
              <a:rPr lang="en-US" smtClean="0"/>
              <a:t>7/11/2014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FB5AF8-7FF3-492A-B0BD-30AA7358E1D5}" type="slidenum">
              <a:rPr lang="en-US" smtClean="0"/>
              <a:t>‹#›</a:t>
            </a:fld>
            <a:endParaRPr lang="en-US" dirty="0"/>
          </a:p>
        </p:txBody>
      </p:sp>
    </p:spTree>
    <p:extLst>
      <p:ext uri="{BB962C8B-B14F-4D97-AF65-F5344CB8AC3E}">
        <p14:creationId xmlns:p14="http://schemas.microsoft.com/office/powerpoint/2010/main" val="2360137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E5CE76-1CF9-40A3-8623-2BE16CDA746D}" type="datetimeFigureOut">
              <a:rPr lang="en-US" smtClean="0"/>
              <a:t>7/11/2014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FB5AF8-7FF3-492A-B0BD-30AA7358E1D5}" type="slidenum">
              <a:rPr lang="en-US" smtClean="0"/>
              <a:t>‹#›</a:t>
            </a:fld>
            <a:endParaRPr lang="en-US" dirty="0"/>
          </a:p>
        </p:txBody>
      </p:sp>
    </p:spTree>
    <p:extLst>
      <p:ext uri="{BB962C8B-B14F-4D97-AF65-F5344CB8AC3E}">
        <p14:creationId xmlns:p14="http://schemas.microsoft.com/office/powerpoint/2010/main" val="9179041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288"/>
            <a:ext cx="9144000" cy="5143500"/>
          </a:xfrm>
          <a:prstGeom prst="rect">
            <a:avLst/>
          </a:prstGeom>
        </p:spPr>
      </p:pic>
      <p:sp>
        <p:nvSpPr>
          <p:cNvPr id="3" name="Rectangle 2"/>
          <p:cNvSpPr/>
          <p:nvPr/>
        </p:nvSpPr>
        <p:spPr>
          <a:xfrm>
            <a:off x="228600" y="5257800"/>
            <a:ext cx="8610600" cy="1046440"/>
          </a:xfrm>
          <a:prstGeom prst="rect">
            <a:avLst/>
          </a:prstGeom>
        </p:spPr>
        <p:txBody>
          <a:bodyPr wrap="square">
            <a:spAutoFit/>
          </a:bodyPr>
          <a:lstStyle/>
          <a:p>
            <a:r>
              <a:rPr lang="en-US" sz="2000" b="1" dirty="0" smtClean="0"/>
              <a:t>Regresa </a:t>
            </a:r>
            <a:r>
              <a:rPr lang="en-US" sz="2000" b="1" dirty="0"/>
              <a:t>feliz y contento de la Copa Mundial de Fútbol sin sarampión ni rubéola </a:t>
            </a:r>
          </a:p>
          <a:p>
            <a:r>
              <a:rPr lang="en-US" sz="1400" b="1" dirty="0"/>
              <a:t>A tan solo dos días de conocer quien será el campeón de la Copa Mundial de Fútbol 2014, la Organización Panamericana de la Salud (OPS) reitera su alerta de salud para promover la detección oportuna de síntomas de sarampión y rubéola en todos los viajeros que están retornando a sus países de </a:t>
            </a:r>
            <a:r>
              <a:rPr lang="en-US" sz="1400" b="1" dirty="0" smtClean="0"/>
              <a:t>origen</a:t>
            </a:r>
            <a:r>
              <a:rPr lang="es-ES_tradnl" sz="1400" b="1" dirty="0" smtClean="0"/>
              <a:t>.</a:t>
            </a:r>
            <a:endParaRPr lang="en-US" sz="1600" b="1" dirty="0"/>
          </a:p>
        </p:txBody>
      </p:sp>
    </p:spTree>
    <p:extLst>
      <p:ext uri="{BB962C8B-B14F-4D97-AF65-F5344CB8AC3E}">
        <p14:creationId xmlns:p14="http://schemas.microsoft.com/office/powerpoint/2010/main" val="38809601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71</Words>
  <Application>Microsoft Office PowerPoint</Application>
  <PresentationFormat>On-screen Show (4:3)</PresentationFormat>
  <Paragraphs>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Bravo, Ms. Pamela (WDC)</dc:creator>
  <cp:lastModifiedBy>Revilla, Mr. Fernando (WDC)</cp:lastModifiedBy>
  <cp:revision>11</cp:revision>
  <dcterms:created xsi:type="dcterms:W3CDTF">2014-07-10T20:26:33Z</dcterms:created>
  <dcterms:modified xsi:type="dcterms:W3CDTF">2014-07-11T16:44:39Z</dcterms:modified>
</cp:coreProperties>
</file>