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5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85C4-D5D8-46D8-B0E2-3DDBF09FCAC9}" type="datetimeFigureOut">
              <a:rPr lang="es-ES" smtClean="0"/>
              <a:t>22/09/2016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E6D8-7386-4F08-BA8D-B7E15E1A744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4861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85C4-D5D8-46D8-B0E2-3DDBF09FCAC9}" type="datetimeFigureOut">
              <a:rPr lang="es-ES" smtClean="0"/>
              <a:t>22/09/2016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E6D8-7386-4F08-BA8D-B7E15E1A744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565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85C4-D5D8-46D8-B0E2-3DDBF09FCAC9}" type="datetimeFigureOut">
              <a:rPr lang="es-ES" smtClean="0"/>
              <a:t>22/09/2016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E6D8-7386-4F08-BA8D-B7E15E1A744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4790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85C4-D5D8-46D8-B0E2-3DDBF09FCAC9}" type="datetimeFigureOut">
              <a:rPr lang="es-ES" smtClean="0"/>
              <a:t>22/09/2016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E6D8-7386-4F08-BA8D-B7E15E1A744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6082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85C4-D5D8-46D8-B0E2-3DDBF09FCAC9}" type="datetimeFigureOut">
              <a:rPr lang="es-ES" smtClean="0"/>
              <a:t>22/09/2016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E6D8-7386-4F08-BA8D-B7E15E1A744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0205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85C4-D5D8-46D8-B0E2-3DDBF09FCAC9}" type="datetimeFigureOut">
              <a:rPr lang="es-ES" smtClean="0"/>
              <a:t>22/09/2016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E6D8-7386-4F08-BA8D-B7E15E1A744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9870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85C4-D5D8-46D8-B0E2-3DDBF09FCAC9}" type="datetimeFigureOut">
              <a:rPr lang="es-ES" smtClean="0"/>
              <a:t>22/09/2016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E6D8-7386-4F08-BA8D-B7E15E1A744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5186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85C4-D5D8-46D8-B0E2-3DDBF09FCAC9}" type="datetimeFigureOut">
              <a:rPr lang="es-ES" smtClean="0"/>
              <a:t>22/09/2016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E6D8-7386-4F08-BA8D-B7E15E1A744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3250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85C4-D5D8-46D8-B0E2-3DDBF09FCAC9}" type="datetimeFigureOut">
              <a:rPr lang="es-ES" smtClean="0"/>
              <a:t>22/09/2016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E6D8-7386-4F08-BA8D-B7E15E1A744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1617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85C4-D5D8-46D8-B0E2-3DDBF09FCAC9}" type="datetimeFigureOut">
              <a:rPr lang="es-ES" smtClean="0"/>
              <a:t>22/09/2016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E6D8-7386-4F08-BA8D-B7E15E1A744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7117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85C4-D5D8-46D8-B0E2-3DDBF09FCAC9}" type="datetimeFigureOut">
              <a:rPr lang="es-ES" smtClean="0"/>
              <a:t>22/09/2016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E6D8-7386-4F08-BA8D-B7E15E1A744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3503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785C4-D5D8-46D8-B0E2-3DDBF09FCAC9}" type="datetimeFigureOut">
              <a:rPr lang="es-ES" smtClean="0"/>
              <a:t>22/09/2016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0E6D8-7386-4F08-BA8D-B7E15E1A744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4840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6ioZDhKsA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5"/>
          <a:stretch/>
        </p:blipFill>
        <p:spPr>
          <a:xfrm>
            <a:off x="1219200" y="569625"/>
            <a:ext cx="6877437" cy="37737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2600" y="359306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6" name="Rectangle 5"/>
          <p:cNvSpPr/>
          <p:nvPr/>
        </p:nvSpPr>
        <p:spPr>
          <a:xfrm>
            <a:off x="685800" y="4674275"/>
            <a:ext cx="8077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PAHO </a:t>
            </a:r>
            <a:r>
              <a:rPr lang="en-US" dirty="0"/>
              <a:t>has developed a series of animated videos to promote measles and rubella </a:t>
            </a:r>
            <a:r>
              <a:rPr lang="en-US" dirty="0" smtClean="0"/>
              <a:t>vaccination. The first video is for vaccination among </a:t>
            </a:r>
            <a:r>
              <a:rPr lang="en-US" b="1" u="sng" dirty="0" smtClean="0">
                <a:solidFill>
                  <a:srgbClr val="FF0000"/>
                </a:solidFill>
              </a:rPr>
              <a:t>travelers</a:t>
            </a:r>
            <a:r>
              <a:rPr lang="en-US" dirty="0" smtClean="0"/>
              <a:t>. The videos are </a:t>
            </a:r>
            <a:r>
              <a:rPr lang="en-US" dirty="0"/>
              <a:t>for use on social </a:t>
            </a:r>
            <a:r>
              <a:rPr lang="en-US" dirty="0" smtClean="0"/>
              <a:t>media. You can access the first video here:</a:t>
            </a:r>
          </a:p>
          <a:p>
            <a:pPr algn="ctr"/>
            <a:r>
              <a:rPr lang="en-US" u="sng" dirty="0">
                <a:hlinkClick r:id="rId3"/>
              </a:rPr>
              <a:t>https://www.youtube.com/watch?v=d6ioZDhKsA0</a:t>
            </a:r>
            <a:endParaRPr lang="es-ES" dirty="0"/>
          </a:p>
          <a:p>
            <a:pPr algn="ctr"/>
            <a:endParaRPr lang="es-ES" dirty="0"/>
          </a:p>
          <a:p>
            <a:pPr algn="ctr"/>
            <a:r>
              <a:rPr lang="en-US" dirty="0"/>
              <a:t> </a:t>
            </a:r>
            <a:endParaRPr lang="es-ES" dirty="0"/>
          </a:p>
        </p:txBody>
      </p:sp>
      <p:sp>
        <p:nvSpPr>
          <p:cNvPr id="7" name="TextBox 6"/>
          <p:cNvSpPr txBox="1"/>
          <p:nvPr/>
        </p:nvSpPr>
        <p:spPr>
          <a:xfrm>
            <a:off x="1840230" y="4405968"/>
            <a:ext cx="525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Vaccinate before travel!</a:t>
            </a:r>
            <a:endParaRPr lang="es-ES" sz="3200" b="1" dirty="0" smtClean="0">
              <a:solidFill>
                <a:schemeClr val="tx2"/>
              </a:solidFill>
            </a:endParaRPr>
          </a:p>
          <a:p>
            <a:endParaRPr lang="es-E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16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48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10</cp:revision>
  <dcterms:created xsi:type="dcterms:W3CDTF">2016-09-22T17:45:19Z</dcterms:created>
  <dcterms:modified xsi:type="dcterms:W3CDTF">2016-09-22T21:37:37Z</dcterms:modified>
</cp:coreProperties>
</file>