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104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CA1FF-17AD-4694-B142-A132A5BA268B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036D2-E0AC-4601-8AA8-BA99043D6F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691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CA1FF-17AD-4694-B142-A132A5BA268B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036D2-E0AC-4601-8AA8-BA99043D6F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910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CA1FF-17AD-4694-B142-A132A5BA268B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036D2-E0AC-4601-8AA8-BA99043D6F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914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CA1FF-17AD-4694-B142-A132A5BA268B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036D2-E0AC-4601-8AA8-BA99043D6F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242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CA1FF-17AD-4694-B142-A132A5BA268B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036D2-E0AC-4601-8AA8-BA99043D6F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406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CA1FF-17AD-4694-B142-A132A5BA268B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036D2-E0AC-4601-8AA8-BA99043D6F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525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CA1FF-17AD-4694-B142-A132A5BA268B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036D2-E0AC-4601-8AA8-BA99043D6F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220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CA1FF-17AD-4694-B142-A132A5BA268B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036D2-E0AC-4601-8AA8-BA99043D6F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105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CA1FF-17AD-4694-B142-A132A5BA268B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036D2-E0AC-4601-8AA8-BA99043D6F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897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CA1FF-17AD-4694-B142-A132A5BA268B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036D2-E0AC-4601-8AA8-BA99043D6F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751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CA1FF-17AD-4694-B142-A132A5BA268B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036D2-E0AC-4601-8AA8-BA99043D6F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034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9CA1FF-17AD-4694-B142-A132A5BA268B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C036D2-E0AC-4601-8AA8-BA99043D6F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943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package" Target="../embeddings/Microsoft_Excel_Worksheet1.xls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9240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800" b="1" dirty="0"/>
              <a:t>Campañas de seguimiento con la </a:t>
            </a:r>
            <a:r>
              <a:rPr lang="es-ES" sz="2800" b="1" dirty="0" smtClean="0"/>
              <a:t>vacuna</a:t>
            </a:r>
          </a:p>
          <a:p>
            <a:pPr algn="ctr"/>
            <a:r>
              <a:rPr lang="es-ES" sz="2800" b="1" dirty="0" smtClean="0"/>
              <a:t>sarampión-rubéola </a:t>
            </a:r>
            <a:r>
              <a:rPr lang="es-ES" sz="2800" b="1" dirty="0"/>
              <a:t>en las Américas, </a:t>
            </a:r>
            <a:r>
              <a:rPr lang="es-ES" sz="2800" b="1" dirty="0" smtClean="0"/>
              <a:t>2009-2013</a:t>
            </a:r>
            <a:endParaRPr lang="en-US" sz="2800" b="1" dirty="0"/>
          </a:p>
        </p:txBody>
      </p:sp>
      <p:sp>
        <p:nvSpPr>
          <p:cNvPr id="5" name="Rectangle 4"/>
          <p:cNvSpPr/>
          <p:nvPr/>
        </p:nvSpPr>
        <p:spPr>
          <a:xfrm>
            <a:off x="914400" y="6248399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200" dirty="0" smtClean="0"/>
              <a:t> * </a:t>
            </a:r>
            <a:r>
              <a:rPr lang="es-ES" sz="1200" dirty="0"/>
              <a:t>Esta campaña solo incluye niños de 4 y 12 años de </a:t>
            </a:r>
            <a:r>
              <a:rPr lang="es-ES" sz="1200" dirty="0" smtClean="0"/>
              <a:t>edad</a:t>
            </a:r>
          </a:p>
          <a:p>
            <a:r>
              <a:rPr lang="es-ES" sz="1200" dirty="0" smtClean="0"/>
              <a:t>** cobertura </a:t>
            </a:r>
            <a:r>
              <a:rPr lang="es-ES" sz="1200" dirty="0"/>
              <a:t>reportada &gt;</a:t>
            </a:r>
            <a:r>
              <a:rPr lang="es-ES" sz="1200" dirty="0" smtClean="0"/>
              <a:t>100%</a:t>
            </a:r>
            <a:endParaRPr lang="en-US" sz="1200" dirty="0"/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1632406"/>
              </p:ext>
            </p:extLst>
          </p:nvPr>
        </p:nvGraphicFramePr>
        <p:xfrm>
          <a:off x="762000" y="1111250"/>
          <a:ext cx="7800690" cy="4984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Worksheet" r:id="rId4" imgW="5928458" imgH="3787068" progId="Excel.Sheet.12">
                  <p:embed/>
                </p:oleObj>
              </mc:Choice>
              <mc:Fallback>
                <p:oleObj name="Worksheet" r:id="rId4" imgW="5928458" imgH="3787068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62000" y="1111250"/>
                        <a:ext cx="7800690" cy="4984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97473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32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Office Theme</vt:lpstr>
      <vt:lpstr>Worksheet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Pacis, Ms. Carmelita Lucia (WDC)</dc:creator>
  <cp:lastModifiedBy>Pacis, Ms. Carmelita Lucia (WDC)</cp:lastModifiedBy>
  <cp:revision>9</cp:revision>
  <dcterms:created xsi:type="dcterms:W3CDTF">2014-08-28T20:32:34Z</dcterms:created>
  <dcterms:modified xsi:type="dcterms:W3CDTF">2014-09-04T22:39:10Z</dcterms:modified>
</cp:coreProperties>
</file>