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7F33-EA35-4629-A429-7791CE8A49CF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BF30-5900-41B8-B6E6-89670B1F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Pendiente</a:t>
            </a:r>
            <a:r>
              <a:rPr lang="en-US" dirty="0" smtClean="0"/>
              <a:t> de </a:t>
            </a:r>
            <a:r>
              <a:rPr lang="en-US" dirty="0" err="1" smtClean="0"/>
              <a:t>actualizar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6" t="8954" r="33043" b="8024"/>
          <a:stretch/>
        </p:blipFill>
        <p:spPr>
          <a:xfrm>
            <a:off x="4618383" y="1162877"/>
            <a:ext cx="4363563" cy="47354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1" t="9304" r="32935" b="6455"/>
          <a:stretch/>
        </p:blipFill>
        <p:spPr>
          <a:xfrm>
            <a:off x="142461" y="1143000"/>
            <a:ext cx="4462669" cy="4814388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70684" y="5093717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&lt;1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1-1,99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  <a:cs typeface="Arial" charset="0"/>
              </a:rPr>
              <a:t>≥2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18272" y="543503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18272" y="567633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94397" y="5033392"/>
            <a:ext cx="22423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 dirty="0" err="1"/>
              <a:t>Tasa</a:t>
            </a:r>
            <a:r>
              <a:rPr lang="en-US" sz="1400" u="sng" dirty="0"/>
              <a:t> </a:t>
            </a:r>
            <a:r>
              <a:rPr lang="en-US" sz="1400" u="sng" dirty="0" err="1"/>
              <a:t>por</a:t>
            </a:r>
            <a:r>
              <a:rPr lang="en-US" sz="1400" u="sng" dirty="0"/>
              <a:t> 100.000 </a:t>
            </a:r>
            <a:r>
              <a:rPr lang="en-US" sz="1400" u="sng" dirty="0" err="1"/>
              <a:t>habitantes</a:t>
            </a:r>
            <a:endParaRPr lang="en-US" sz="1400" u="sng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18272" y="5917630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81000" y="6291590"/>
            <a:ext cx="304602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err="1" smtClean="0">
                <a:solidFill>
                  <a:prstClr val="black"/>
                </a:solidFill>
              </a:rPr>
              <a:t>Fuente</a:t>
            </a:r>
            <a:r>
              <a:rPr lang="en-US" sz="1100" dirty="0" smtClean="0">
                <a:solidFill>
                  <a:prstClr val="black"/>
                </a:solidFill>
              </a:rPr>
              <a:t>: </a:t>
            </a:r>
            <a:r>
              <a:rPr lang="en-US" sz="1100" dirty="0" err="1" smtClean="0">
                <a:solidFill>
                  <a:prstClr val="black"/>
                </a:solidFill>
              </a:rPr>
              <a:t>Informe</a:t>
            </a:r>
            <a:r>
              <a:rPr lang="en-US" sz="1100" dirty="0" smtClean="0">
                <a:solidFill>
                  <a:prstClr val="black"/>
                </a:solidFill>
              </a:rPr>
              <a:t> de los </a:t>
            </a:r>
            <a:r>
              <a:rPr lang="en-US" sz="1100" dirty="0" err="1" smtClean="0">
                <a:solidFill>
                  <a:prstClr val="black"/>
                </a:solidFill>
              </a:rPr>
              <a:t>países</a:t>
            </a:r>
            <a:r>
              <a:rPr lang="en-US" sz="1100" dirty="0" smtClean="0">
                <a:solidFill>
                  <a:prstClr val="black"/>
                </a:solidFill>
              </a:rPr>
              <a:t> a FGL-IM/OPS.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219200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2013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2461" y="76200"/>
            <a:ext cx="8839485" cy="1015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rgbClr val="333399"/>
                </a:solidFill>
                <a:latin typeface="Arial"/>
              </a:rPr>
              <a:t>Tasa</a:t>
            </a: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 de </a:t>
            </a:r>
            <a:r>
              <a:rPr lang="en-US" altLang="en-US" sz="2000" b="1" dirty="0" err="1">
                <a:solidFill>
                  <a:srgbClr val="333399"/>
                </a:solidFill>
                <a:latin typeface="Arial"/>
              </a:rPr>
              <a:t>casos</a:t>
            </a: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Arial"/>
              </a:rPr>
              <a:t>sospechosos</a:t>
            </a: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 de 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sarampión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/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rubéola</a:t>
            </a:r>
            <a:endParaRPr lang="en-US" altLang="en-US" sz="2000" b="1" dirty="0" smtClean="0">
              <a:solidFill>
                <a:srgbClr val="333399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por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100.000 </a:t>
            </a:r>
            <a:r>
              <a:rPr lang="en-US" altLang="en-US" sz="2000" b="1" dirty="0" err="1">
                <a:solidFill>
                  <a:srgbClr val="333399"/>
                </a:solidFill>
                <a:latin typeface="Arial"/>
              </a:rPr>
              <a:t>habitantes</a:t>
            </a: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, 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en el 2do 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nivel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administrativo</a:t>
            </a:r>
            <a:endParaRPr lang="en-US" altLang="en-US" sz="2000" b="1" dirty="0" smtClean="0">
              <a:solidFill>
                <a:srgbClr val="333399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en 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países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Arial"/>
              </a:rPr>
              <a:t>seleccionados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, 2013-2014</a:t>
            </a:r>
            <a:endParaRPr lang="en-US" altLang="en-US" sz="20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608481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3578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2015-04-21T15:28:02Z</dcterms:created>
  <dcterms:modified xsi:type="dcterms:W3CDTF">2015-05-08T18:34:57Z</dcterms:modified>
</cp:coreProperties>
</file>