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2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94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9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3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27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1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4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21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2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5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69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902" y="129209"/>
            <a:ext cx="4671898" cy="6553200"/>
          </a:xfrm>
          <a:prstGeom prst="rect">
            <a:avLst/>
          </a:prstGeom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85800" y="1371600"/>
            <a:ext cx="2743200" cy="41148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effectLst/>
                <a:latin typeface="Arial"/>
                <a:ea typeface="Times New Roman"/>
              </a:rPr>
              <a:t>El 1o de septiembre Argentina lanzó una campaña de seguimiento contra sarampión, rubéola y poliomielitis para mantener los logros de su eliminación en el país. La campaña está dirigida a 2,8 millones de niños de 1 a 4 años de edad en todo el país.</a:t>
            </a:r>
            <a:endParaRPr lang="en-US" sz="2000" dirty="0">
              <a:effectLst/>
              <a:latin typeface="Times New Roman"/>
              <a:ea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effectLst/>
                <a:latin typeface="Arial"/>
                <a:ea typeface="Times New Roman"/>
              </a:rPr>
              <a:t> 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22369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1. Rate of suspected measles and rubella cases  Last 33 weeks, 2014  (expected rate for EW 33=1.27)</dc:title>
  <dc:creator>Gandhi, Mr. Raghunathan (WDC)</dc:creator>
  <cp:lastModifiedBy>Pacis, Ms. Carmelita Lucia (WDC)</cp:lastModifiedBy>
  <cp:revision>18</cp:revision>
  <dcterms:created xsi:type="dcterms:W3CDTF">2014-08-22T13:57:03Z</dcterms:created>
  <dcterms:modified xsi:type="dcterms:W3CDTF">2014-09-04T22:47:23Z</dcterms:modified>
</cp:coreProperties>
</file>