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307"/>
    <a:srgbClr val="BBA508"/>
    <a:srgbClr val="D71313"/>
    <a:srgbClr val="184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2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91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3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4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74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96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61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  <a:endParaRPr lang="en-US" altLang="es-PE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text styles</a:t>
            </a:r>
          </a:p>
          <a:p>
            <a:pPr lvl="1"/>
            <a:r>
              <a:rPr lang="en-US" altLang="es-PE" smtClean="0"/>
              <a:t>Second level</a:t>
            </a:r>
          </a:p>
          <a:p>
            <a:pPr lvl="2"/>
            <a:r>
              <a:rPr lang="en-US" altLang="es-PE" smtClean="0"/>
              <a:t>Third level</a:t>
            </a:r>
          </a:p>
          <a:p>
            <a:pPr lvl="3"/>
            <a:r>
              <a:rPr lang="en-US" altLang="es-PE" smtClean="0"/>
              <a:t>Fourth level</a:t>
            </a:r>
          </a:p>
          <a:p>
            <a:pPr lvl="4"/>
            <a:r>
              <a:rPr lang="en-US" altLang="es-PE" smtClean="0"/>
              <a:t>Fifth level</a:t>
            </a:r>
            <a:endParaRPr lang="en-US" altLang="es-P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95830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95830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95830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95830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PE" altLang="es-PE" smtClean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 altLang="es-PE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LARIApptTEMPLT2015spa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MALARIApptTEMPLT2015span</Template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ＭＳ Ｐゴシック</vt:lpstr>
      <vt:lpstr>Calibri</vt:lpstr>
      <vt:lpstr>MALARIApptTEMPLT2015span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Sanchez, Mr. Juan David (WDC)</dc:creator>
  <cp:lastModifiedBy>Sanchez, Mr. Juan David (WDC)</cp:lastModifiedBy>
  <cp:revision>1</cp:revision>
  <dcterms:created xsi:type="dcterms:W3CDTF">2015-11-02T15:51:42Z</dcterms:created>
  <dcterms:modified xsi:type="dcterms:W3CDTF">2015-11-02T15:54:44Z</dcterms:modified>
</cp:coreProperties>
</file>