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307"/>
    <a:srgbClr val="BBA508"/>
    <a:srgbClr val="D71313"/>
    <a:srgbClr val="184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5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70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5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7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51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42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  <a:endParaRPr lang="en-US" altLang="es-PE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  <a:endParaRPr lang="en-US" altLang="es-P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LARIApptTEMPLT2015noSPONSORspan (1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MALARIApptTEMPLT2015noSPONSORspan (1)</Template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MALARIApptTEMPLT2015noSPONSORspan (1)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Sanchez, Mr. Juan David (WDC)</dc:creator>
  <cp:lastModifiedBy>Sanchez, Mr. Juan David (WDC)</cp:lastModifiedBy>
  <cp:revision>1</cp:revision>
  <dcterms:created xsi:type="dcterms:W3CDTF">2015-11-02T20:11:05Z</dcterms:created>
  <dcterms:modified xsi:type="dcterms:W3CDTF">2015-11-02T20:11:55Z</dcterms:modified>
</cp:coreProperties>
</file>