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42" y="-90"/>
      </p:cViewPr>
      <p:guideLst>
        <p:guide orient="horz" pos="230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AE5B1-8E57-1549-81EE-2244C8C7DA2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19CD9-8064-7C42-9DA8-EFECB6B6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272454"/>
            <a:ext cx="62179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145280"/>
            <a:ext cx="51206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6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313267"/>
            <a:ext cx="1316990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313267"/>
            <a:ext cx="3829050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7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4700694"/>
            <a:ext cx="621792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100495"/>
            <a:ext cx="621792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820334"/>
            <a:ext cx="257302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1820334"/>
            <a:ext cx="257302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92947"/>
            <a:ext cx="65836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37454"/>
            <a:ext cx="323215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319867"/>
            <a:ext cx="323215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637454"/>
            <a:ext cx="323342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319867"/>
            <a:ext cx="323342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91253"/>
            <a:ext cx="2406650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91254"/>
            <a:ext cx="408940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530774"/>
            <a:ext cx="2406650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5120640"/>
            <a:ext cx="438912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653627"/>
            <a:ext cx="438912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5725161"/>
            <a:ext cx="438912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92947"/>
            <a:ext cx="658368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706880"/>
            <a:ext cx="658368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6780107"/>
            <a:ext cx="1706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6780107"/>
            <a:ext cx="23164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6780107"/>
            <a:ext cx="1706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1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5750" y="352595"/>
            <a:ext cx="2699217" cy="495932"/>
          </a:xfrm>
        </p:spPr>
        <p:txBody>
          <a:bodyPr>
            <a:normAutofit/>
          </a:bodyPr>
          <a:lstStyle/>
          <a:p>
            <a:pPr algn="l"/>
            <a:r>
              <a:rPr lang="en-US" sz="2400" smtClean="0">
                <a:solidFill>
                  <a:schemeClr val="accent3"/>
                </a:solidFill>
              </a:rPr>
              <a:t>#Hashtag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6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504" y="3841175"/>
            <a:ext cx="5764333" cy="2009007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400" dirty="0" smtClean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908" y="304800"/>
            <a:ext cx="2969450" cy="495932"/>
          </a:xfrm>
        </p:spPr>
        <p:txBody>
          <a:bodyPr>
            <a:normAutofit/>
          </a:bodyPr>
          <a:lstStyle/>
          <a:p>
            <a:pPr algn="l"/>
            <a:r>
              <a:rPr lang="en-US" sz="2400" smtClean="0">
                <a:solidFill>
                  <a:schemeClr val="accent3"/>
                </a:solidFill>
              </a:rPr>
              <a:t>#Hashtag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12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• El texto va aquí, sea breve • El texto va aquí, sea breve • El texto va aquí, sea breve • El texto va aquí, sea breve • El texto va aquí, sea breve • El texto va aquí, sea breve  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Messages go in here. Please keep text short • Messages go in here. Please keep text short • Messages go in here. Please keep text short • Messages go in here. Please keep text short • Messages go in here. Please keep text short • Messages go in here. Please keep text short • Messages go in here. Please keep text short</dc:title>
  <dc:creator>Bola Oyeleye</dc:creator>
  <cp:lastModifiedBy>Sanchez, Mr. Juan David (WDC)</cp:lastModifiedBy>
  <cp:revision>11</cp:revision>
  <dcterms:created xsi:type="dcterms:W3CDTF">2016-08-04T16:07:11Z</dcterms:created>
  <dcterms:modified xsi:type="dcterms:W3CDTF">2017-08-23T14:36:37Z</dcterms:modified>
</cp:coreProperties>
</file>