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80" r:id="rId1"/>
    <p:sldMasterId id="2147483792" r:id="rId2"/>
    <p:sldMasterId id="2147483793" r:id="rId3"/>
    <p:sldMasterId id="2147483794" r:id="rId4"/>
    <p:sldMasterId id="2147483795" r:id="rId5"/>
    <p:sldMasterId id="2147483796" r:id="rId6"/>
    <p:sldMasterId id="2147483797" r:id="rId7"/>
    <p:sldMasterId id="2147483798" r:id="rId8"/>
    <p:sldMasterId id="2147483799" r:id="rId9"/>
    <p:sldMasterId id="2147483800" r:id="rId10"/>
    <p:sldMasterId id="2147483801" r:id="rId11"/>
    <p:sldMasterId id="2147483802" r:id="rId12"/>
  </p:sldMasterIdLst>
  <p:notesMasterIdLst>
    <p:notesMasterId r:id="rId26"/>
  </p:notesMasterIdLst>
  <p:sldIdLst>
    <p:sldId id="310" r:id="rId13"/>
    <p:sldId id="311" r:id="rId14"/>
    <p:sldId id="355" r:id="rId15"/>
    <p:sldId id="356" r:id="rId16"/>
    <p:sldId id="337" r:id="rId17"/>
    <p:sldId id="321" r:id="rId18"/>
    <p:sldId id="345" r:id="rId19"/>
    <p:sldId id="323" r:id="rId20"/>
    <p:sldId id="350" r:id="rId21"/>
    <p:sldId id="338" r:id="rId22"/>
    <p:sldId id="344" r:id="rId23"/>
    <p:sldId id="352" r:id="rId24"/>
    <p:sldId id="354"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Leelawadee" panose="020B0502040204020203" pitchFamily="34" charset="-34"/>
      <p:regular r:id="rId39"/>
      <p:bold r:id="rId40"/>
    </p:embeddedFont>
    <p:embeddedFont>
      <p:font typeface="Palatino Linotype" panose="02040502050505030304" pitchFamily="18" charset="0"/>
      <p:regular r:id="rId41"/>
      <p:bold r:id="rId42"/>
      <p:italic r:id="rId43"/>
      <p:boldItalic r:id="rId44"/>
    </p:embeddedFont>
    <p:embeddedFont>
      <p:font typeface="Segoe Condensed" panose="020B0606040200020203" pitchFamily="34"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0" autoAdjust="0"/>
    <p:restoredTop sz="92300" autoAdjust="0"/>
  </p:normalViewPr>
  <p:slideViewPr>
    <p:cSldViewPr snapToGrid="0" snapToObjects="1">
      <p:cViewPr varScale="1">
        <p:scale>
          <a:sx n="105" d="100"/>
          <a:sy n="105" d="100"/>
        </p:scale>
        <p:origin x="1704"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4" d="100"/>
          <a:sy n="74"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font" Target="fonts/font3.fntdata"/><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8.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atin typeface="Palatino Linotype" pitchFamily="18" charset="0"/>
                <a:ea typeface="ＭＳ Ｐゴシック" pitchFamily="34" charset="-128"/>
                <a:cs typeface="ＭＳ Ｐゴシック" pitchFamily="34" charset="-128"/>
              </a:defRPr>
            </a:lvl1pPr>
          </a:lstStyle>
          <a:p>
            <a:endParaRPr lang="en-US" altLang="en-US" dirty="0"/>
          </a:p>
        </p:txBody>
      </p:sp>
      <p:sp>
        <p:nvSpPr>
          <p:cNvPr id="26627" name="Rectangle 3"/>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12/15/2017</a:t>
            </a:r>
            <a:endParaRPr lang="en-US" altLang="en-US" sz="1200" dirty="0"/>
          </a:p>
        </p:txBody>
      </p:sp>
      <p:sp>
        <p:nvSpPr>
          <p:cNvPr id="26628"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noFill/>
              </a14:hiddenFill>
            </a:ext>
          </a:extLst>
        </p:spPr>
      </p:sp>
      <p:sp>
        <p:nvSpPr>
          <p:cNvPr id="26629" name="Rectangle 5"/>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30" name="Rectangle 6"/>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atin typeface="Palatino Linotype" pitchFamily="18" charset="0"/>
                <a:ea typeface="ＭＳ Ｐゴシック" pitchFamily="34" charset="-128"/>
                <a:cs typeface="ＭＳ Ｐゴシック" pitchFamily="34" charset="-128"/>
              </a:defRPr>
            </a:lvl1pPr>
          </a:lstStyle>
          <a:p>
            <a:endParaRPr lang="en-US" altLang="en-US" dirty="0"/>
          </a:p>
        </p:txBody>
      </p:sp>
      <p:sp>
        <p:nvSpPr>
          <p:cNvPr id="26631" name="Rectangle 7"/>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p>
        </p:txBody>
      </p:sp>
    </p:spTree>
    <p:extLst>
      <p:ext uri="{BB962C8B-B14F-4D97-AF65-F5344CB8AC3E}">
        <p14:creationId xmlns:p14="http://schemas.microsoft.com/office/powerpoint/2010/main" val="1728913794"/>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27651" name="Rectangle 3"/>
          <p:cNvSpPr>
            <a:spLocks noGrp="1"/>
          </p:cNvSpPr>
          <p:nvPr>
            <p:ph type="body" idx="1"/>
          </p:nvPr>
        </p:nvSpPr>
        <p:spPr/>
        <p:txBody>
          <a:bodyPr/>
          <a:lstStyle/>
          <a:p>
            <a:pPr>
              <a:spcBef>
                <a:spcPct val="0"/>
              </a:spcBef>
            </a:pPr>
            <a:endParaRPr lang="es-ES_tradnl" altLang="en-US" dirty="0"/>
          </a:p>
        </p:txBody>
      </p:sp>
      <p:sp>
        <p:nvSpPr>
          <p:cNvPr id="27652"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0</a:t>
            </a:r>
          </a:p>
        </p:txBody>
      </p:sp>
    </p:spTree>
    <p:extLst>
      <p:ext uri="{BB962C8B-B14F-4D97-AF65-F5344CB8AC3E}">
        <p14:creationId xmlns:p14="http://schemas.microsoft.com/office/powerpoint/2010/main" val="189415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6867" name="Rectangle 3"/>
          <p:cNvSpPr>
            <a:spLocks noGrp="1"/>
          </p:cNvSpPr>
          <p:nvPr>
            <p:ph type="body" idx="1"/>
          </p:nvPr>
        </p:nvSpPr>
        <p:spPr/>
        <p:txBody>
          <a:bodyPr/>
          <a:lstStyle/>
          <a:p>
            <a:pPr>
              <a:spcBef>
                <a:spcPct val="0"/>
              </a:spcBef>
            </a:pPr>
            <a:endParaRPr lang="es-ES_tradnl" altLang="en-US" dirty="0"/>
          </a:p>
        </p:txBody>
      </p:sp>
      <p:sp>
        <p:nvSpPr>
          <p:cNvPr id="36868"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9</a:t>
            </a:r>
          </a:p>
        </p:txBody>
      </p:sp>
    </p:spTree>
    <p:extLst>
      <p:ext uri="{BB962C8B-B14F-4D97-AF65-F5344CB8AC3E}">
        <p14:creationId xmlns:p14="http://schemas.microsoft.com/office/powerpoint/2010/main" val="28211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7891" name="Rectangle 3"/>
          <p:cNvSpPr>
            <a:spLocks noGrp="1"/>
          </p:cNvSpPr>
          <p:nvPr>
            <p:ph type="body" idx="1"/>
          </p:nvPr>
        </p:nvSpPr>
        <p:spPr/>
        <p:txBody>
          <a:bodyPr/>
          <a:lstStyle/>
          <a:p>
            <a:pPr>
              <a:spcBef>
                <a:spcPct val="0"/>
              </a:spcBef>
            </a:pPr>
            <a:endParaRPr lang="es-ES_tradnl" altLang="en-US" dirty="0"/>
          </a:p>
        </p:txBody>
      </p:sp>
      <p:sp>
        <p:nvSpPr>
          <p:cNvPr id="37892"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10</a:t>
            </a:r>
          </a:p>
        </p:txBody>
      </p:sp>
    </p:spTree>
    <p:extLst>
      <p:ext uri="{BB962C8B-B14F-4D97-AF65-F5344CB8AC3E}">
        <p14:creationId xmlns:p14="http://schemas.microsoft.com/office/powerpoint/2010/main" val="265552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8915" name="Rectangle 3"/>
          <p:cNvSpPr>
            <a:spLocks noGrp="1"/>
          </p:cNvSpPr>
          <p:nvPr>
            <p:ph type="body" idx="1"/>
          </p:nvPr>
        </p:nvSpPr>
        <p:spPr/>
        <p:txBody>
          <a:bodyPr/>
          <a:lstStyle/>
          <a:p>
            <a:pPr>
              <a:spcBef>
                <a:spcPct val="0"/>
              </a:spcBef>
            </a:pPr>
            <a:endParaRPr lang="es-ES_tradnl" altLang="en-US" dirty="0"/>
          </a:p>
        </p:txBody>
      </p:sp>
      <p:sp>
        <p:nvSpPr>
          <p:cNvPr id="38916"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11</a:t>
            </a:r>
          </a:p>
        </p:txBody>
      </p:sp>
    </p:spTree>
    <p:extLst>
      <p:ext uri="{BB962C8B-B14F-4D97-AF65-F5344CB8AC3E}">
        <p14:creationId xmlns:p14="http://schemas.microsoft.com/office/powerpoint/2010/main" val="368616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9939" name="Rectangle 3"/>
          <p:cNvSpPr>
            <a:spLocks noGrp="1"/>
          </p:cNvSpPr>
          <p:nvPr>
            <p:ph type="body" idx="1"/>
          </p:nvPr>
        </p:nvSpPr>
        <p:spPr/>
        <p:txBody>
          <a:bodyPr/>
          <a:lstStyle/>
          <a:p>
            <a:pPr>
              <a:spcBef>
                <a:spcPct val="0"/>
              </a:spcBef>
            </a:pPr>
            <a:endParaRPr lang="es-ES_tradnl" altLang="en-US" dirty="0"/>
          </a:p>
        </p:txBody>
      </p:sp>
      <p:sp>
        <p:nvSpPr>
          <p:cNvPr id="39940"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12</a:t>
            </a:r>
          </a:p>
        </p:txBody>
      </p:sp>
    </p:spTree>
    <p:extLst>
      <p:ext uri="{BB962C8B-B14F-4D97-AF65-F5344CB8AC3E}">
        <p14:creationId xmlns:p14="http://schemas.microsoft.com/office/powerpoint/2010/main" val="100432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28675" name="Rectangle 3"/>
          <p:cNvSpPr>
            <a:spLocks noGrp="1"/>
          </p:cNvSpPr>
          <p:nvPr>
            <p:ph type="body" idx="1"/>
          </p:nvPr>
        </p:nvSpPr>
        <p:spPr/>
        <p:txBody>
          <a:bodyPr/>
          <a:lstStyle/>
          <a:p>
            <a:pPr>
              <a:spcBef>
                <a:spcPct val="0"/>
              </a:spcBef>
            </a:pPr>
            <a:endParaRPr lang="es-ES_tradnl" altLang="en-US" dirty="0"/>
          </a:p>
        </p:txBody>
      </p:sp>
      <p:sp>
        <p:nvSpPr>
          <p:cNvPr id="28676"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1</a:t>
            </a:r>
          </a:p>
        </p:txBody>
      </p:sp>
    </p:spTree>
    <p:extLst>
      <p:ext uri="{BB962C8B-B14F-4D97-AF65-F5344CB8AC3E}">
        <p14:creationId xmlns:p14="http://schemas.microsoft.com/office/powerpoint/2010/main" val="257044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ln/>
        </p:spPr>
      </p:sp>
      <p:sp>
        <p:nvSpPr>
          <p:cNvPr id="47107" name="Rectangle 3"/>
          <p:cNvSpPr>
            <a:spLocks noGrp="1"/>
          </p:cNvSpPr>
          <p:nvPr>
            <p:ph type="body" idx="1"/>
          </p:nvPr>
        </p:nvSpPr>
        <p:spPr/>
        <p:txBody>
          <a:bodyPr/>
          <a:lstStyle/>
          <a:p>
            <a:pPr algn="ctr" defTabSz="359261" fontAlgn="auto" hangingPunct="0">
              <a:spcBef>
                <a:spcPts val="0"/>
              </a:spcBef>
              <a:spcAft>
                <a:spcPts val="0"/>
              </a:spcAft>
              <a:defRPr/>
            </a:pPr>
            <a:endParaRPr lang="es-ES" kern="0" dirty="0">
              <a:solidFill>
                <a:srgbClr val="013360"/>
              </a:solidFill>
              <a:latin typeface="Arial" panose="020B0604020202020204" pitchFamily="34" charset="0"/>
              <a:cs typeface="Arial" panose="020B0604020202020204" pitchFamily="34" charset="0"/>
              <a:sym typeface="Gill Sans"/>
            </a:endParaRPr>
          </a:p>
          <a:p>
            <a:pPr>
              <a:spcBef>
                <a:spcPct val="0"/>
              </a:spcBef>
            </a:pPr>
            <a:endParaRPr lang="es-ES" altLang="en-US" dirty="0"/>
          </a:p>
        </p:txBody>
      </p:sp>
      <p:sp>
        <p:nvSpPr>
          <p:cNvPr id="47108" name="Text Box 4"/>
          <p:cNvSpPr txBox="1">
            <a:spLocks noGrp="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20" rIns="91438" bIns="45720"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9</a:t>
            </a:r>
          </a:p>
        </p:txBody>
      </p:sp>
    </p:spTree>
    <p:extLst>
      <p:ext uri="{BB962C8B-B14F-4D97-AF65-F5344CB8AC3E}">
        <p14:creationId xmlns:p14="http://schemas.microsoft.com/office/powerpoint/2010/main" val="125159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s-ES" altLang="en-US" dirty="0"/>
              <a:t>15/12/2017</a:t>
            </a:r>
          </a:p>
        </p:txBody>
      </p:sp>
      <p:sp>
        <p:nvSpPr>
          <p:cNvPr id="8" name="Rectangle 7"/>
          <p:cNvSpPr>
            <a:spLocks noGrp="1"/>
          </p:cNvSpPr>
          <p:nvPr>
            <p:ph type="sldNum" sz="quarter" idx="5"/>
          </p:nvPr>
        </p:nvSpPr>
        <p:spPr>
          <a:ln/>
        </p:spPr>
        <p:txBody>
          <a:bodyPr/>
          <a:lstStyle/>
          <a:p>
            <a:r>
              <a:rPr lang="es-ES" altLang="en-US" dirty="0"/>
              <a:t>&lt;#&gt;</a:t>
            </a:r>
          </a:p>
        </p:txBody>
      </p:sp>
      <p:sp>
        <p:nvSpPr>
          <p:cNvPr id="4" name="Rectangle 2"/>
          <p:cNvSpPr>
            <a:spLocks noGrp="1" noRot="1" noChangeAspect="1" noTextEdit="1"/>
          </p:cNvSpPr>
          <p:nvPr>
            <p:ph type="sldImg"/>
          </p:nvPr>
        </p:nvSpPr>
        <p:spPr>
          <a:xfrm>
            <a:off x="1168400" y="674688"/>
            <a:ext cx="4498975" cy="3373437"/>
          </a:xfrm>
          <a:ln/>
        </p:spPr>
      </p:sp>
      <p:sp>
        <p:nvSpPr>
          <p:cNvPr id="50179" name="Rectangle 3"/>
          <p:cNvSpPr>
            <a:spLocks noGrp="1"/>
          </p:cNvSpPr>
          <p:nvPr>
            <p:ph type="body" idx="1"/>
          </p:nvPr>
        </p:nvSpPr>
        <p:spPr/>
        <p:txBody>
          <a:bodyPr/>
          <a:lstStyle/>
          <a:p>
            <a:pPr defTabSz="902863">
              <a:spcBef>
                <a:spcPct val="0"/>
              </a:spcBef>
            </a:pPr>
            <a:endParaRPr lang="es-ES" altLang="en-US" dirty="0"/>
          </a:p>
        </p:txBody>
      </p:sp>
      <p:sp>
        <p:nvSpPr>
          <p:cNvPr id="50180" name="Text Box 4"/>
          <p:cNvSpPr txBox="1">
            <a:spLocks noGrp="1"/>
          </p:cNvSpPr>
          <p:nvPr/>
        </p:nvSpPr>
        <p:spPr bwMode="auto">
          <a:xfrm>
            <a:off x="3871171" y="8542832"/>
            <a:ext cx="2961517"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1" tIns="45222" rIns="90441" bIns="45222" anchor="b"/>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s-ES" altLang="en-US" sz="1200" dirty="0"/>
              <a:t>12</a:t>
            </a:r>
          </a:p>
        </p:txBody>
      </p:sp>
    </p:spTree>
    <p:extLst>
      <p:ext uri="{BB962C8B-B14F-4D97-AF65-F5344CB8AC3E}">
        <p14:creationId xmlns:p14="http://schemas.microsoft.com/office/powerpoint/2010/main" val="157279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1747" name="Rectangle 3"/>
          <p:cNvSpPr>
            <a:spLocks noGrp="1"/>
          </p:cNvSpPr>
          <p:nvPr>
            <p:ph type="body" idx="1"/>
          </p:nvPr>
        </p:nvSpPr>
        <p:spPr/>
        <p:txBody>
          <a:bodyPr/>
          <a:lstStyle/>
          <a:p>
            <a:pPr>
              <a:spcBef>
                <a:spcPct val="0"/>
              </a:spcBef>
            </a:pPr>
            <a:endParaRPr lang="es-ES_tradnl" altLang="en-US" dirty="0"/>
          </a:p>
        </p:txBody>
      </p:sp>
      <p:sp>
        <p:nvSpPr>
          <p:cNvPr id="31748"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4</a:t>
            </a:r>
          </a:p>
        </p:txBody>
      </p:sp>
    </p:spTree>
    <p:extLst>
      <p:ext uri="{BB962C8B-B14F-4D97-AF65-F5344CB8AC3E}">
        <p14:creationId xmlns:p14="http://schemas.microsoft.com/office/powerpoint/2010/main" val="287455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2771" name="Rectangle 3"/>
          <p:cNvSpPr>
            <a:spLocks noGrp="1"/>
          </p:cNvSpPr>
          <p:nvPr>
            <p:ph type="body" idx="1"/>
          </p:nvPr>
        </p:nvSpPr>
        <p:spPr/>
        <p:txBody>
          <a:bodyPr/>
          <a:lstStyle/>
          <a:p>
            <a:pPr>
              <a:spcBef>
                <a:spcPct val="0"/>
              </a:spcBef>
            </a:pPr>
            <a:endParaRPr lang="es-ES_tradnl" altLang="en-US" dirty="0"/>
          </a:p>
        </p:txBody>
      </p:sp>
      <p:sp>
        <p:nvSpPr>
          <p:cNvPr id="32772"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5</a:t>
            </a:r>
          </a:p>
        </p:txBody>
      </p:sp>
    </p:spTree>
    <p:extLst>
      <p:ext uri="{BB962C8B-B14F-4D97-AF65-F5344CB8AC3E}">
        <p14:creationId xmlns:p14="http://schemas.microsoft.com/office/powerpoint/2010/main" val="236595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3795" name="Rectangle 3"/>
          <p:cNvSpPr>
            <a:spLocks noGrp="1"/>
          </p:cNvSpPr>
          <p:nvPr>
            <p:ph type="body" idx="1"/>
          </p:nvPr>
        </p:nvSpPr>
        <p:spPr/>
        <p:txBody>
          <a:bodyPr/>
          <a:lstStyle/>
          <a:p>
            <a:pPr>
              <a:spcBef>
                <a:spcPct val="0"/>
              </a:spcBef>
            </a:pPr>
            <a:endParaRPr lang="es-ES_tradnl" altLang="en-US" dirty="0"/>
          </a:p>
        </p:txBody>
      </p:sp>
      <p:sp>
        <p:nvSpPr>
          <p:cNvPr id="33796"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6</a:t>
            </a:r>
          </a:p>
        </p:txBody>
      </p:sp>
    </p:spTree>
    <p:extLst>
      <p:ext uri="{BB962C8B-B14F-4D97-AF65-F5344CB8AC3E}">
        <p14:creationId xmlns:p14="http://schemas.microsoft.com/office/powerpoint/2010/main" val="239365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34818" name="Text Box 2"/>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28663" indent="-2794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20775"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570038"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17713"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474913"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32113"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389313"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46513" indent="-22383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latin typeface="Arial" pitchFamily="34" charset="0"/>
              </a:rPr>
              <a:t>7</a:t>
            </a:r>
          </a:p>
        </p:txBody>
      </p:sp>
      <p:sp>
        <p:nvSpPr>
          <p:cNvPr id="4" name="Rectangle 3"/>
          <p:cNvSpPr>
            <a:spLocks noGrp="1" noRot="1" noChangeAspect="1" noChangeArrowheads="1" noTextEdit="1"/>
          </p:cNvSpPr>
          <p:nvPr>
            <p:ph type="sldImg"/>
          </p:nvPr>
        </p:nvSpPr>
        <p:spPr>
          <a:ln/>
        </p:spPr>
      </p:sp>
      <p:sp>
        <p:nvSpPr>
          <p:cNvPr id="34820" name="Rectangle 4"/>
          <p:cNvSpPr>
            <a:spLocks noGrp="1" noChangeArrowheads="1"/>
          </p:cNvSpPr>
          <p:nvPr>
            <p:ph type="body" idx="1"/>
          </p:nvPr>
        </p:nvSpPr>
        <p:spPr/>
        <p:txBody>
          <a:bodyPr/>
          <a:lstStyle/>
          <a:p>
            <a:pPr>
              <a:spcBef>
                <a:spcPct val="0"/>
              </a:spcBef>
            </a:pPr>
            <a:endParaRPr lang="es-ES_tradnl" altLang="en-US" dirty="0">
              <a:latin typeface="Arial" pitchFamily="34" charset="0"/>
            </a:endParaRPr>
          </a:p>
        </p:txBody>
      </p:sp>
    </p:spTree>
    <p:extLst>
      <p:ext uri="{BB962C8B-B14F-4D97-AF65-F5344CB8AC3E}">
        <p14:creationId xmlns:p14="http://schemas.microsoft.com/office/powerpoint/2010/main" val="25977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p:cNvSpPr>
          <p:nvPr>
            <p:ph type="dt" idx="1"/>
          </p:nvPr>
        </p:nvSpPr>
        <p:spPr>
          <a:ln/>
        </p:spPr>
        <p:txBody>
          <a:bodyPr/>
          <a:lstStyle/>
          <a:p>
            <a:r>
              <a:rPr lang="en-US" altLang="en-US" dirty="0"/>
              <a:t>12/15/2017</a:t>
            </a:r>
            <a:endParaRPr lang="en-US" altLang="en-US" sz="1200" dirty="0"/>
          </a:p>
        </p:txBody>
      </p:sp>
      <p:sp>
        <p:nvSpPr>
          <p:cNvPr id="8" name="Rectangle 7"/>
          <p:cNvSpPr>
            <a:spLocks noGrp="1"/>
          </p:cNvSpPr>
          <p:nvPr>
            <p:ph type="sldNum" sz="quarter" idx="5"/>
          </p:nvPr>
        </p:nvSpPr>
        <p:spPr>
          <a:ln/>
        </p:spPr>
        <p:txBody>
          <a:bodyPr/>
          <a:lstStyle/>
          <a:p>
            <a:r>
              <a:rPr lang="en-US" altLang="en-US" dirty="0"/>
              <a:t>&lt;#&gt;</a:t>
            </a:r>
            <a:endParaRPr lang="en-US" altLang="en-US" sz="1200" dirty="0"/>
          </a:p>
        </p:txBody>
      </p:sp>
      <p:sp>
        <p:nvSpPr>
          <p:cNvPr id="4" name="Rectangle 2"/>
          <p:cNvSpPr>
            <a:spLocks noGrp="1" noRot="1" noChangeAspect="1" noTextEdit="1"/>
          </p:cNvSpPr>
          <p:nvPr>
            <p:ph type="sldImg"/>
          </p:nvPr>
        </p:nvSpPr>
        <p:spPr>
          <a:ln/>
        </p:spPr>
      </p:sp>
      <p:sp>
        <p:nvSpPr>
          <p:cNvPr id="35843" name="Rectangle 3"/>
          <p:cNvSpPr>
            <a:spLocks noGrp="1"/>
          </p:cNvSpPr>
          <p:nvPr>
            <p:ph type="body" idx="1"/>
          </p:nvPr>
        </p:nvSpPr>
        <p:spPr/>
        <p:txBody>
          <a:bodyPr/>
          <a:lstStyle/>
          <a:p>
            <a:pPr>
              <a:spcBef>
                <a:spcPct val="0"/>
              </a:spcBef>
            </a:pPr>
            <a:endParaRPr lang="es-ES_tradnl" altLang="en-US" dirty="0"/>
          </a:p>
        </p:txBody>
      </p:sp>
      <p:sp>
        <p:nvSpPr>
          <p:cNvPr id="35844"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r" eaLnBrk="1" hangingPunct="1"/>
            <a:r>
              <a:rPr lang="en-US" altLang="en-US" sz="1200" dirty="0"/>
              <a:t>8</a:t>
            </a:r>
          </a:p>
        </p:txBody>
      </p:sp>
    </p:spTree>
    <p:extLst>
      <p:ext uri="{BB962C8B-B14F-4D97-AF65-F5344CB8AC3E}">
        <p14:creationId xmlns:p14="http://schemas.microsoft.com/office/powerpoint/2010/main" val="41248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202098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33460209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6541325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350637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18401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7625137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1561588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7632475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870505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547712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4450080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47550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3429768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486277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34132605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185838846"/>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82987847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125078826"/>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063002093"/>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4347198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343503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0945186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0191659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345100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98114902"/>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9671236"/>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04794260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940573390"/>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32214893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376016137"/>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843020479"/>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228256431"/>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962746447"/>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0341006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2163039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470165825"/>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84764944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85361204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1065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94621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56271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28085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87105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76995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1999427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57148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4141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3195113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113595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22963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44535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41103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8" name="Slide Number Placeholder 7"/>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494791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4" name="Slide Number Placeholder 3"/>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898148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3" name="Slide Number Placeholder 2"/>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09422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5" name="Date Placeholder 4"/>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504385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66062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221085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50841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14586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531281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720430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774655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400275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895850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00574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4122580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164326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257659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816305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4006345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4047715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529603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825323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4058460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653037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8" name="Slide Number Placeholder 7"/>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422917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8" name="Date Placeholder 7"/>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2559453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4" name="Slide Number Placeholder 3"/>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398942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3" name="Slide Number Placeholder 2"/>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953293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9686129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680994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456737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610159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353445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98424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43071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37660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4" name="Date Placeholder 3"/>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3148200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8" name="Slide Number Placeholder 7"/>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822446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4" name="Slide Number Placeholder 3"/>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701995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3" name="Slide Number Placeholder 2"/>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312921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2809577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6" name="Slide Number Placeholder 5"/>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955385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3559176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
        <p:nvSpPr>
          <p:cNvPr id="5" name="Slide Number Placeholder 4"/>
          <p:cNvSpPr>
            <a:spLocks noGrp="1"/>
          </p:cNvSpPr>
          <p:nvPr>
            <p:ph type="sldNum" sz="quarter" idx="11"/>
          </p:nvPr>
        </p:nvSpPr>
        <p:spPr/>
        <p:txBody>
          <a:bodyPr/>
          <a:lstStyle>
            <a:lvl1pPr>
              <a:defRPr/>
            </a:lvl1pPr>
          </a:lstStyle>
          <a:p>
            <a:r>
              <a:rPr lang="en-US" altLang="en-US" dirty="0"/>
              <a:t>&lt;#&gt;</a:t>
            </a:r>
            <a:endParaRPr lang="en-GB" altLang="en-US" sz="1200" dirty="0">
              <a:solidFill>
                <a:srgbClr val="898989"/>
              </a:solidFill>
            </a:endParaRPr>
          </a:p>
        </p:txBody>
      </p:sp>
    </p:spTree>
    <p:extLst>
      <p:ext uri="{BB962C8B-B14F-4D97-AF65-F5344CB8AC3E}">
        <p14:creationId xmlns:p14="http://schemas.microsoft.com/office/powerpoint/2010/main" val="1949302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33685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32516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96716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3" name="Date Placeholder 2"/>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15792174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815387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089012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765290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110942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25110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801550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216093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238544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3818075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904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36464578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484675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83520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344032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533770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1858197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26034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031157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399885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36738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55244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&lt;#&gt;</a:t>
            </a:r>
            <a:endParaRPr lang="en-US" altLang="en-US" sz="1200" dirty="0">
              <a:solidFill>
                <a:srgbClr val="898989"/>
              </a:solidFill>
            </a:endParaRPr>
          </a:p>
        </p:txBody>
      </p:sp>
      <p:sp>
        <p:nvSpPr>
          <p:cNvPr id="6" name="Date Placeholder 5"/>
          <p:cNvSpPr>
            <a:spLocks noGrp="1"/>
          </p:cNvSpPr>
          <p:nvPr>
            <p:ph type="dt" sz="half" idx="11"/>
          </p:nvPr>
        </p:nvSpPr>
        <p:spPr/>
        <p:txBody>
          <a:bodyPr/>
          <a:lstStyle>
            <a:lvl1pPr>
              <a:defRPr/>
            </a:lvl1pPr>
          </a:lstStyle>
          <a:p>
            <a:r>
              <a:rPr lang="en-US" altLang="en-US" dirty="0"/>
              <a:t>15 de diciembre del 2017</a:t>
            </a:r>
            <a:endParaRPr lang="en-US" altLang="en-US" sz="1200" dirty="0">
              <a:solidFill>
                <a:srgbClr val="FFFFFF"/>
              </a:solidFill>
              <a:latin typeface="+mn-lt"/>
            </a:endParaRPr>
          </a:p>
        </p:txBody>
      </p:sp>
    </p:spTree>
    <p:extLst>
      <p:ext uri="{BB962C8B-B14F-4D97-AF65-F5344CB8AC3E}">
        <p14:creationId xmlns:p14="http://schemas.microsoft.com/office/powerpoint/2010/main" val="34956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97486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12325458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5265720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33857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30956021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8743169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41609947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8561440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6678375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15 de diciembre del 2017</a:t>
            </a:r>
            <a:endParaRPr lang="en-GB" altLang="en-US" sz="1200" dirty="0">
              <a:solidFill>
                <a:srgbClr val="FFFFFF"/>
              </a:solidFill>
              <a:latin typeface="+mn-lt"/>
            </a:endParaRPr>
          </a:p>
        </p:txBody>
      </p:sp>
    </p:spTree>
    <p:extLst>
      <p:ext uri="{BB962C8B-B14F-4D97-AF65-F5344CB8AC3E}">
        <p14:creationId xmlns:p14="http://schemas.microsoft.com/office/powerpoint/2010/main" val="26838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hyperlink" Target="http://www.company.com/" TargetMode="Externa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
        <p:nvSpPr>
          <p:cNvPr id="1028" name="Rectangle 4"/>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1029" name="Group 5"/>
          <p:cNvGrpSpPr>
            <a:grpSpLocks/>
          </p:cNvGrpSpPr>
          <p:nvPr/>
        </p:nvGrpSpPr>
        <p:grpSpPr bwMode="auto">
          <a:xfrm>
            <a:off x="5836597" y="6149975"/>
            <a:ext cx="2850204" cy="708025"/>
            <a:chOff x="55258" y="35302"/>
            <a:chExt cx="18866" cy="5697"/>
          </a:xfrm>
        </p:grpSpPr>
        <p:sp>
          <p:nvSpPr>
            <p:cNvPr id="1034"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1035" name="Group 11"/>
            <p:cNvGrpSpPr>
              <a:grpSpLocks/>
            </p:cNvGrpSpPr>
            <p:nvPr userDrawn="1"/>
          </p:nvGrpSpPr>
          <p:grpSpPr bwMode="auto">
            <a:xfrm>
              <a:off x="55258" y="36183"/>
              <a:ext cx="18794" cy="4816"/>
              <a:chOff x="55258" y="36183"/>
              <a:chExt cx="18794" cy="4816"/>
            </a:xfrm>
          </p:grpSpPr>
          <p:sp>
            <p:nvSpPr>
              <p:cNvPr id="1036"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1037"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sp>
        <p:nvSpPr>
          <p:cNvPr id="103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16" name="Line 8"/>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33" name="Rectangle 9"/>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US" altLang="en-US" sz="1200" dirty="0">
              <a:solidFill>
                <a:srgbClr val="FFFFFF"/>
              </a:solidFill>
              <a:latin typeface="+mn-lt"/>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6673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10243" name="Group 3"/>
          <p:cNvGrpSpPr>
            <a:grpSpLocks/>
          </p:cNvGrpSpPr>
          <p:nvPr/>
        </p:nvGrpSpPr>
        <p:grpSpPr bwMode="auto">
          <a:xfrm>
            <a:off x="5982511" y="6126163"/>
            <a:ext cx="2704290" cy="593725"/>
            <a:chOff x="55258" y="35302"/>
            <a:chExt cx="18866" cy="5697"/>
          </a:xfrm>
        </p:grpSpPr>
        <p:sp>
          <p:nvSpPr>
            <p:cNvPr id="10249"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10250" name="Group 10"/>
            <p:cNvGrpSpPr>
              <a:grpSpLocks/>
            </p:cNvGrpSpPr>
            <p:nvPr userDrawn="1"/>
          </p:nvGrpSpPr>
          <p:grpSpPr bwMode="auto">
            <a:xfrm>
              <a:off x="55258" y="36183"/>
              <a:ext cx="18794" cy="4816"/>
              <a:chOff x="55258" y="36183"/>
              <a:chExt cx="18794" cy="4816"/>
            </a:xfrm>
          </p:grpSpPr>
          <p:sp>
            <p:nvSpPr>
              <p:cNvPr id="10251"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10252"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246"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7"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8"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58934"/>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6575425"/>
            <a:ext cx="9134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Nombre de la empresa ¦</a:t>
            </a:r>
            <a:r>
              <a:rPr lang="en-US" altLang="en-US" dirty="0">
                <a:hlinkClick r:id="rId13"/>
              </a:rPr>
              <a:t>www.company.com</a:t>
            </a:r>
            <a:r>
              <a:rPr lang="en-US" altLang="en-US" dirty="0"/>
              <a:t> ¦ versión 1.1 ¦ 09/02/2013</a:t>
            </a:r>
          </a:p>
        </p:txBody>
      </p:sp>
      <p:sp>
        <p:nvSpPr>
          <p:cNvPr id="11267" name="Rectangle 3"/>
          <p:cNvSpPr>
            <a:spLocks noChangeArrowheads="1"/>
          </p:cNvSpPr>
          <p:nvPr/>
        </p:nvSpPr>
        <p:spPr bwMode="auto">
          <a:xfrm>
            <a:off x="5557838" y="3047337"/>
            <a:ext cx="2833687" cy="10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2352" tIns="22352" rIns="22352" bIns="22352" anchor="ctr">
            <a:spAutoFit/>
          </a:bodyPr>
          <a:lstStyle>
            <a:lvl1pPr marL="342900" indent="-3429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250825" indent="-166688"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lvl="1" eaLnBrk="1" hangingPunct="1">
              <a:spcBef>
                <a:spcPts val="613"/>
              </a:spcBef>
              <a:buSzPct val="70000"/>
              <a:buFont typeface="Zapf Dingbats"/>
              <a:buChar char="✦"/>
            </a:pPr>
            <a:r>
              <a:rPr lang="en-US" altLang="en-US" dirty="0"/>
              <a:t>Officto es dolo quae</a:t>
            </a:r>
          </a:p>
          <a:p>
            <a:pPr lvl="1" eaLnBrk="1" hangingPunct="1">
              <a:spcBef>
                <a:spcPts val="613"/>
              </a:spcBef>
              <a:buSzPct val="70000"/>
              <a:buFont typeface="Zapf Dingbats"/>
              <a:buChar char="✦"/>
            </a:pPr>
            <a:r>
              <a:rPr lang="en-US" altLang="en-US" dirty="0"/>
              <a:t>Ut ut optae verciur</a:t>
            </a:r>
          </a:p>
          <a:p>
            <a:pPr lvl="1" eaLnBrk="1" hangingPunct="1">
              <a:spcBef>
                <a:spcPts val="613"/>
              </a:spcBef>
              <a:buSzPct val="70000"/>
              <a:buFont typeface="Zapf Dingbats"/>
              <a:buChar char="✦"/>
            </a:pPr>
            <a:r>
              <a:rPr lang="en-US" altLang="en-US" dirty="0"/>
              <a:t>Westios nulparc iendam</a:t>
            </a:r>
          </a:p>
        </p:txBody>
      </p:sp>
      <p:pic>
        <p:nvPicPr>
          <p:cNvPr id="11268" name="logo.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975" y="212725"/>
            <a:ext cx="476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9" name="Rectangle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71" name="Rectangle 7"/>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75408864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1" name="Rectangle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2" name="Rectangle 4"/>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177811406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spd="med"/>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2051" name="Group 3"/>
          <p:cNvGrpSpPr>
            <a:grpSpLocks/>
          </p:cNvGrpSpPr>
          <p:nvPr/>
        </p:nvGrpSpPr>
        <p:grpSpPr bwMode="auto">
          <a:xfrm>
            <a:off x="6799263" y="6149975"/>
            <a:ext cx="1887537" cy="569913"/>
            <a:chOff x="55258" y="35302"/>
            <a:chExt cx="18866" cy="5697"/>
          </a:xfrm>
        </p:grpSpPr>
        <p:sp>
          <p:nvSpPr>
            <p:cNvPr id="2059" name="Text Box 11"/>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2060" name="Group 12"/>
            <p:cNvGrpSpPr>
              <a:grpSpLocks/>
            </p:cNvGrpSpPr>
            <p:nvPr userDrawn="1"/>
          </p:nvGrpSpPr>
          <p:grpSpPr bwMode="auto">
            <a:xfrm>
              <a:off x="55258" y="36183"/>
              <a:ext cx="18794" cy="4816"/>
              <a:chOff x="55258" y="36183"/>
              <a:chExt cx="18794" cy="4816"/>
            </a:xfrm>
          </p:grpSpPr>
          <p:sp>
            <p:nvSpPr>
              <p:cNvPr id="2061" name="Text Box 13"/>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2062" name="Text Box 14"/>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pic>
        <p:nvPicPr>
          <p:cNvPr id="2052"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6108700"/>
            <a:ext cx="2065337" cy="63341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54" name="Rectangle 6"/>
          <p:cNvSpPr>
            <a:spLocks noChangeArrowheads="1"/>
          </p:cNvSpPr>
          <p:nvPr/>
        </p:nvSpPr>
        <p:spPr bwMode="auto">
          <a:xfrm>
            <a:off x="0" y="-100013"/>
            <a:ext cx="9144000" cy="136842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BFBFBF"/>
              </a:solidFill>
              <a:latin typeface="Calibri" pitchFamily="34" charset="0"/>
            </a:endParaRPr>
          </a:p>
        </p:txBody>
      </p:sp>
      <p:sp>
        <p:nvSpPr>
          <p:cNvPr id="2055" name="Rectangle 7"/>
          <p:cNvSpPr>
            <a:spLocks noChangeArrowheads="1"/>
          </p:cNvSpPr>
          <p:nvPr/>
        </p:nvSpPr>
        <p:spPr bwMode="auto">
          <a:xfrm>
            <a:off x="0" y="5489575"/>
            <a:ext cx="9144000" cy="13684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BFBFBF"/>
              </a:solidFill>
              <a:latin typeface="Calibri" pitchFamily="34" charset="0"/>
            </a:endParaRPr>
          </a:p>
        </p:txBody>
      </p:sp>
      <p:sp>
        <p:nvSpPr>
          <p:cNvPr id="2056" name="Rectangle 8"/>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7" name="Rectangle 9"/>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8" name="Rectangle 10"/>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US" altLang="en-US" sz="1200" dirty="0">
              <a:solidFill>
                <a:srgbClr val="898989"/>
              </a:solidFill>
            </a:endParaRPr>
          </a:p>
        </p:txBody>
      </p:sp>
    </p:spTree>
    <p:extLst>
      <p:ext uri="{BB962C8B-B14F-4D97-AF65-F5344CB8AC3E}">
        <p14:creationId xmlns:p14="http://schemas.microsoft.com/office/powerpoint/2010/main" val="27178864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3075" name="Group 3"/>
          <p:cNvGrpSpPr>
            <a:grpSpLocks/>
          </p:cNvGrpSpPr>
          <p:nvPr/>
        </p:nvGrpSpPr>
        <p:grpSpPr bwMode="auto">
          <a:xfrm>
            <a:off x="5924145" y="6149975"/>
            <a:ext cx="2762655" cy="708025"/>
            <a:chOff x="55258" y="35302"/>
            <a:chExt cx="18866" cy="5697"/>
          </a:xfrm>
        </p:grpSpPr>
        <p:sp>
          <p:nvSpPr>
            <p:cNvPr id="3082"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3083" name="Group 11"/>
            <p:cNvGrpSpPr>
              <a:grpSpLocks/>
            </p:cNvGrpSpPr>
            <p:nvPr userDrawn="1"/>
          </p:nvGrpSpPr>
          <p:grpSpPr bwMode="auto">
            <a:xfrm>
              <a:off x="55258" y="36183"/>
              <a:ext cx="18794" cy="4816"/>
              <a:chOff x="55258" y="36183"/>
              <a:chExt cx="18794" cy="4816"/>
            </a:xfrm>
          </p:grpSpPr>
          <p:sp>
            <p:nvSpPr>
              <p:cNvPr id="3084"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3085"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7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0" name="Rectangle 8"/>
          <p:cNvSpPr>
            <a:spLocks noGrp="1"/>
          </p:cNvSpPr>
          <p:nvPr>
            <p:ph type="dt" sz="half" idx="2"/>
          </p:nvPr>
        </p:nvSpPr>
        <p:spPr bwMode="auto">
          <a:xfrm>
            <a:off x="6659563" y="444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sp>
        <p:nvSpPr>
          <p:cNvPr id="3081"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GB" altLang="en-US" sz="1200" dirty="0">
              <a:solidFill>
                <a:srgbClr val="898989"/>
              </a:solidFill>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76867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4099" name="Group 3"/>
          <p:cNvGrpSpPr>
            <a:grpSpLocks/>
          </p:cNvGrpSpPr>
          <p:nvPr/>
        </p:nvGrpSpPr>
        <p:grpSpPr bwMode="auto">
          <a:xfrm>
            <a:off x="5894963" y="6149975"/>
            <a:ext cx="2791838" cy="708025"/>
            <a:chOff x="55258" y="35302"/>
            <a:chExt cx="18866" cy="5697"/>
          </a:xfrm>
        </p:grpSpPr>
        <p:sp>
          <p:nvSpPr>
            <p:cNvPr id="4105"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4106" name="Group 10"/>
            <p:cNvGrpSpPr>
              <a:grpSpLocks/>
            </p:cNvGrpSpPr>
            <p:nvPr userDrawn="1"/>
          </p:nvGrpSpPr>
          <p:grpSpPr bwMode="auto">
            <a:xfrm>
              <a:off x="55258" y="36183"/>
              <a:ext cx="18794" cy="4816"/>
              <a:chOff x="55258" y="36183"/>
              <a:chExt cx="18794" cy="4816"/>
            </a:xfrm>
          </p:grpSpPr>
          <p:sp>
            <p:nvSpPr>
              <p:cNvPr id="4107"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4108"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0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4" name="Rectangle 8"/>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GB" altLang="en-US" sz="1200" dirty="0">
              <a:solidFill>
                <a:srgbClr val="898989"/>
              </a:solidFill>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4464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5123" name="Group 3"/>
          <p:cNvGrpSpPr>
            <a:grpSpLocks/>
          </p:cNvGrpSpPr>
          <p:nvPr/>
        </p:nvGrpSpPr>
        <p:grpSpPr bwMode="auto">
          <a:xfrm>
            <a:off x="5963055" y="6149975"/>
            <a:ext cx="2723745" cy="708025"/>
            <a:chOff x="55258" y="35302"/>
            <a:chExt cx="18866" cy="5697"/>
          </a:xfrm>
        </p:grpSpPr>
        <p:sp>
          <p:nvSpPr>
            <p:cNvPr id="5130"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5131" name="Group 11"/>
            <p:cNvGrpSpPr>
              <a:grpSpLocks/>
            </p:cNvGrpSpPr>
            <p:nvPr userDrawn="1"/>
          </p:nvGrpSpPr>
          <p:grpSpPr bwMode="auto">
            <a:xfrm>
              <a:off x="55258" y="36183"/>
              <a:ext cx="18794" cy="4816"/>
              <a:chOff x="55258" y="36183"/>
              <a:chExt cx="18794" cy="4816"/>
            </a:xfrm>
          </p:grpSpPr>
          <p:sp>
            <p:nvSpPr>
              <p:cNvPr id="5132"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5133"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26"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7"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8"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sp>
        <p:nvSpPr>
          <p:cNvPr id="5129"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GB" altLang="en-US" sz="1200" dirty="0">
              <a:solidFill>
                <a:srgbClr val="898989"/>
              </a:solidFill>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7737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6147" name="Group 3"/>
          <p:cNvGrpSpPr>
            <a:grpSpLocks/>
          </p:cNvGrpSpPr>
          <p:nvPr/>
        </p:nvGrpSpPr>
        <p:grpSpPr bwMode="auto">
          <a:xfrm>
            <a:off x="6215975" y="6149975"/>
            <a:ext cx="2470826" cy="592138"/>
            <a:chOff x="55258" y="35302"/>
            <a:chExt cx="18866" cy="5697"/>
          </a:xfrm>
        </p:grpSpPr>
        <p:sp>
          <p:nvSpPr>
            <p:cNvPr id="6154" name="Text Box 10"/>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6155" name="Group 11"/>
            <p:cNvGrpSpPr>
              <a:grpSpLocks/>
            </p:cNvGrpSpPr>
            <p:nvPr userDrawn="1"/>
          </p:nvGrpSpPr>
          <p:grpSpPr bwMode="auto">
            <a:xfrm>
              <a:off x="55258" y="36183"/>
              <a:ext cx="18794" cy="4816"/>
              <a:chOff x="55258" y="36183"/>
              <a:chExt cx="18794" cy="4816"/>
            </a:xfrm>
          </p:grpSpPr>
          <p:sp>
            <p:nvSpPr>
              <p:cNvPr id="6156" name="Text Box 12"/>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6157" name="Text Box 13"/>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50"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1"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52"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sp>
        <p:nvSpPr>
          <p:cNvPr id="6153" name="Rectangle 9"/>
          <p:cNvSpPr>
            <a:spLocks noGrp="1"/>
          </p:cNvSpPr>
          <p:nvPr>
            <p:ph type="sldNum" sz="quarter" idx="4"/>
          </p:nvPr>
        </p:nvSpPr>
        <p:spPr bwMode="auto">
          <a:xfrm>
            <a:off x="6615113" y="60213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&lt;#&gt;</a:t>
            </a:r>
            <a:endParaRPr lang="en-GB" altLang="en-US" sz="1200" dirty="0">
              <a:solidFill>
                <a:srgbClr val="898989"/>
              </a:solidFill>
            </a:endParaRPr>
          </a:p>
        </p:txBody>
      </p:sp>
      <p:pic>
        <p:nvPicPr>
          <p:cNvPr id="14"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5380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7171" name="Group 3"/>
          <p:cNvGrpSpPr>
            <a:grpSpLocks/>
          </p:cNvGrpSpPr>
          <p:nvPr/>
        </p:nvGrpSpPr>
        <p:grpSpPr bwMode="auto">
          <a:xfrm>
            <a:off x="5963055" y="6126163"/>
            <a:ext cx="2723745" cy="593725"/>
            <a:chOff x="55258" y="35302"/>
            <a:chExt cx="18866" cy="5697"/>
          </a:xfrm>
        </p:grpSpPr>
        <p:sp>
          <p:nvSpPr>
            <p:cNvPr id="7177"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7178" name="Group 10"/>
            <p:cNvGrpSpPr>
              <a:grpSpLocks/>
            </p:cNvGrpSpPr>
            <p:nvPr userDrawn="1"/>
          </p:nvGrpSpPr>
          <p:grpSpPr bwMode="auto">
            <a:xfrm>
              <a:off x="55258" y="36183"/>
              <a:ext cx="18794" cy="4816"/>
              <a:chOff x="55258" y="36183"/>
              <a:chExt cx="18794" cy="4816"/>
            </a:xfrm>
          </p:grpSpPr>
          <p:sp>
            <p:nvSpPr>
              <p:cNvPr id="7179"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7180"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174"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5"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6"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86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8195" name="Group 3"/>
          <p:cNvGrpSpPr>
            <a:grpSpLocks/>
          </p:cNvGrpSpPr>
          <p:nvPr/>
        </p:nvGrpSpPr>
        <p:grpSpPr bwMode="auto">
          <a:xfrm>
            <a:off x="6167337" y="6126163"/>
            <a:ext cx="2519464" cy="593725"/>
            <a:chOff x="55258" y="35302"/>
            <a:chExt cx="18866" cy="5697"/>
          </a:xfrm>
        </p:grpSpPr>
        <p:sp>
          <p:nvSpPr>
            <p:cNvPr id="8201"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8202" name="Group 10"/>
            <p:cNvGrpSpPr>
              <a:grpSpLocks/>
            </p:cNvGrpSpPr>
            <p:nvPr userDrawn="1"/>
          </p:nvGrpSpPr>
          <p:grpSpPr bwMode="auto">
            <a:xfrm>
              <a:off x="55258" y="36183"/>
              <a:ext cx="18794" cy="4816"/>
              <a:chOff x="55258" y="36183"/>
              <a:chExt cx="18794" cy="4816"/>
            </a:xfrm>
          </p:grpSpPr>
          <p:sp>
            <p:nvSpPr>
              <p:cNvPr id="8203"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8204"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198"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9"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200"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8427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6988"/>
            <a:ext cx="9144000" cy="1196976"/>
          </a:xfrm>
          <a:prstGeom prst="rect">
            <a:avLst/>
          </a:prstGeom>
          <a:solidFill>
            <a:srgbClr val="1E7FB8"/>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endParaRPr lang="en-US" altLang="en-US" dirty="0">
              <a:solidFill>
                <a:srgbClr val="FFFFFF"/>
              </a:solidFill>
              <a:latin typeface="Calibri" pitchFamily="34" charset="0"/>
            </a:endParaRPr>
          </a:p>
        </p:txBody>
      </p:sp>
      <p:grpSp>
        <p:nvGrpSpPr>
          <p:cNvPr id="9219" name="Group 3"/>
          <p:cNvGrpSpPr>
            <a:grpSpLocks/>
          </p:cNvGrpSpPr>
          <p:nvPr/>
        </p:nvGrpSpPr>
        <p:grpSpPr bwMode="auto">
          <a:xfrm>
            <a:off x="5894963" y="6126163"/>
            <a:ext cx="2791838" cy="593725"/>
            <a:chOff x="55258" y="35302"/>
            <a:chExt cx="18866" cy="5697"/>
          </a:xfrm>
        </p:grpSpPr>
        <p:sp>
          <p:nvSpPr>
            <p:cNvPr id="9225" name="Text Box 9"/>
            <p:cNvSpPr txBox="1">
              <a:spLocks noChangeArrowheads="1"/>
            </p:cNvSpPr>
            <p:nvPr userDrawn="1"/>
          </p:nvSpPr>
          <p:spPr bwMode="auto">
            <a:xfrm>
              <a:off x="55402" y="35302"/>
              <a:ext cx="18722"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SALUD</a:t>
              </a:r>
              <a:endParaRPr lang="en-US" altLang="en-US" sz="1000" dirty="0">
                <a:solidFill>
                  <a:srgbClr val="1E7FB8"/>
                </a:solidFill>
                <a:latin typeface="Corbel" pitchFamily="34" charset="0"/>
              </a:endParaRPr>
            </a:p>
          </p:txBody>
        </p:sp>
        <p:grpSp>
          <p:nvGrpSpPr>
            <p:cNvPr id="9226" name="Group 10"/>
            <p:cNvGrpSpPr>
              <a:grpSpLocks/>
            </p:cNvGrpSpPr>
            <p:nvPr userDrawn="1"/>
          </p:nvGrpSpPr>
          <p:grpSpPr bwMode="auto">
            <a:xfrm>
              <a:off x="55258" y="36183"/>
              <a:ext cx="18794" cy="4816"/>
              <a:chOff x="55258" y="36183"/>
              <a:chExt cx="18794" cy="4816"/>
            </a:xfrm>
          </p:grpSpPr>
          <p:sp>
            <p:nvSpPr>
              <p:cNvPr id="9227" name="Text Box 11"/>
              <p:cNvSpPr txBox="1">
                <a:spLocks noChangeArrowheads="1"/>
              </p:cNvSpPr>
              <p:nvPr userDrawn="1"/>
            </p:nvSpPr>
            <p:spPr bwMode="auto">
              <a:xfrm>
                <a:off x="64942" y="38383"/>
                <a:ext cx="8892" cy="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dirty="0"/>
                  <a:t>programa</a:t>
                </a:r>
                <a:endParaRPr lang="en-US" altLang="en-US" sz="1100" dirty="0">
                  <a:solidFill>
                    <a:srgbClr val="1E7FB8"/>
                  </a:solidFill>
                  <a:latin typeface="Corbel" pitchFamily="34" charset="0"/>
                </a:endParaRPr>
              </a:p>
            </p:txBody>
          </p:sp>
          <p:sp>
            <p:nvSpPr>
              <p:cNvPr id="9228" name="Text Box 12"/>
              <p:cNvSpPr txBox="1">
                <a:spLocks noChangeArrowheads="1"/>
              </p:cNvSpPr>
              <p:nvPr userDrawn="1"/>
            </p:nvSpPr>
            <p:spPr bwMode="auto">
              <a:xfrm>
                <a:off x="55258" y="36183"/>
                <a:ext cx="18794" cy="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n-US" altLang="en-US" sz="2000" b="1" dirty="0">
                    <a:solidFill>
                      <a:srgbClr val="1E7FB8"/>
                    </a:solidFill>
                    <a:latin typeface="Leelawadee" pitchFamily="34" charset="-34"/>
                    <a:ea typeface="Lato Heavy"/>
                  </a:rPr>
                  <a:t>EMERGENCIAS</a:t>
                </a:r>
              </a:p>
            </p:txBody>
          </p:sp>
        </p:grpSp>
      </p:grpSp>
      <p:cxnSp>
        <p:nvCxnSpPr>
          <p:cNvPr id="16" name="Line 5"/>
          <p:cNvCxnSpPr/>
          <p:nvPr/>
        </p:nvCxnSpPr>
        <p:spPr>
          <a:xfrm>
            <a:off x="-9525" y="6021388"/>
            <a:ext cx="91535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222" name="Rectangle 6"/>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3" name="Rectangle 7"/>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4" name="Rectangle 8"/>
          <p:cNvSpPr>
            <a:spLocks noGrp="1"/>
          </p:cNvSpPr>
          <p:nvPr>
            <p:ph type="dt" sz="half" idx="2"/>
          </p:nvPr>
        </p:nvSpPr>
        <p:spPr bwMode="auto">
          <a:xfrm>
            <a:off x="6659563" y="36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a:latin typeface="Palatino Linotype" pitchFamily="18" charset="0"/>
                <a:ea typeface="ＭＳ Ｐゴシック" pitchFamily="34" charset="-128"/>
                <a:cs typeface="ＭＳ Ｐゴシック" pitchFamily="34" charset="-128"/>
              </a:defRPr>
            </a:lvl1pPr>
          </a:lstStyle>
          <a:p>
            <a:r>
              <a:rPr lang="en-US" altLang="en-US" dirty="0"/>
              <a:t>15 de diciembre del 2017</a:t>
            </a:r>
            <a:endParaRPr lang="en-GB" altLang="en-US" sz="1200" dirty="0">
              <a:solidFill>
                <a:srgbClr val="FFFFFF"/>
              </a:solidFill>
              <a:latin typeface="+mn-lt"/>
            </a:endParaRPr>
          </a:p>
        </p:txBody>
      </p:sp>
      <p:pic>
        <p:nvPicPr>
          <p:cNvPr id="13" name="Picture 2" descr="http://tts.paho.org/files/downloads/branding/WHO-SP-C-H.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150098"/>
            <a:ext cx="2432304" cy="6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2702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ftr="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cs typeface="Arial" pitchFamily="34" charset="0"/>
        </a:defRPr>
      </a:lvl2pPr>
      <a:lvl3pPr algn="l" rtl="0" fontAlgn="base">
        <a:spcBef>
          <a:spcPct val="0"/>
        </a:spcBef>
        <a:spcAft>
          <a:spcPct val="0"/>
        </a:spcAft>
        <a:defRPr sz="3600">
          <a:solidFill>
            <a:schemeClr val="bg1"/>
          </a:solidFill>
          <a:latin typeface="Arial" pitchFamily="34" charset="0"/>
          <a:cs typeface="Arial" pitchFamily="34" charset="0"/>
        </a:defRPr>
      </a:lvl3pPr>
      <a:lvl4pPr algn="l" rtl="0" fontAlgn="base">
        <a:spcBef>
          <a:spcPct val="0"/>
        </a:spcBef>
        <a:spcAft>
          <a:spcPct val="0"/>
        </a:spcAft>
        <a:defRPr sz="3600">
          <a:solidFill>
            <a:schemeClr val="bg1"/>
          </a:solidFill>
          <a:latin typeface="Arial" pitchFamily="34" charset="0"/>
          <a:cs typeface="Arial" pitchFamily="34" charset="0"/>
        </a:defRPr>
      </a:lvl4pPr>
      <a:lvl5pPr algn="l" rtl="0" fontAlgn="base">
        <a:spcBef>
          <a:spcPct val="0"/>
        </a:spcBef>
        <a:spcAft>
          <a:spcPct val="0"/>
        </a:spcAft>
        <a:defRPr sz="3600">
          <a:solidFill>
            <a:schemeClr val="bg1"/>
          </a:solidFill>
          <a:latin typeface="Arial" pitchFamily="34" charset="0"/>
          <a:cs typeface="Arial" pitchFamily="34" charset="0"/>
        </a:defRPr>
      </a:lvl5pPr>
      <a:lvl6pPr marL="457200" algn="l" rtl="0" fontAlgn="base">
        <a:spcBef>
          <a:spcPct val="0"/>
        </a:spcBef>
        <a:spcAft>
          <a:spcPct val="0"/>
        </a:spcAft>
        <a:defRPr sz="3600">
          <a:solidFill>
            <a:schemeClr val="bg1"/>
          </a:solidFill>
          <a:latin typeface="Arial" pitchFamily="34" charset="0"/>
          <a:cs typeface="Arial" pitchFamily="34" charset="0"/>
        </a:defRPr>
      </a:lvl6pPr>
      <a:lvl7pPr marL="914400" algn="l" rtl="0" fontAlgn="base">
        <a:spcBef>
          <a:spcPct val="0"/>
        </a:spcBef>
        <a:spcAft>
          <a:spcPct val="0"/>
        </a:spcAft>
        <a:defRPr sz="3600">
          <a:solidFill>
            <a:schemeClr val="bg1"/>
          </a:solidFill>
          <a:latin typeface="Arial" pitchFamily="34" charset="0"/>
          <a:cs typeface="Arial" pitchFamily="34" charset="0"/>
        </a:defRPr>
      </a:lvl7pPr>
      <a:lvl8pPr marL="1371600" algn="l" rtl="0" fontAlgn="base">
        <a:spcBef>
          <a:spcPct val="0"/>
        </a:spcBef>
        <a:spcAft>
          <a:spcPct val="0"/>
        </a:spcAft>
        <a:defRPr sz="3600">
          <a:solidFill>
            <a:schemeClr val="bg1"/>
          </a:solidFill>
          <a:latin typeface="Arial" pitchFamily="34" charset="0"/>
          <a:cs typeface="Arial" pitchFamily="34" charset="0"/>
        </a:defRPr>
      </a:lvl8pPr>
      <a:lvl9pPr marL="1828800" algn="l" rtl="0" fontAlgn="base">
        <a:spcBef>
          <a:spcPct val="0"/>
        </a:spcBef>
        <a:spcAft>
          <a:spcPct val="0"/>
        </a:spcAft>
        <a:defRPr sz="36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openxmlformats.org/officeDocument/2006/relationships/image" Target="../media/image4.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4.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714765" y="1601429"/>
            <a:ext cx="7772400" cy="3841750"/>
          </a:xfrm>
        </p:spPr>
        <p:txBody>
          <a:bodyPr anchor="t"/>
          <a:lstStyle/>
          <a:p>
            <a:pPr algn="ctr"/>
            <a:r>
              <a:rPr lang="es-ES_tradnl" altLang="en-US" sz="3900" dirty="0">
                <a:solidFill>
                  <a:srgbClr val="013360"/>
                </a:solidFill>
              </a:rPr>
              <a:t>Centros Nacionales de Enlace para el RSI </a:t>
            </a:r>
            <a:br>
              <a:rPr lang="es-ES_tradnl" altLang="en-US" sz="3900" dirty="0">
                <a:solidFill>
                  <a:srgbClr val="013360"/>
                </a:solidFill>
              </a:rPr>
            </a:br>
            <a:br>
              <a:rPr lang="es-ES_tradnl" altLang="en-US" sz="3900" dirty="0">
                <a:solidFill>
                  <a:srgbClr val="013360"/>
                </a:solidFill>
              </a:rPr>
            </a:br>
            <a:r>
              <a:rPr lang="es-ES_tradnl" altLang="en-US" sz="3900" dirty="0">
                <a:solidFill>
                  <a:srgbClr val="013360"/>
                </a:solidFill>
              </a:rPr>
              <a:t>Panorama de los mecanismos </a:t>
            </a:r>
            <a:br>
              <a:rPr lang="es-ES_tradnl" altLang="en-US" sz="3900" dirty="0">
                <a:solidFill>
                  <a:srgbClr val="013360"/>
                </a:solidFill>
              </a:rPr>
            </a:br>
            <a:r>
              <a:rPr lang="es-ES_tradnl" altLang="en-US" sz="3900" dirty="0">
                <a:solidFill>
                  <a:srgbClr val="013360"/>
                </a:solidFill>
              </a:rPr>
              <a:t>de intercambio de información del RSI</a:t>
            </a:r>
            <a:br>
              <a:rPr lang="es-ES_tradnl" altLang="en-US" sz="3900" b="1" dirty="0">
                <a:solidFill>
                  <a:srgbClr val="0070C0"/>
                </a:solidFill>
              </a:rPr>
            </a:br>
            <a:endParaRPr lang="es-ES_tradnl" altLang="en-US" sz="3900" b="1" dirty="0">
              <a:solidFill>
                <a:srgbClr val="0070C0"/>
              </a:solidFill>
            </a:endParaRPr>
          </a:p>
        </p:txBody>
      </p:sp>
      <p:pic>
        <p:nvPicPr>
          <p:cNvPr id="3" name="Picture 2"/>
          <p:cNvPicPr/>
          <p:nvPr/>
        </p:nvPicPr>
        <p:blipFill rotWithShape="1">
          <a:blip r:embed="rId3"/>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239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252413" y="184150"/>
            <a:ext cx="7772400" cy="1143000"/>
          </a:xfrm>
        </p:spPr>
        <p:txBody>
          <a:bodyPr anchor="t"/>
          <a:lstStyle/>
          <a:p>
            <a:r>
              <a:rPr lang="es-ES_tradnl" altLang="en-US" dirty="0"/>
              <a:t>Solicitudes de verificación</a:t>
            </a:r>
            <a:endParaRPr lang="en-US" altLang="en-US" dirty="0"/>
          </a:p>
        </p:txBody>
      </p:sp>
      <p:sp>
        <p:nvSpPr>
          <p:cNvPr id="22531" name="Rectangle 3"/>
          <p:cNvSpPr>
            <a:spLocks noGrp="1"/>
          </p:cNvSpPr>
          <p:nvPr>
            <p:ph idx="4294967295"/>
          </p:nvPr>
        </p:nvSpPr>
        <p:spPr>
          <a:xfrm>
            <a:off x="252413" y="1327150"/>
            <a:ext cx="8766175" cy="4549775"/>
          </a:xfrm>
        </p:spPr>
        <p:txBody>
          <a:bodyPr/>
          <a:lstStyle/>
          <a:p>
            <a:pPr marL="377190" indent="-377190" defTabSz="363220">
              <a:spcBef>
                <a:spcPts val="0"/>
              </a:spcBef>
              <a:buClr>
                <a:srgbClr val="013360"/>
              </a:buClr>
              <a:buFont typeface="Wingdings" charset="2"/>
              <a:buChar char="§"/>
            </a:pPr>
            <a:r>
              <a:rPr lang="es-ES_tradnl" altLang="en-US" sz="2000" b="0" kern="0" dirty="0">
                <a:latin typeface="Arial" panose="020B0604020202020204" pitchFamily="34" charset="0"/>
                <a:cs typeface="Arial" panose="020B0604020202020204" pitchFamily="34" charset="0"/>
              </a:rPr>
              <a:t>Razones del Punto de Contacto Regional de la OMS para el RSI para iniciar un diálogo relativo a la verificación de eventos con los Estados Partes:</a:t>
            </a:r>
          </a:p>
          <a:p>
            <a:pPr marL="777240" lvl="2" indent="-377190" defTabSz="363220">
              <a:spcBef>
                <a:spcPts val="0"/>
              </a:spcBef>
              <a:buClr>
                <a:srgbClr val="013360"/>
              </a:buClr>
              <a:buFont typeface="Wingdings" charset="2"/>
              <a:buChar char="§"/>
            </a:pPr>
            <a:r>
              <a:rPr lang="es-ES_tradnl" altLang="en-US" sz="1800" b="0" kern="0" dirty="0">
                <a:latin typeface="Arial" panose="020B0604020202020204" pitchFamily="34" charset="0"/>
                <a:cs typeface="Arial" panose="020B0604020202020204" pitchFamily="34" charset="0"/>
              </a:rPr>
              <a:t>Indicios sólidos sobre la ocurrencia de un evento de importancia para la  salud pública internacional </a:t>
            </a:r>
          </a:p>
          <a:p>
            <a:pPr marL="777240" lvl="2" indent="-377190" defTabSz="363220">
              <a:spcBef>
                <a:spcPts val="0"/>
              </a:spcBef>
              <a:buClr>
                <a:srgbClr val="013360"/>
              </a:buClr>
              <a:buFont typeface="Wingdings" charset="2"/>
              <a:buChar char="§"/>
            </a:pPr>
            <a:r>
              <a:rPr lang="es-ES_tradnl" altLang="en-US" sz="1800" b="0" kern="0" dirty="0">
                <a:latin typeface="Arial" panose="020B0604020202020204" pitchFamily="34" charset="0"/>
                <a:cs typeface="Arial" panose="020B0604020202020204" pitchFamily="34" charset="0"/>
              </a:rPr>
              <a:t>Mantener abiertos los canales de comunicación</a:t>
            </a:r>
          </a:p>
          <a:p>
            <a:pPr marL="777240" lvl="2" indent="-377190" defTabSz="363220">
              <a:spcBef>
                <a:spcPts val="0"/>
              </a:spcBef>
              <a:buClr>
                <a:srgbClr val="013360"/>
              </a:buClr>
              <a:buFont typeface="Wingdings" charset="2"/>
              <a:buChar char="§"/>
            </a:pPr>
            <a:r>
              <a:rPr lang="es-ES_tradnl" altLang="en-US" sz="1800" b="0" kern="0" dirty="0">
                <a:latin typeface="Arial" panose="020B0604020202020204" pitchFamily="34" charset="0"/>
                <a:cs typeface="Arial" panose="020B0604020202020204" pitchFamily="34" charset="0"/>
              </a:rPr>
              <a:t>Oportunidad de apoyar las actividades de fortalecimiento de la capacidad</a:t>
            </a:r>
          </a:p>
          <a:p>
            <a:pPr marL="777240" lvl="2" indent="-377190" defTabSz="363220">
              <a:spcBef>
                <a:spcPts val="0"/>
              </a:spcBef>
              <a:buClr>
                <a:srgbClr val="013360"/>
              </a:buClr>
              <a:buFont typeface="Wingdings" charset="2"/>
              <a:buChar char="§"/>
            </a:pPr>
            <a:r>
              <a:rPr lang="es-ES_tradnl" altLang="en-US" sz="1800" b="0" kern="0" dirty="0">
                <a:latin typeface="Arial" panose="020B0604020202020204" pitchFamily="34" charset="0"/>
                <a:cs typeface="Arial" panose="020B0604020202020204" pitchFamily="34" charset="0"/>
              </a:rPr>
              <a:t>Falta de información o acceso a fuentes adicionales, para triangular la información</a:t>
            </a:r>
          </a:p>
          <a:p>
            <a:pPr marL="777240" lvl="2" indent="-377190" defTabSz="363220">
              <a:spcBef>
                <a:spcPts val="0"/>
              </a:spcBef>
              <a:buClr>
                <a:srgbClr val="013360"/>
              </a:buClr>
              <a:buFont typeface="Wingdings" charset="2"/>
              <a:buChar char="§"/>
            </a:pPr>
            <a:endParaRPr lang="es-ES_tradnl" altLang="en-US" sz="800" b="0" kern="0" dirty="0">
              <a:latin typeface="Arial" panose="020B0604020202020204" pitchFamily="34" charset="0"/>
              <a:cs typeface="Arial" panose="020B0604020202020204" pitchFamily="34" charset="0"/>
            </a:endParaRPr>
          </a:p>
          <a:p>
            <a:pPr marL="0" indent="-377190" defTabSz="363220">
              <a:spcBef>
                <a:spcPts val="0"/>
              </a:spcBef>
              <a:buClr>
                <a:srgbClr val="013360"/>
              </a:buClr>
              <a:buFont typeface="Wingdings" charset="2"/>
              <a:buChar char="§"/>
            </a:pPr>
            <a:r>
              <a:rPr lang="es-ES_tradnl" altLang="en-US" sz="2000" b="0" kern="0" dirty="0">
                <a:latin typeface="Arial" panose="020B0604020202020204" pitchFamily="34" charset="0"/>
                <a:cs typeface="Arial" panose="020B0604020202020204" pitchFamily="34" charset="0"/>
              </a:rPr>
              <a:t>Contacto del CNE para el RSI con la OMS con fines de  </a:t>
            </a:r>
          </a:p>
          <a:p>
            <a:pPr marL="0" indent="0" defTabSz="363220">
              <a:spcBef>
                <a:spcPts val="0"/>
              </a:spcBef>
              <a:buClr>
                <a:srgbClr val="013360"/>
              </a:buClr>
              <a:buNone/>
            </a:pPr>
            <a:r>
              <a:rPr lang="es-ES_tradnl" altLang="en-US" sz="2000" b="0" kern="0" dirty="0">
                <a:latin typeface="Arial" panose="020B0604020202020204" pitchFamily="34" charset="0"/>
                <a:cs typeface="Arial" panose="020B0604020202020204" pitchFamily="34" charset="0"/>
              </a:rPr>
              <a:t>      verificación/confirmación.</a:t>
            </a:r>
          </a:p>
          <a:p>
            <a:pPr marL="0" indent="0" defTabSz="363220">
              <a:spcBef>
                <a:spcPts val="0"/>
              </a:spcBef>
              <a:buClr>
                <a:srgbClr val="013360"/>
              </a:buClr>
              <a:buNone/>
            </a:pPr>
            <a:endParaRPr lang="es-ES_tradnl" altLang="en-US" sz="700" b="0" kern="0" dirty="0">
              <a:latin typeface="Arial" panose="020B0604020202020204" pitchFamily="34" charset="0"/>
              <a:cs typeface="Arial" panose="020B0604020202020204" pitchFamily="34" charset="0"/>
            </a:endParaRPr>
          </a:p>
          <a:p>
            <a:pPr marL="0" indent="-377190" defTabSz="363220">
              <a:spcBef>
                <a:spcPts val="0"/>
              </a:spcBef>
              <a:buClr>
                <a:srgbClr val="013360"/>
              </a:buClr>
              <a:buFont typeface="Wingdings" charset="2"/>
              <a:buChar char="§"/>
            </a:pPr>
            <a:r>
              <a:rPr lang="es-ES_tradnl" altLang="en-US" sz="2000" b="0" kern="0" dirty="0">
                <a:latin typeface="Arial" panose="020B0604020202020204" pitchFamily="34" charset="0"/>
                <a:cs typeface="Arial" panose="020B0604020202020204" pitchFamily="34" charset="0"/>
              </a:rPr>
              <a:t>Verificación y “puesta en marcha” de la notificación.</a:t>
            </a:r>
          </a:p>
          <a:p>
            <a:pPr marL="0" indent="0" defTabSz="363220">
              <a:spcBef>
                <a:spcPts val="0"/>
              </a:spcBef>
              <a:buClr>
                <a:srgbClr val="013360"/>
              </a:buClr>
              <a:buNone/>
            </a:pPr>
            <a:endParaRPr lang="es-ES_tradnl" altLang="en-US" sz="600" b="0" kern="0" dirty="0">
              <a:latin typeface="Arial" panose="020B0604020202020204" pitchFamily="34" charset="0"/>
              <a:cs typeface="Arial" panose="020B0604020202020204" pitchFamily="34" charset="0"/>
            </a:endParaRPr>
          </a:p>
          <a:p>
            <a:pPr marL="0" indent="-377190" defTabSz="363220">
              <a:spcBef>
                <a:spcPts val="0"/>
              </a:spcBef>
              <a:buClr>
                <a:srgbClr val="013360"/>
              </a:buClr>
              <a:buFont typeface="Wingdings" charset="2"/>
              <a:buChar char="§"/>
            </a:pPr>
            <a:r>
              <a:rPr lang="es-ES_tradnl" altLang="en-US" sz="2000" b="0" kern="0" dirty="0">
                <a:latin typeface="Arial" panose="020B0604020202020204" pitchFamily="34" charset="0"/>
                <a:cs typeface="Arial" panose="020B0604020202020204" pitchFamily="34" charset="0"/>
              </a:rPr>
              <a:t>Los CNE que comparten los informes internos diarios/semanales con la  </a:t>
            </a:r>
          </a:p>
          <a:p>
            <a:pPr marL="0" indent="0" defTabSz="363220">
              <a:spcBef>
                <a:spcPts val="0"/>
              </a:spcBef>
              <a:buClr>
                <a:srgbClr val="013360"/>
              </a:buClr>
              <a:buNone/>
            </a:pPr>
            <a:r>
              <a:rPr lang="es-ES_tradnl" altLang="en-US" sz="2000" b="0" kern="0" dirty="0">
                <a:latin typeface="Arial" panose="020B0604020202020204" pitchFamily="34" charset="0"/>
                <a:cs typeface="Arial" panose="020B0604020202020204" pitchFamily="34" charset="0"/>
              </a:rPr>
              <a:t>     OMS no están sobrecargados. La OMS ya tiene conocimiento.</a:t>
            </a:r>
          </a:p>
          <a:p>
            <a:pPr marL="0" lvl="1" indent="-306000" defTabSz="363220">
              <a:spcBef>
                <a:spcPts val="0"/>
              </a:spcBef>
              <a:buClr>
                <a:srgbClr val="013360"/>
              </a:buClr>
              <a:buFont typeface="Wingdings" charset="2"/>
              <a:buChar char="§"/>
            </a:pPr>
            <a:endParaRPr lang="en-US" altLang="en-US" sz="2100" b="0" kern="0" dirty="0">
              <a:latin typeface="Arial" panose="020B0604020202020204" pitchFamily="34" charset="0"/>
              <a:cs typeface="Arial" panose="020B0604020202020204" pitchFamily="34" charset="0"/>
            </a:endParaRPr>
          </a:p>
          <a:p>
            <a:pPr marL="0" indent="-377190" defTabSz="363220">
              <a:spcBef>
                <a:spcPts val="0"/>
              </a:spcBef>
              <a:buClr>
                <a:srgbClr val="013360"/>
              </a:buClr>
              <a:buFont typeface="Wingdings" charset="2"/>
              <a:buChar char="§"/>
            </a:pPr>
            <a:endParaRPr lang="en-US" altLang="en-US" sz="900" b="0" kern="0" dirty="0">
              <a:latin typeface="Arial" panose="020B0604020202020204" pitchFamily="34" charset="0"/>
              <a:cs typeface="Arial" panose="020B0604020202020204" pitchFamily="34" charset="0"/>
            </a:endParaRPr>
          </a:p>
        </p:txBody>
      </p:sp>
      <p:pic>
        <p:nvPicPr>
          <p:cNvPr id="4" name="Picture 3"/>
          <p:cNvPicPr/>
          <p:nvPr/>
        </p:nvPicPr>
        <p:blipFill rotWithShape="1">
          <a:blip r:embed="rId3"/>
          <a:srcRect l="33493" t="78191" r="57788" b="16194"/>
          <a:stretch/>
        </p:blipFill>
        <p:spPr bwMode="auto">
          <a:xfrm>
            <a:off x="5486400" y="6122034"/>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14527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209550" y="190500"/>
            <a:ext cx="8934449" cy="914400"/>
          </a:xfrm>
        </p:spPr>
        <p:txBody>
          <a:bodyPr anchor="b"/>
          <a:lstStyle/>
          <a:p>
            <a:r>
              <a:rPr lang="es-ES_tradnl" altLang="en-US" dirty="0"/>
              <a:t>La mayoría son </a:t>
            </a:r>
            <a:br>
              <a:rPr lang="es-ES_tradnl" altLang="en-US" dirty="0"/>
            </a:br>
            <a:r>
              <a:rPr lang="es-ES_tradnl" altLang="en-US" dirty="0"/>
              <a:t>de enfermedades infecciosas…</a:t>
            </a:r>
          </a:p>
        </p:txBody>
      </p:sp>
      <p:pic>
        <p:nvPicPr>
          <p:cNvPr id="23555"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14750" y="1486079"/>
            <a:ext cx="5111750" cy="32051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Grp="1"/>
          </p:cNvSpPr>
          <p:nvPr>
            <p:ph type="body" sz="half" idx="4294967295"/>
          </p:nvPr>
        </p:nvSpPr>
        <p:spPr>
          <a:xfrm>
            <a:off x="209550" y="1362075"/>
            <a:ext cx="3314700" cy="4600575"/>
          </a:xfrm>
        </p:spPr>
        <p:txBody>
          <a:bodyPr/>
          <a:lstStyle/>
          <a:p>
            <a:pPr marL="0" indent="0">
              <a:lnSpc>
                <a:spcPts val="2000"/>
              </a:lnSpc>
              <a:spcBef>
                <a:spcPts val="0"/>
              </a:spcBef>
              <a:buFontTx/>
              <a:buNone/>
            </a:pPr>
            <a:r>
              <a:rPr lang="es-ES_tradnl" altLang="en-US" sz="1800" b="0" dirty="0">
                <a:latin typeface="Arial" pitchFamily="34" charset="0"/>
                <a:cs typeface="Arial" pitchFamily="34" charset="0"/>
              </a:rPr>
              <a:t>Hay otras redes internacionales de</a:t>
            </a:r>
            <a:r>
              <a:rPr lang="es-ES_tradnl" altLang="en-US" sz="2800" dirty="0"/>
              <a:t> </a:t>
            </a:r>
            <a:r>
              <a:rPr lang="es-ES_tradnl" altLang="en-US" sz="1800" b="0" dirty="0">
                <a:latin typeface="Arial" pitchFamily="34" charset="0"/>
                <a:cs typeface="Arial" pitchFamily="34" charset="0"/>
              </a:rPr>
              <a:t>alerta y respuesta, como: </a:t>
            </a:r>
          </a:p>
          <a:p>
            <a:pPr marL="0" indent="0">
              <a:buFontTx/>
              <a:buNone/>
            </a:pPr>
            <a:endParaRPr lang="es-ES_tradnl" altLang="en-US" sz="400" b="0" dirty="0">
              <a:latin typeface="Arial" pitchFamily="34" charset="0"/>
              <a:cs typeface="Arial" pitchFamily="34" charset="0"/>
            </a:endParaRPr>
          </a:p>
          <a:p>
            <a:pPr>
              <a:buFont typeface="Wingdings" panose="05000000000000000000" pitchFamily="2" charset="2"/>
              <a:buChar char="§"/>
            </a:pPr>
            <a:r>
              <a:rPr lang="es-ES_tradnl" altLang="en-US" sz="1700" b="0" u="sng" dirty="0">
                <a:latin typeface="Arial" pitchFamily="34" charset="0"/>
                <a:cs typeface="Arial" pitchFamily="34" charset="0"/>
              </a:rPr>
              <a:t>INFOSAN:</a:t>
            </a:r>
            <a:r>
              <a:rPr lang="es-ES_tradnl" altLang="en-US" sz="1700" b="0" dirty="0">
                <a:latin typeface="Arial" pitchFamily="34" charset="0"/>
                <a:cs typeface="Arial" pitchFamily="34" charset="0"/>
              </a:rPr>
              <a:t> Eventos relacionados con la inocuidad de los alimentos</a:t>
            </a:r>
          </a:p>
          <a:p>
            <a:pPr marL="0" indent="0">
              <a:buFontTx/>
              <a:buNone/>
            </a:pPr>
            <a:endParaRPr lang="es-ES_tradnl" altLang="en-US" sz="200" b="0" dirty="0">
              <a:latin typeface="Arial" pitchFamily="34" charset="0"/>
              <a:cs typeface="Arial" pitchFamily="34" charset="0"/>
            </a:endParaRPr>
          </a:p>
          <a:p>
            <a:pPr marL="285750" indent="-285750">
              <a:buFont typeface="Wingdings" panose="05000000000000000000" pitchFamily="2" charset="2"/>
              <a:buChar char="§"/>
            </a:pPr>
            <a:r>
              <a:rPr lang="en-US" sz="1700" b="0" u="sng" dirty="0">
                <a:latin typeface="Arial" panose="020B0604020202020204" pitchFamily="34" charset="0"/>
                <a:cs typeface="Arial" panose="020B0604020202020204" pitchFamily="34" charset="0"/>
              </a:rPr>
              <a:t>ALERTA SOBRE MEDICAMENTOS</a:t>
            </a:r>
            <a:r>
              <a:rPr lang="en-US" sz="1700" b="0" dirty="0">
                <a:latin typeface="Arial" panose="020B0604020202020204" pitchFamily="34" charset="0"/>
                <a:cs typeface="Arial" panose="020B0604020202020204" pitchFamily="34" charset="0"/>
              </a:rPr>
              <a:t>: SSFFC: WHA 65.19</a:t>
            </a:r>
          </a:p>
          <a:p>
            <a:pPr marL="0" indent="0">
              <a:buFont typeface="Wingdings" pitchFamily="2" charset="2"/>
              <a:buChar char="§"/>
            </a:pPr>
            <a:endParaRPr lang="es-ES_tradnl" altLang="en-US" sz="300" b="0" u="sng" dirty="0">
              <a:latin typeface="Arial" pitchFamily="34" charset="0"/>
              <a:cs typeface="Arial" pitchFamily="34" charset="0"/>
            </a:endParaRPr>
          </a:p>
          <a:p>
            <a:pPr>
              <a:buFont typeface="Wingdings" panose="05000000000000000000" pitchFamily="2" charset="2"/>
              <a:buChar char="§"/>
            </a:pPr>
            <a:r>
              <a:rPr lang="es-ES_tradnl" altLang="en-US" sz="1700" b="0" u="sng" dirty="0">
                <a:latin typeface="Arial" pitchFamily="34" charset="0"/>
                <a:cs typeface="Arial" pitchFamily="34" charset="0"/>
              </a:rPr>
              <a:t>USIE-OIEA:</a:t>
            </a:r>
            <a:r>
              <a:rPr lang="es-ES_tradnl" altLang="en-US" sz="1700" b="0" dirty="0">
                <a:latin typeface="Arial" pitchFamily="34" charset="0"/>
                <a:cs typeface="Arial" pitchFamily="34" charset="0"/>
              </a:rPr>
              <a:t> eventos radionucleares</a:t>
            </a:r>
          </a:p>
          <a:p>
            <a:pPr marL="0" indent="0">
              <a:buFont typeface="Wingdings" pitchFamily="2" charset="2"/>
              <a:buChar char="§"/>
            </a:pPr>
            <a:endParaRPr lang="es-ES_tradnl" altLang="en-US" sz="300" b="0" u="sng" dirty="0">
              <a:latin typeface="Arial" pitchFamily="34" charset="0"/>
              <a:cs typeface="Arial" pitchFamily="34" charset="0"/>
            </a:endParaRPr>
          </a:p>
          <a:p>
            <a:pPr>
              <a:buFont typeface="Wingdings" panose="05000000000000000000" pitchFamily="2" charset="2"/>
              <a:buChar char="§"/>
            </a:pPr>
            <a:r>
              <a:rPr lang="es-ES_tradnl" altLang="en-US" sz="1700" b="0" u="sng" dirty="0">
                <a:latin typeface="Arial" pitchFamily="34" charset="0"/>
                <a:cs typeface="Arial" pitchFamily="34" charset="0"/>
              </a:rPr>
              <a:t>OIE:</a:t>
            </a:r>
            <a:r>
              <a:rPr lang="es-ES_tradnl" altLang="en-US" sz="1700" b="0" dirty="0">
                <a:latin typeface="Arial" pitchFamily="34" charset="0"/>
                <a:cs typeface="Arial" pitchFamily="34" charset="0"/>
              </a:rPr>
              <a:t> zoonosis</a:t>
            </a:r>
          </a:p>
          <a:p>
            <a:pPr marL="0" indent="0">
              <a:buFont typeface="Wingdings" pitchFamily="2" charset="2"/>
              <a:buChar char="§"/>
            </a:pPr>
            <a:endParaRPr lang="es-ES_tradnl" altLang="en-US" sz="300" b="0" u="sng" dirty="0">
              <a:latin typeface="Arial" pitchFamily="34" charset="0"/>
              <a:cs typeface="Arial" pitchFamily="34" charset="0"/>
            </a:endParaRPr>
          </a:p>
          <a:p>
            <a:pPr>
              <a:buFont typeface="Wingdings" panose="05000000000000000000" pitchFamily="2" charset="2"/>
              <a:buChar char="§"/>
            </a:pPr>
            <a:r>
              <a:rPr lang="es-ES_tradnl" altLang="en-US" sz="1700" b="0" u="sng" dirty="0">
                <a:latin typeface="Arial" pitchFamily="34" charset="0"/>
                <a:cs typeface="Arial" pitchFamily="34" charset="0"/>
              </a:rPr>
              <a:t>SAICM:</a:t>
            </a:r>
            <a:r>
              <a:rPr lang="es-ES_tradnl" altLang="en-US" sz="1700" b="0" dirty="0">
                <a:latin typeface="Arial" pitchFamily="34" charset="0"/>
                <a:cs typeface="Arial" pitchFamily="34" charset="0"/>
              </a:rPr>
              <a:t> Enfoque estratégico  para la gestión internacional de </a:t>
            </a:r>
            <a:r>
              <a:rPr lang="es-ES_tradnl" altLang="en-US" sz="1800" b="0" dirty="0">
                <a:latin typeface="Arial" pitchFamily="34" charset="0"/>
                <a:cs typeface="Arial" pitchFamily="34" charset="0"/>
              </a:rPr>
              <a:t>productos químicos 	</a:t>
            </a:r>
            <a:endParaRPr lang="es-ES_tradnl" altLang="en-US" sz="1200" b="0" dirty="0">
              <a:latin typeface="Arial" pitchFamily="34" charset="0"/>
              <a:cs typeface="Arial" pitchFamily="34" charset="0"/>
            </a:endParaRPr>
          </a:p>
          <a:p>
            <a:pPr marL="0" indent="0"/>
            <a:endParaRPr lang="es-ES_tradnl" altLang="en-US" sz="1800" b="0" dirty="0"/>
          </a:p>
        </p:txBody>
      </p:sp>
      <p:sp>
        <p:nvSpPr>
          <p:cNvPr id="23557" name="Text Box 5"/>
          <p:cNvSpPr txBox="1">
            <a:spLocks noChangeArrowheads="1"/>
          </p:cNvSpPr>
          <p:nvPr/>
        </p:nvSpPr>
        <p:spPr bwMode="auto">
          <a:xfrm>
            <a:off x="3714750" y="4691241"/>
            <a:ext cx="511175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r>
              <a:rPr lang="es-ES_tradnl" sz="1900" dirty="0">
                <a:solidFill>
                  <a:srgbClr val="013360"/>
                </a:solidFill>
                <a:latin typeface="Arial" panose="020B0604020202020204" pitchFamily="34" charset="0"/>
                <a:cs typeface="Arial" panose="020B0604020202020204" pitchFamily="34" charset="0"/>
              </a:rPr>
              <a:t>Necesidad de coordinar y consolidar la información de diferentes sectores para garantizar la difusión internacional de información coherente</a:t>
            </a:r>
            <a:endParaRPr lang="es-ES_tradnl" altLang="en-US" sz="1900" dirty="0"/>
          </a:p>
        </p:txBody>
      </p:sp>
      <p:pic>
        <p:nvPicPr>
          <p:cNvPr id="6" name="Picture 5"/>
          <p:cNvPicPr/>
          <p:nvPr/>
        </p:nvPicPr>
        <p:blipFill rotWithShape="1">
          <a:blip r:embed="rId4"/>
          <a:srcRect l="33493" t="78191" r="57788" b="16194"/>
          <a:stretch/>
        </p:blipFill>
        <p:spPr bwMode="auto">
          <a:xfrm>
            <a:off x="5486399"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589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192088" y="276225"/>
            <a:ext cx="8229600" cy="790575"/>
          </a:xfrm>
        </p:spPr>
        <p:txBody>
          <a:bodyPr/>
          <a:lstStyle/>
          <a:p>
            <a:r>
              <a:rPr lang="es-ES_tradnl" altLang="en-US" dirty="0"/>
              <a:t>Resumen </a:t>
            </a:r>
          </a:p>
        </p:txBody>
      </p:sp>
      <p:sp>
        <p:nvSpPr>
          <p:cNvPr id="24579" name="Rectangle 3"/>
          <p:cNvSpPr>
            <a:spLocks noGrp="1"/>
          </p:cNvSpPr>
          <p:nvPr>
            <p:ph idx="4294967295"/>
          </p:nvPr>
        </p:nvSpPr>
        <p:spPr>
          <a:xfrm>
            <a:off x="0" y="1285875"/>
            <a:ext cx="9069388" cy="4562475"/>
          </a:xfrm>
        </p:spPr>
        <p:txBody>
          <a:bodyPr/>
          <a:lstStyle/>
          <a:p>
            <a:pPr>
              <a:buFont typeface="Wingdings" pitchFamily="2" charset="2"/>
              <a:buChar char="§"/>
            </a:pPr>
            <a:r>
              <a:rPr lang="es-ES_tradnl" sz="1800" b="0" dirty="0">
                <a:latin typeface="Arial" panose="020B0604020202020204" pitchFamily="34" charset="0"/>
                <a:cs typeface="Arial" panose="020B0604020202020204" pitchFamily="34" charset="0"/>
              </a:rPr>
              <a:t>El CNE para el RSI es responsable de notificar al punto de contacto regional de la OMS para el RSI.</a:t>
            </a:r>
          </a:p>
          <a:p>
            <a:pPr>
              <a:buFont typeface="Wingdings" pitchFamily="2" charset="2"/>
              <a:buChar char="§"/>
            </a:pPr>
            <a:endParaRPr lang="es-ES_tradnl" sz="300" b="0" dirty="0">
              <a:latin typeface="Arial" panose="020B0604020202020204" pitchFamily="34" charset="0"/>
              <a:cs typeface="Arial" panose="020B0604020202020204" pitchFamily="34" charset="0"/>
            </a:endParaRPr>
          </a:p>
          <a:p>
            <a:pPr>
              <a:buFont typeface="Wingdings" pitchFamily="2" charset="2"/>
              <a:buChar char="§"/>
            </a:pPr>
            <a:r>
              <a:rPr lang="es-ES_tradnl" sz="1800" b="0" dirty="0">
                <a:latin typeface="Arial" panose="020B0604020202020204" pitchFamily="34" charset="0"/>
                <a:cs typeface="Arial" panose="020B0604020202020204" pitchFamily="34" charset="0"/>
              </a:rPr>
              <a:t>Las notificaciones de eventos constituyen la posición e información oficiales de un Estado Parte y una responsabilidad/obligación de salud pública nacional estipulada en el RSI, que no se puede delegar en entidades no gubernamentales.</a:t>
            </a:r>
          </a:p>
          <a:p>
            <a:pPr lvl="0">
              <a:buFont typeface="Wingdings" panose="05000000000000000000" pitchFamily="2" charset="2"/>
              <a:buChar char="§"/>
            </a:pPr>
            <a:endParaRPr lang="es-ES_tradnl" sz="500" b="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s-ES_tradnl" sz="1800" b="0" dirty="0">
                <a:latin typeface="Arial" panose="020B0604020202020204" pitchFamily="34" charset="0"/>
                <a:cs typeface="Arial" panose="020B0604020202020204" pitchFamily="34" charset="0"/>
              </a:rPr>
              <a:t>Los países deben adaptar los procedimientos nacionales para garantizar que el CNE para el RSI pueda acceder o recibir rápidamente información sobre eventos dentro de los plazos establecidos por el RSI para coordinar y enviar notificaciones a la OMS.</a:t>
            </a:r>
          </a:p>
          <a:p>
            <a:pPr lvl="0">
              <a:buFont typeface="Wingdings" panose="05000000000000000000" pitchFamily="2" charset="2"/>
              <a:buChar char="§"/>
            </a:pPr>
            <a:endParaRPr lang="es-ES_tradnl" sz="400" b="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s-ES_tradnl" sz="1800" b="0" dirty="0">
                <a:latin typeface="Arial" panose="020B0604020202020204" pitchFamily="34" charset="0"/>
                <a:cs typeface="Arial" panose="020B0604020202020204" pitchFamily="34" charset="0"/>
              </a:rPr>
              <a:t>Adaptar los flujos de información existentes a fin de que el CNE para el RSI reciba directamente información de diferentes instituciones, e información sobre eventos de distinta magnitud, y trabajar para mejorar los flujos de información entre instituciones, mejorar los procesos de adopción de decisiones en relación con cuándo notificar y qué eventos notificar utilizando el instrumento del anexo 2.</a:t>
            </a:r>
          </a:p>
          <a:p>
            <a:pPr>
              <a:buFont typeface="Wingdings" pitchFamily="2" charset="2"/>
              <a:buChar char="§"/>
            </a:pPr>
            <a:endParaRPr lang="es-ES_tradnl" altLang="en-US" sz="2000" b="0" dirty="0">
              <a:latin typeface="Arial" pitchFamily="34" charset="0"/>
              <a:cs typeface="Arial" pitchFamily="34" charset="0"/>
            </a:endParaRPr>
          </a:p>
          <a:p>
            <a:pPr>
              <a:buFont typeface="Wingdings" pitchFamily="2" charset="2"/>
              <a:buChar char="§"/>
            </a:pPr>
            <a:endParaRPr lang="es-ES_tradnl" altLang="en-US" sz="2000" b="0" dirty="0">
              <a:latin typeface="Arial" pitchFamily="34" charset="0"/>
              <a:cs typeface="Arial" pitchFamily="34" charset="0"/>
            </a:endParaRPr>
          </a:p>
          <a:p>
            <a:pPr>
              <a:buFont typeface="Wingdings" pitchFamily="2" charset="2"/>
              <a:buChar char="§"/>
            </a:pPr>
            <a:endParaRPr lang="es-ES_tradnl" altLang="en-US" sz="2000" b="0" dirty="0">
              <a:latin typeface="Arial" pitchFamily="34" charset="0"/>
              <a:cs typeface="Arial" pitchFamily="34" charset="0"/>
            </a:endParaRPr>
          </a:p>
          <a:p>
            <a:pPr>
              <a:buFont typeface="Wingdings" pitchFamily="2" charset="2"/>
              <a:buChar char="§"/>
            </a:pPr>
            <a:endParaRPr lang="es-ES_tradnl" altLang="en-US" sz="2000" b="0" dirty="0">
              <a:latin typeface="Arial" pitchFamily="34" charset="0"/>
              <a:cs typeface="Arial" pitchFamily="34" charset="0"/>
            </a:endParaRPr>
          </a:p>
        </p:txBody>
      </p:sp>
      <p:pic>
        <p:nvPicPr>
          <p:cNvPr id="4" name="Picture 3"/>
          <p:cNvPicPr/>
          <p:nvPr/>
        </p:nvPicPr>
        <p:blipFill rotWithShape="1">
          <a:blip r:embed="rId3"/>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8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25450" y="1544638"/>
            <a:ext cx="794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endParaRPr lang="es-ES_tradnl" altLang="en-US" dirty="0"/>
          </a:p>
        </p:txBody>
      </p:sp>
      <p:sp>
        <p:nvSpPr>
          <p:cNvPr id="4" name="Rectangle 2"/>
          <p:cNvSpPr txBox="1">
            <a:spLocks/>
          </p:cNvSpPr>
          <p:nvPr/>
        </p:nvSpPr>
        <p:spPr bwMode="auto">
          <a:xfrm>
            <a:off x="742949" y="256222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b="1" kern="1200">
                <a:solidFill>
                  <a:srgbClr val="013360"/>
                </a:solidFill>
                <a:latin typeface="+mn-lt"/>
                <a:ea typeface="+mn-ea"/>
                <a:cs typeface="+mn-cs"/>
              </a:defRPr>
            </a:lvl1pPr>
            <a:lvl2pPr marL="742950" indent="-285750" algn="l" rtl="0" fontAlgn="base">
              <a:spcBef>
                <a:spcPct val="20000"/>
              </a:spcBef>
              <a:spcAft>
                <a:spcPct val="0"/>
              </a:spcAft>
              <a:buFont typeface="Arial" pitchFamily="34" charset="0"/>
              <a:buChar char="–"/>
              <a:defRPr sz="2800" b="1" kern="1200">
                <a:solidFill>
                  <a:srgbClr val="013360"/>
                </a:solidFill>
                <a:latin typeface="+mn-lt"/>
                <a:ea typeface="+mn-ea"/>
                <a:cs typeface="+mn-cs"/>
              </a:defRPr>
            </a:lvl2pPr>
            <a:lvl3pPr marL="1143000" indent="-228600" algn="l" rtl="0" fontAlgn="base">
              <a:spcBef>
                <a:spcPct val="20000"/>
              </a:spcBef>
              <a:spcAft>
                <a:spcPct val="0"/>
              </a:spcAft>
              <a:buFont typeface="Arial" pitchFamily="34" charset="0"/>
              <a:buChar char="•"/>
              <a:defRPr sz="2400" b="1" kern="1200">
                <a:solidFill>
                  <a:srgbClr val="013360"/>
                </a:solidFill>
                <a:latin typeface="+mn-lt"/>
                <a:ea typeface="+mn-ea"/>
                <a:cs typeface="+mn-cs"/>
              </a:defRPr>
            </a:lvl3pPr>
            <a:lvl4pPr marL="16002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4pPr>
            <a:lvl5pPr marL="2057400" indent="-228600" algn="l" rtl="0" fontAlgn="base">
              <a:spcBef>
                <a:spcPct val="20000"/>
              </a:spcBef>
              <a:spcAft>
                <a:spcPct val="0"/>
              </a:spcAft>
              <a:buFont typeface="Arial" pitchFamily="34" charset="0"/>
              <a:buChar char="»"/>
              <a:defRPr sz="2000" b="1" kern="1200">
                <a:solidFill>
                  <a:srgbClr val="0133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altLang="en-US" sz="2000" b="0" dirty="0">
                <a:solidFill>
                  <a:schemeClr val="tx1"/>
                </a:solidFill>
                <a:latin typeface="Segoe Condensed" panose="020B0606040200020203" pitchFamily="34" charset="0"/>
              </a:rPr>
              <a:t>Organización Panamericana de la Salud/Organización Mundial de la Salud. Herramientas del taller multilateral de fortalecimiento de los CNE para el RSI. Junio. Washington, D.C.: OPS/OMS; 2017</a:t>
            </a:r>
          </a:p>
          <a:p>
            <a:pPr marL="0" indent="0">
              <a:buFont typeface="Arial" pitchFamily="34" charset="0"/>
              <a:buNone/>
            </a:pPr>
            <a:endParaRPr lang="es-ES" altLang="en-US" sz="2000" b="0" dirty="0">
              <a:solidFill>
                <a:schemeClr val="tx1"/>
              </a:solidFill>
              <a:latin typeface="Segoe Condensed" panose="020B0606040200020203" pitchFamily="34" charset="0"/>
            </a:endParaRPr>
          </a:p>
        </p:txBody>
      </p:sp>
      <p:pic>
        <p:nvPicPr>
          <p:cNvPr id="6" name="Picture 5"/>
          <p:cNvPicPr/>
          <p:nvPr/>
        </p:nvPicPr>
        <p:blipFill rotWithShape="1">
          <a:blip r:embed="rId3"/>
          <a:srcRect l="33493" t="78191" r="57788" b="16194"/>
          <a:stretch/>
        </p:blipFill>
        <p:spPr bwMode="auto">
          <a:xfrm>
            <a:off x="5486400" y="6116002"/>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537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r>
              <a:rPr lang="es-ES_tradnl" altLang="en-US" dirty="0"/>
              <a:t>Esquema </a:t>
            </a:r>
          </a:p>
        </p:txBody>
      </p:sp>
      <p:sp>
        <p:nvSpPr>
          <p:cNvPr id="14339" name="Rectangle 3"/>
          <p:cNvSpPr>
            <a:spLocks noGrp="1"/>
          </p:cNvSpPr>
          <p:nvPr>
            <p:ph idx="4294967295"/>
          </p:nvPr>
        </p:nvSpPr>
        <p:spPr>
          <a:xfrm>
            <a:off x="819508" y="1768415"/>
            <a:ext cx="7867291" cy="4088922"/>
          </a:xfrm>
        </p:spPr>
        <p:txBody>
          <a:bodyPr/>
          <a:lstStyle/>
          <a:p>
            <a:pPr marL="376238" indent="-376238" defTabSz="361950">
              <a:lnSpc>
                <a:spcPct val="130000"/>
              </a:lnSpc>
              <a:spcBef>
                <a:spcPct val="0"/>
              </a:spcBef>
              <a:buFont typeface="Wingdings" pitchFamily="2" charset="2"/>
              <a:buChar char="§"/>
            </a:pPr>
            <a:r>
              <a:rPr lang="es-ES_tradnl" altLang="en-US" sz="2100" b="0" dirty="0">
                <a:latin typeface="Arial" pitchFamily="34" charset="0"/>
                <a:cs typeface="Arial" pitchFamily="34" charset="0"/>
              </a:rPr>
              <a:t>Autoridades responsables de las notificaciones en el marco del RSI</a:t>
            </a:r>
          </a:p>
          <a:p>
            <a:pPr marL="376238" indent="-376238" defTabSz="361950">
              <a:lnSpc>
                <a:spcPct val="130000"/>
              </a:lnSpc>
              <a:spcBef>
                <a:spcPct val="0"/>
              </a:spcBef>
              <a:buFont typeface="Wingdings" pitchFamily="2" charset="2"/>
              <a:buChar char="§"/>
            </a:pPr>
            <a:r>
              <a:rPr lang="es-ES_tradnl" altLang="en-US" sz="2100" b="0" dirty="0">
                <a:latin typeface="Arial" pitchFamily="34" charset="0"/>
                <a:cs typeface="Arial" pitchFamily="34" charset="0"/>
              </a:rPr>
              <a:t>Marco operativo del RSI</a:t>
            </a:r>
          </a:p>
          <a:p>
            <a:pPr marL="376238" indent="-376238" defTabSz="361950">
              <a:lnSpc>
                <a:spcPct val="130000"/>
              </a:lnSpc>
              <a:spcBef>
                <a:spcPct val="0"/>
              </a:spcBef>
              <a:buFont typeface="Wingdings" pitchFamily="2" charset="2"/>
              <a:buChar char="§"/>
            </a:pPr>
            <a:r>
              <a:rPr lang="es-ES_tradnl" altLang="en-US" sz="2100" b="0" dirty="0">
                <a:latin typeface="Arial" pitchFamily="34" charset="0"/>
                <a:cs typeface="Arial" pitchFamily="34" charset="0"/>
              </a:rPr>
              <a:t>Tipos de notificaciones y comunicaciones</a:t>
            </a:r>
          </a:p>
          <a:p>
            <a:pPr marL="376238" indent="-376238" defTabSz="361950">
              <a:lnSpc>
                <a:spcPct val="130000"/>
              </a:lnSpc>
              <a:spcBef>
                <a:spcPct val="0"/>
              </a:spcBef>
              <a:buFont typeface="Wingdings" pitchFamily="2" charset="2"/>
              <a:buChar char="§"/>
            </a:pPr>
            <a:r>
              <a:rPr lang="es-ES_tradnl" altLang="en-US" sz="2100" b="0" dirty="0">
                <a:latin typeface="Arial" pitchFamily="34" charset="0"/>
                <a:cs typeface="Arial" pitchFamily="34" charset="0"/>
              </a:rPr>
              <a:t>Gestión regional de eventos del RSI</a:t>
            </a:r>
          </a:p>
          <a:p>
            <a:pPr marL="376238" indent="-376238" defTabSz="361950">
              <a:lnSpc>
                <a:spcPct val="130000"/>
              </a:lnSpc>
              <a:spcBef>
                <a:spcPct val="0"/>
              </a:spcBef>
              <a:buFont typeface="Wingdings" pitchFamily="2" charset="2"/>
              <a:buChar char="§"/>
            </a:pPr>
            <a:r>
              <a:rPr lang="es-ES_tradnl" altLang="en-US" sz="2100" b="0" dirty="0">
                <a:latin typeface="Arial" pitchFamily="34" charset="0"/>
                <a:cs typeface="Arial" pitchFamily="34" charset="0"/>
              </a:rPr>
              <a:t>Retos/preguntas</a:t>
            </a:r>
            <a:endParaRPr lang="es-ES_tradnl" altLang="en-US" b="0" dirty="0"/>
          </a:p>
          <a:p>
            <a:pPr lvl="1" defTabSz="361950"/>
            <a:endParaRPr lang="es-ES_tradnl" altLang="en-US" b="0" dirty="0"/>
          </a:p>
          <a:p>
            <a:pPr marL="0" indent="0" defTabSz="361950">
              <a:buNone/>
            </a:pPr>
            <a:endParaRPr lang="es-ES_tradnl" altLang="en-US" b="0" dirty="0"/>
          </a:p>
          <a:p>
            <a:pPr marL="376238" indent="-376238" defTabSz="361950"/>
            <a:endParaRPr lang="es-ES_tradnl" altLang="en-US" b="0" dirty="0"/>
          </a:p>
        </p:txBody>
      </p:sp>
      <p:pic>
        <p:nvPicPr>
          <p:cNvPr id="5" name="Picture 4"/>
          <p:cNvPicPr/>
          <p:nvPr/>
        </p:nvPicPr>
        <p:blipFill rotWithShape="1">
          <a:blip r:embed="rId3"/>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741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761983" y="1524000"/>
            <a:ext cx="7618429" cy="4505477"/>
            <a:chOff x="29912" y="27807"/>
            <a:chExt cx="208734" cy="90102"/>
          </a:xfrm>
        </p:grpSpPr>
        <p:grpSp>
          <p:nvGrpSpPr>
            <p:cNvPr id="22535" name="Group 7"/>
            <p:cNvGrpSpPr>
              <a:grpSpLocks/>
            </p:cNvGrpSpPr>
            <p:nvPr/>
          </p:nvGrpSpPr>
          <p:grpSpPr bwMode="auto">
            <a:xfrm>
              <a:off x="29912" y="27807"/>
              <a:ext cx="208734" cy="90102"/>
              <a:chOff x="28388" y="26283"/>
              <a:chExt cx="208734" cy="90101"/>
            </a:xfrm>
          </p:grpSpPr>
          <p:sp>
            <p:nvSpPr>
              <p:cNvPr id="14" name="TextBox 13"/>
              <p:cNvSpPr txBox="1"/>
              <p:nvPr/>
            </p:nvSpPr>
            <p:spPr>
              <a:xfrm>
                <a:off x="28388" y="62563"/>
                <a:ext cx="95901" cy="53138"/>
              </a:xfrm>
              <a:prstGeom prst="rect">
                <a:avLst/>
              </a:prstGeom>
              <a:noFill/>
              <a:ln w="12700" cap="flat">
                <a:noFill/>
                <a:miter lim="400000"/>
              </a:ln>
              <a:effectLst/>
              <a:sp3d/>
            </p:spPr>
            <p:txBody>
              <a:bodyPr spcFirstLastPara="1" lIns="50800" tIns="50800" rIns="50800" bIns="50800" spcCol="38100" anchor="ctr">
                <a:spAutoFit/>
              </a:bodyPr>
              <a:lstStyle/>
              <a:p>
                <a:pPr algn="ctr" defTabSz="363220" hangingPunct="0">
                  <a:defRPr/>
                </a:pPr>
                <a:r>
                  <a:rPr lang="es-ES" sz="1400" b="1" kern="0" dirty="0">
                    <a:solidFill>
                      <a:srgbClr val="013360"/>
                    </a:solidFill>
                    <a:latin typeface="Arial" panose="020B0604020202020204" pitchFamily="34" charset="0"/>
                    <a:cs typeface="Arial" panose="020B0604020202020204" pitchFamily="34" charset="0"/>
                    <a:sym typeface="Gill Sans"/>
                  </a:rPr>
                  <a:t>Centro Nacional de Enlace para el RSI (uno por Estado Parte</a:t>
                </a:r>
                <a:r>
                  <a:rPr lang="es-ES" sz="1600" b="1" kern="0" dirty="0">
                    <a:solidFill>
                      <a:srgbClr val="013360"/>
                    </a:solidFill>
                    <a:latin typeface="Arial" panose="020B0604020202020204" pitchFamily="34" charset="0"/>
                    <a:cs typeface="Arial" panose="020B0604020202020204" pitchFamily="34" charset="0"/>
                    <a:sym typeface="Gill Sans"/>
                  </a:rPr>
                  <a:t>)</a:t>
                </a:r>
              </a:p>
              <a:p>
                <a:pPr algn="ctr" defTabSz="363220" hangingPunct="0">
                  <a:defRPr/>
                </a:pPr>
                <a:endParaRPr lang="es-ES" sz="1600" kern="0" dirty="0">
                  <a:solidFill>
                    <a:srgbClr val="013360"/>
                  </a:solidFill>
                  <a:latin typeface="Arial" panose="020B0604020202020204" pitchFamily="34" charset="0"/>
                  <a:cs typeface="Arial" panose="020B0604020202020204" pitchFamily="34" charset="0"/>
                  <a:sym typeface="Gill Sans"/>
                </a:endParaRP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El Centro Nacional de Enlace para el RSI es el centro nacional designado por cada Estado Parte con el que se podrá establecer contacto en todo momento para recibir las comunicaciones de los puntos de contacto de la OMS para el RSI, según lo previsto en el Reglamento.</a:t>
                </a:r>
              </a:p>
            </p:txBody>
          </p:sp>
          <p:pic>
            <p:nvPicPr>
              <p:cNvPr id="22538"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0" y="26283"/>
                <a:ext cx="47826" cy="354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1221" y="63862"/>
                <a:ext cx="95901" cy="52522"/>
              </a:xfrm>
              <a:prstGeom prst="rect">
                <a:avLst/>
              </a:prstGeom>
              <a:noFill/>
              <a:ln w="12700" cap="flat">
                <a:noFill/>
                <a:miter lim="400000"/>
              </a:ln>
              <a:effectLst/>
              <a:sp3d/>
            </p:spPr>
            <p:txBody>
              <a:bodyPr spcFirstLastPara="1" lIns="50800" tIns="50800" rIns="50800" bIns="50800" spcCol="38100" anchor="ctr">
                <a:spAutoFit/>
              </a:bodyPr>
              <a:lstStyle/>
              <a:p>
                <a:pPr algn="ctr" defTabSz="363220" hangingPunct="0">
                  <a:defRPr/>
                </a:pPr>
                <a:r>
                  <a:rPr lang="es-ES" sz="1400" b="1" kern="0" dirty="0">
                    <a:solidFill>
                      <a:srgbClr val="013360"/>
                    </a:solidFill>
                    <a:latin typeface="Arial" panose="020B0604020202020204" pitchFamily="34" charset="0"/>
                    <a:cs typeface="Arial" panose="020B0604020202020204" pitchFamily="34" charset="0"/>
                    <a:sym typeface="Gill Sans"/>
                  </a:rPr>
                  <a:t>Punto de contacto de la OMS </a:t>
                </a:r>
                <a:br>
                  <a:rPr lang="es-ES" sz="1400" b="1" kern="0" dirty="0">
                    <a:solidFill>
                      <a:srgbClr val="013360"/>
                    </a:solidFill>
                    <a:latin typeface="Arial" panose="020B0604020202020204" pitchFamily="34" charset="0"/>
                    <a:cs typeface="Arial" panose="020B0604020202020204" pitchFamily="34" charset="0"/>
                    <a:sym typeface="Gill Sans"/>
                  </a:rPr>
                </a:br>
                <a:r>
                  <a:rPr lang="es-ES" sz="1400" b="1" kern="0" dirty="0">
                    <a:solidFill>
                      <a:srgbClr val="013360"/>
                    </a:solidFill>
                    <a:latin typeface="Arial" panose="020B0604020202020204" pitchFamily="34" charset="0"/>
                    <a:cs typeface="Arial" panose="020B0604020202020204" pitchFamily="34" charset="0"/>
                    <a:sym typeface="Gill Sans"/>
                  </a:rPr>
                  <a:t>para el RSI</a:t>
                </a:r>
              </a:p>
              <a:p>
                <a:pPr algn="ctr" defTabSz="363220" hangingPunct="0">
                  <a:defRPr/>
                </a:pPr>
                <a:r>
                  <a:rPr lang="es-ES" sz="1400" b="1" kern="0" dirty="0">
                    <a:solidFill>
                      <a:srgbClr val="013360"/>
                    </a:solidFill>
                    <a:latin typeface="Arial" panose="020B0604020202020204" pitchFamily="34" charset="0"/>
                    <a:cs typeface="Arial" panose="020B0604020202020204" pitchFamily="34" charset="0"/>
                    <a:sym typeface="Gill Sans"/>
                  </a:rPr>
                  <a:t>(uno por región de la OMS)</a:t>
                </a:r>
              </a:p>
              <a:p>
                <a:pPr algn="ctr" defTabSz="363220" hangingPunct="0">
                  <a:defRPr/>
                </a:pPr>
                <a:endParaRPr lang="es-ES" sz="1600" kern="0" dirty="0">
                  <a:solidFill>
                    <a:srgbClr val="000000">
                      <a:lumMod val="65000"/>
                      <a:lumOff val="35000"/>
                    </a:srgbClr>
                  </a:solidFill>
                  <a:latin typeface="Arial" panose="020B0604020202020204" pitchFamily="34" charset="0"/>
                  <a:cs typeface="Arial" panose="020B0604020202020204" pitchFamily="34" charset="0"/>
                  <a:sym typeface="Gill Sans"/>
                </a:endParaRP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El punto de contacto de la OMS para el RSI es la unidad de la OMS </a:t>
                </a: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con la que se podrá establecer </a:t>
                </a: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contacto en cualquier momento para </a:t>
                </a:r>
              </a:p>
              <a:p>
                <a:pPr algn="ctr" defTabSz="363220" hangingPunct="0">
                  <a:defRPr/>
                </a:pPr>
                <a:r>
                  <a:rPr lang="es-ES" sz="1500" kern="0" dirty="0">
                    <a:solidFill>
                      <a:srgbClr val="013360"/>
                    </a:solidFill>
                    <a:latin typeface="Arial" panose="020B0604020202020204" pitchFamily="34" charset="0"/>
                    <a:cs typeface="Arial" panose="020B0604020202020204" pitchFamily="34" charset="0"/>
                    <a:sym typeface="Gill Sans"/>
                  </a:rPr>
                  <a:t>la comunicación con los Centros Nacionales de Enlace para el RSI.</a:t>
                </a:r>
              </a:p>
              <a:p>
                <a:pPr algn="ctr" defTabSz="363220" hangingPunct="0">
                  <a:defRPr/>
                </a:pPr>
                <a:endParaRPr lang="es-ES" sz="1600" kern="0" dirty="0">
                  <a:solidFill>
                    <a:srgbClr val="000000">
                      <a:lumMod val="65000"/>
                      <a:lumOff val="35000"/>
                    </a:srgbClr>
                  </a:solidFill>
                  <a:latin typeface="Arial" panose="020B0604020202020204" pitchFamily="34" charset="0"/>
                  <a:cs typeface="Arial" panose="020B0604020202020204" pitchFamily="34" charset="0"/>
                  <a:sym typeface="Gill Sans"/>
                </a:endParaRPr>
              </a:p>
            </p:txBody>
          </p:sp>
        </p:grpSp>
        <p:pic>
          <p:nvPicPr>
            <p:cNvPr id="22536" name="Picture 12"/>
            <p:cNvPicPr>
              <a:picLocks noChangeAspect="1"/>
            </p:cNvPicPr>
            <p:nvPr/>
          </p:nvPicPr>
          <p:blipFill>
            <a:blip r:embed="rId4" cstate="print">
              <a:extLst>
                <a:ext uri="{28A0092B-C50C-407E-A947-70E740481C1C}">
                  <a14:useLocalDpi xmlns:a14="http://schemas.microsoft.com/office/drawing/2010/main" val="0"/>
                </a:ext>
              </a:extLst>
            </a:blip>
            <a:srcRect l="5444" t="3284" b="7550"/>
            <a:stretch>
              <a:fillRect/>
            </a:stretch>
          </p:blipFill>
          <p:spPr bwMode="auto">
            <a:xfrm>
              <a:off x="166141" y="28350"/>
              <a:ext cx="49109" cy="34344"/>
            </a:xfrm>
            <a:prstGeom prst="rect">
              <a:avLst/>
            </a:prstGeom>
            <a:noFill/>
            <a:extLst>
              <a:ext uri="{909E8E84-426E-40DD-AFC4-6F175D3DCCD1}">
                <a14:hiddenFill xmlns:a14="http://schemas.microsoft.com/office/drawing/2010/main">
                  <a:solidFill>
                    <a:srgbClr val="FFFFFF"/>
                  </a:solidFill>
                </a14:hiddenFill>
              </a:ext>
            </a:extLst>
          </p:spPr>
        </p:pic>
      </p:grpSp>
      <p:sp>
        <p:nvSpPr>
          <p:cNvPr id="22531" name="Text Box 3"/>
          <p:cNvSpPr txBox="1">
            <a:spLocks/>
          </p:cNvSpPr>
          <p:nvPr/>
        </p:nvSpPr>
        <p:spPr bwMode="auto">
          <a:xfrm>
            <a:off x="228600" y="53975"/>
            <a:ext cx="8189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Autoridades responsables</a:t>
            </a:r>
          </a:p>
        </p:txBody>
      </p:sp>
      <p:cxnSp>
        <p:nvCxnSpPr>
          <p:cNvPr id="22532" name="AutoShape 4"/>
          <p:cNvCxnSpPr>
            <a:cxnSpLocks noChangeShapeType="1"/>
          </p:cNvCxnSpPr>
          <p:nvPr/>
        </p:nvCxnSpPr>
        <p:spPr bwMode="auto">
          <a:xfrm>
            <a:off x="3490913" y="2709863"/>
            <a:ext cx="2103437" cy="0"/>
          </a:xfrm>
          <a:prstGeom prst="straightConnector1">
            <a:avLst/>
          </a:prstGeom>
          <a:noFill/>
          <a:ln w="38100">
            <a:solidFill>
              <a:srgbClr val="00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3" name="Text Box 5"/>
          <p:cNvSpPr txBox="1">
            <a:spLocks noChangeArrowheads="1"/>
          </p:cNvSpPr>
          <p:nvPr/>
        </p:nvSpPr>
        <p:spPr bwMode="auto">
          <a:xfrm>
            <a:off x="3560763" y="1550988"/>
            <a:ext cx="22304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9" rIns="91415" bIns="45709">
            <a:spAutoFit/>
          </a:bodyPr>
          <a:lstStyle>
            <a:lvl1pPr defTabSz="104298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104298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104298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104298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104298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104298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104298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104298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104298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Clr>
                <a:srgbClr val="FF0000"/>
              </a:buClr>
              <a:buFontTx/>
              <a:buNone/>
            </a:pPr>
            <a:r>
              <a:rPr lang="es-ES" altLang="en-US" sz="1800" dirty="0">
                <a:solidFill>
                  <a:srgbClr val="E06B0A"/>
                </a:solidFill>
                <a:latin typeface="Arial" pitchFamily="34" charset="0"/>
                <a:cs typeface="Arial" pitchFamily="34" charset="0"/>
              </a:rPr>
              <a:t>►  </a:t>
            </a:r>
            <a:r>
              <a:rPr lang="es-ES" altLang="en-US" sz="1800" dirty="0">
                <a:solidFill>
                  <a:srgbClr val="013360"/>
                </a:solidFill>
                <a:latin typeface="Arial" pitchFamily="34" charset="0"/>
                <a:cs typeface="Arial" pitchFamily="34" charset="0"/>
              </a:rPr>
              <a:t>Notificación</a:t>
            </a:r>
          </a:p>
          <a:p>
            <a:pPr>
              <a:spcBef>
                <a:spcPct val="0"/>
              </a:spcBef>
              <a:buClr>
                <a:srgbClr val="FF0000"/>
              </a:buClr>
              <a:buFontTx/>
              <a:buNone/>
            </a:pPr>
            <a:r>
              <a:rPr lang="es-ES" altLang="en-US" sz="1800" dirty="0">
                <a:solidFill>
                  <a:srgbClr val="E06B0A"/>
                </a:solidFill>
                <a:latin typeface="Arial" pitchFamily="34" charset="0"/>
                <a:cs typeface="Arial" pitchFamily="34" charset="0"/>
              </a:rPr>
              <a:t>►  </a:t>
            </a:r>
            <a:r>
              <a:rPr lang="es-ES" altLang="en-US" sz="1800" dirty="0">
                <a:solidFill>
                  <a:srgbClr val="013360"/>
                </a:solidFill>
                <a:latin typeface="Arial" pitchFamily="34" charset="0"/>
                <a:cs typeface="Arial" pitchFamily="34" charset="0"/>
              </a:rPr>
              <a:t>Informes</a:t>
            </a:r>
          </a:p>
          <a:p>
            <a:pPr>
              <a:spcBef>
                <a:spcPct val="0"/>
              </a:spcBef>
              <a:buClr>
                <a:srgbClr val="FF0000"/>
              </a:buClr>
              <a:buFontTx/>
              <a:buNone/>
            </a:pPr>
            <a:r>
              <a:rPr lang="es-ES" altLang="en-US" sz="1800" dirty="0">
                <a:solidFill>
                  <a:srgbClr val="E06B0A"/>
                </a:solidFill>
                <a:latin typeface="Arial" pitchFamily="34" charset="0"/>
                <a:cs typeface="Arial" pitchFamily="34" charset="0"/>
              </a:rPr>
              <a:t>►  </a:t>
            </a:r>
            <a:r>
              <a:rPr lang="es-ES" altLang="en-US" sz="1800" dirty="0">
                <a:solidFill>
                  <a:srgbClr val="013360"/>
                </a:solidFill>
                <a:latin typeface="Arial" pitchFamily="34" charset="0"/>
                <a:cs typeface="Arial" pitchFamily="34" charset="0"/>
              </a:rPr>
              <a:t>Consulta</a:t>
            </a:r>
          </a:p>
        </p:txBody>
      </p:sp>
      <p:sp>
        <p:nvSpPr>
          <p:cNvPr id="22534" name="Text Box 6"/>
          <p:cNvSpPr txBox="1">
            <a:spLocks noChangeArrowheads="1"/>
          </p:cNvSpPr>
          <p:nvPr/>
        </p:nvSpPr>
        <p:spPr bwMode="auto">
          <a:xfrm>
            <a:off x="3490913" y="2917825"/>
            <a:ext cx="21034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9" rIns="91415" bIns="45709">
            <a:spAutoFit/>
          </a:bodyPr>
          <a:lstStyle>
            <a:lvl1pPr defTabSz="104298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104298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104298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104298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104298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104298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104298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104298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104298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Clr>
                <a:srgbClr val="FF0000"/>
              </a:buClr>
              <a:buFontTx/>
              <a:buNone/>
            </a:pPr>
            <a:r>
              <a:rPr lang="es-ES" altLang="en-US" sz="1800" dirty="0">
                <a:solidFill>
                  <a:srgbClr val="013360"/>
                </a:solidFill>
                <a:latin typeface="Arial" pitchFamily="34" charset="0"/>
                <a:cs typeface="Arial" pitchFamily="34" charset="0"/>
              </a:rPr>
              <a:t>Verificación  </a:t>
            </a:r>
            <a:r>
              <a:rPr lang="es-ES" altLang="en-US" sz="1800" dirty="0">
                <a:solidFill>
                  <a:srgbClr val="E06B0A"/>
                </a:solidFill>
                <a:latin typeface="Arial" pitchFamily="34" charset="0"/>
                <a:cs typeface="Arial" pitchFamily="34" charset="0"/>
              </a:rPr>
              <a:t>◄</a:t>
            </a:r>
            <a:endParaRPr lang="es-ES" altLang="en-US" sz="2000" dirty="0">
              <a:solidFill>
                <a:srgbClr val="E06B0A"/>
              </a:solidFill>
              <a:latin typeface="Arial" pitchFamily="34" charset="0"/>
              <a:cs typeface="Arial" pitchFamily="34" charset="0"/>
            </a:endParaRPr>
          </a:p>
        </p:txBody>
      </p:sp>
      <p:pic>
        <p:nvPicPr>
          <p:cNvPr id="12" name="Picture 11"/>
          <p:cNvPicPr/>
          <p:nvPr/>
        </p:nvPicPr>
        <p:blipFill rotWithShape="1">
          <a:blip r:embed="rId5"/>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858729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0994" y="2458507"/>
            <a:ext cx="3294856" cy="137249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30000"/>
              </a:spcBef>
              <a:buFontTx/>
              <a:buNone/>
            </a:pPr>
            <a:r>
              <a:rPr lang="es-ES" altLang="en-US" sz="1200" b="0" dirty="0">
                <a:solidFill>
                  <a:schemeClr val="tx1"/>
                </a:solidFill>
                <a:latin typeface="Arial" pitchFamily="34" charset="0"/>
                <a:cs typeface="Arial" pitchFamily="34" charset="0"/>
              </a:rPr>
              <a:t>Accesible 24/7 </a:t>
            </a:r>
          </a:p>
          <a:p>
            <a:pPr>
              <a:spcBef>
                <a:spcPct val="30000"/>
              </a:spcBef>
              <a:buFontTx/>
              <a:buNone/>
            </a:pPr>
            <a:r>
              <a:rPr lang="es-ES" altLang="en-US" sz="1200" b="0" dirty="0">
                <a:solidFill>
                  <a:schemeClr val="tx1"/>
                </a:solidFill>
                <a:latin typeface="Arial" pitchFamily="34" charset="0"/>
                <a:cs typeface="Arial" pitchFamily="34" charset="0"/>
              </a:rPr>
              <a:t>Principal canal para las comunicaciones entre la OMS y el CNE relativas a eventos</a:t>
            </a:r>
          </a:p>
          <a:p>
            <a:pPr>
              <a:spcBef>
                <a:spcPct val="30000"/>
              </a:spcBef>
              <a:buFontTx/>
              <a:buNone/>
            </a:pPr>
            <a:r>
              <a:rPr lang="es-ES" altLang="en-US" sz="1200" b="0" dirty="0">
                <a:solidFill>
                  <a:schemeClr val="tx1"/>
                </a:solidFill>
                <a:latin typeface="Arial" pitchFamily="34" charset="0"/>
                <a:cs typeface="Arial" pitchFamily="34" charset="0"/>
              </a:rPr>
              <a:t>Difundir información dentro de la OMS</a:t>
            </a:r>
          </a:p>
          <a:p>
            <a:pPr>
              <a:spcBef>
                <a:spcPct val="30000"/>
              </a:spcBef>
              <a:buFontTx/>
              <a:buNone/>
            </a:pPr>
            <a:r>
              <a:rPr lang="es-ES" altLang="en-US" sz="1200" b="0" dirty="0">
                <a:solidFill>
                  <a:schemeClr val="tx1"/>
                </a:solidFill>
                <a:latin typeface="Arial" pitchFamily="34" charset="0"/>
                <a:cs typeface="Arial" pitchFamily="34" charset="0"/>
              </a:rPr>
              <a:t>“Activar” el sistema de alerta y respuesta de la OMS</a:t>
            </a:r>
          </a:p>
        </p:txBody>
      </p:sp>
      <p:sp>
        <p:nvSpPr>
          <p:cNvPr id="25603" name="Text Box 3"/>
          <p:cNvSpPr txBox="1">
            <a:spLocks noChangeArrowheads="1"/>
          </p:cNvSpPr>
          <p:nvPr/>
        </p:nvSpPr>
        <p:spPr bwMode="auto">
          <a:xfrm>
            <a:off x="1993900" y="5192713"/>
            <a:ext cx="1751013"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100" b="0" dirty="0">
                <a:solidFill>
                  <a:schemeClr val="tx1"/>
                </a:solidFill>
                <a:latin typeface="Arial" pitchFamily="34" charset="0"/>
                <a:cs typeface="Arial" pitchFamily="34" charset="0"/>
              </a:rPr>
              <a:t>Detectar</a:t>
            </a:r>
          </a:p>
          <a:p>
            <a:pPr>
              <a:spcBef>
                <a:spcPct val="0"/>
              </a:spcBef>
              <a:buFontTx/>
              <a:buNone/>
            </a:pPr>
            <a:r>
              <a:rPr lang="es-ES" altLang="en-US" sz="1100" b="0" dirty="0">
                <a:solidFill>
                  <a:schemeClr val="tx1"/>
                </a:solidFill>
                <a:latin typeface="Arial" pitchFamily="34" charset="0"/>
                <a:cs typeface="Arial" pitchFamily="34" charset="0"/>
              </a:rPr>
              <a:t>Evaluar</a:t>
            </a:r>
          </a:p>
          <a:p>
            <a:pPr>
              <a:spcBef>
                <a:spcPct val="0"/>
              </a:spcBef>
              <a:buFontTx/>
              <a:buNone/>
            </a:pPr>
            <a:r>
              <a:rPr lang="es-ES" altLang="en-US" sz="1100" b="0" dirty="0">
                <a:solidFill>
                  <a:schemeClr val="tx1"/>
                </a:solidFill>
                <a:latin typeface="Arial" pitchFamily="34" charset="0"/>
                <a:cs typeface="Arial" pitchFamily="34" charset="0"/>
              </a:rPr>
              <a:t>Notificar</a:t>
            </a:r>
          </a:p>
          <a:p>
            <a:pPr>
              <a:spcBef>
                <a:spcPct val="0"/>
              </a:spcBef>
              <a:buFontTx/>
              <a:buNone/>
            </a:pPr>
            <a:r>
              <a:rPr lang="es-ES" altLang="en-US" sz="1100" b="0" dirty="0">
                <a:solidFill>
                  <a:schemeClr val="tx1"/>
                </a:solidFill>
                <a:latin typeface="Arial" pitchFamily="34" charset="0"/>
                <a:cs typeface="Arial" pitchFamily="34" charset="0"/>
              </a:rPr>
              <a:t>Responder</a:t>
            </a:r>
          </a:p>
        </p:txBody>
      </p:sp>
      <p:sp>
        <p:nvSpPr>
          <p:cNvPr id="25604" name="Text Box 4"/>
          <p:cNvSpPr txBox="1">
            <a:spLocks noChangeArrowheads="1"/>
          </p:cNvSpPr>
          <p:nvPr/>
        </p:nvSpPr>
        <p:spPr bwMode="auto">
          <a:xfrm>
            <a:off x="445345" y="3923163"/>
            <a:ext cx="3150314" cy="1132424"/>
          </a:xfrm>
          <a:prstGeom prst="rect">
            <a:avLst/>
          </a:prstGeom>
          <a:solidFill>
            <a:srgbClr val="EAEAEA"/>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30000"/>
              </a:spcBef>
              <a:buFontTx/>
              <a:buNone/>
            </a:pPr>
            <a:r>
              <a:rPr lang="es-ES" altLang="en-US" sz="1200" b="0" dirty="0">
                <a:solidFill>
                  <a:schemeClr val="tx1"/>
                </a:solidFill>
                <a:latin typeface="Arial" pitchFamily="34" charset="0"/>
                <a:cs typeface="Arial" pitchFamily="34" charset="0"/>
              </a:rPr>
              <a:t>Accesible 24/7 </a:t>
            </a:r>
          </a:p>
          <a:p>
            <a:pPr>
              <a:spcBef>
                <a:spcPct val="30000"/>
              </a:spcBef>
              <a:buFontTx/>
              <a:buNone/>
            </a:pPr>
            <a:r>
              <a:rPr lang="es-ES" altLang="en-US" sz="1200" b="0" dirty="0">
                <a:solidFill>
                  <a:schemeClr val="tx1"/>
                </a:solidFill>
                <a:latin typeface="Arial" pitchFamily="34" charset="0"/>
                <a:cs typeface="Arial" pitchFamily="34" charset="0"/>
              </a:rPr>
              <a:t>Comunicación con la OMS</a:t>
            </a:r>
          </a:p>
          <a:p>
            <a:pPr>
              <a:spcBef>
                <a:spcPct val="30000"/>
              </a:spcBef>
              <a:buFontTx/>
              <a:buNone/>
            </a:pPr>
            <a:r>
              <a:rPr lang="es-ES" altLang="en-US" sz="1200" b="0" dirty="0">
                <a:solidFill>
                  <a:schemeClr val="tx1"/>
                </a:solidFill>
                <a:latin typeface="Arial" pitchFamily="34" charset="0"/>
                <a:cs typeface="Arial" pitchFamily="34" charset="0"/>
              </a:rPr>
              <a:t>Difusión nacional de la información Consolidación de datos en el plano nacional</a:t>
            </a:r>
          </a:p>
        </p:txBody>
      </p:sp>
      <p:sp>
        <p:nvSpPr>
          <p:cNvPr id="25605" name="AutoShape 5"/>
          <p:cNvSpPr>
            <a:spLocks noChangeArrowheads="1"/>
          </p:cNvSpPr>
          <p:nvPr/>
        </p:nvSpPr>
        <p:spPr bwMode="auto">
          <a:xfrm>
            <a:off x="2892425" y="5405438"/>
            <a:ext cx="3584575" cy="449262"/>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200" b="0" dirty="0">
                <a:solidFill>
                  <a:schemeClr val="tx1"/>
                </a:solidFill>
                <a:latin typeface="Arial" pitchFamily="34" charset="0"/>
                <a:cs typeface="Arial" pitchFamily="34" charset="0"/>
              </a:rPr>
              <a:t>Sistemas nacionales de vigilancia y respuesta</a:t>
            </a:r>
          </a:p>
          <a:p>
            <a:pPr>
              <a:spcBef>
                <a:spcPct val="0"/>
              </a:spcBef>
              <a:buFontTx/>
              <a:buNone/>
            </a:pPr>
            <a:r>
              <a:rPr lang="es-ES" altLang="en-US" sz="1200" b="0" dirty="0">
                <a:solidFill>
                  <a:schemeClr val="tx1"/>
                </a:solidFill>
                <a:latin typeface="Arial" pitchFamily="34" charset="0"/>
                <a:cs typeface="Arial" pitchFamily="34" charset="0"/>
              </a:rPr>
              <a:t>Incluidos los puntos de entrada</a:t>
            </a:r>
          </a:p>
        </p:txBody>
      </p:sp>
      <p:sp>
        <p:nvSpPr>
          <p:cNvPr id="25606" name="Oval 6"/>
          <p:cNvSpPr>
            <a:spLocks noChangeArrowheads="1"/>
          </p:cNvSpPr>
          <p:nvPr/>
        </p:nvSpPr>
        <p:spPr bwMode="auto">
          <a:xfrm>
            <a:off x="3389313" y="4071938"/>
            <a:ext cx="2351087" cy="825500"/>
          </a:xfrm>
          <a:prstGeom prst="ellipse">
            <a:avLst/>
          </a:prstGeom>
          <a:solidFill>
            <a:srgbClr val="CFDDF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FontTx/>
              <a:buNone/>
            </a:pPr>
            <a:r>
              <a:rPr lang="es-ES" altLang="en-US" sz="1200" dirty="0">
                <a:solidFill>
                  <a:schemeClr val="tx2"/>
                </a:solidFill>
                <a:latin typeface="Arial" pitchFamily="34" charset="0"/>
                <a:cs typeface="Arial" pitchFamily="34" charset="0"/>
              </a:rPr>
              <a:t>Centros Nacionales de </a:t>
            </a:r>
          </a:p>
          <a:p>
            <a:pPr algn="ctr">
              <a:spcBef>
                <a:spcPct val="0"/>
              </a:spcBef>
              <a:buFontTx/>
              <a:buNone/>
            </a:pPr>
            <a:r>
              <a:rPr lang="es-ES" altLang="en-US" sz="1200" dirty="0">
                <a:solidFill>
                  <a:schemeClr val="tx2"/>
                </a:solidFill>
                <a:latin typeface="Arial" pitchFamily="34" charset="0"/>
                <a:cs typeface="Arial" pitchFamily="34" charset="0"/>
              </a:rPr>
              <a:t>Enlace para el RSI</a:t>
            </a:r>
          </a:p>
        </p:txBody>
      </p:sp>
      <p:sp>
        <p:nvSpPr>
          <p:cNvPr id="25607" name="Oval 7"/>
          <p:cNvSpPr>
            <a:spLocks noChangeArrowheads="1"/>
          </p:cNvSpPr>
          <p:nvPr/>
        </p:nvSpPr>
        <p:spPr bwMode="auto">
          <a:xfrm>
            <a:off x="3389313" y="2671763"/>
            <a:ext cx="2554287" cy="825500"/>
          </a:xfrm>
          <a:prstGeom prst="ellipse">
            <a:avLst/>
          </a:prstGeom>
          <a:solidFill>
            <a:srgbClr val="516F9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FontTx/>
              <a:buNone/>
            </a:pPr>
            <a:r>
              <a:rPr lang="es-ES" altLang="en-US" sz="1200" dirty="0">
                <a:solidFill>
                  <a:schemeClr val="bg1"/>
                </a:solidFill>
                <a:latin typeface="Arial" pitchFamily="34" charset="0"/>
                <a:cs typeface="Arial" pitchFamily="34" charset="0"/>
              </a:rPr>
              <a:t>Punto de contacto regional </a:t>
            </a:r>
          </a:p>
          <a:p>
            <a:pPr algn="ctr">
              <a:spcBef>
                <a:spcPct val="0"/>
              </a:spcBef>
              <a:buFontTx/>
              <a:buNone/>
            </a:pPr>
            <a:r>
              <a:rPr lang="es-ES" altLang="en-US" sz="1200" dirty="0">
                <a:solidFill>
                  <a:schemeClr val="bg1"/>
                </a:solidFill>
                <a:latin typeface="Arial" pitchFamily="34" charset="0"/>
                <a:cs typeface="Arial" pitchFamily="34" charset="0"/>
              </a:rPr>
              <a:t>de la OMS para el RSI</a:t>
            </a:r>
          </a:p>
        </p:txBody>
      </p:sp>
      <p:sp>
        <p:nvSpPr>
          <p:cNvPr id="25608" name="AutoShape 8"/>
          <p:cNvSpPr>
            <a:spLocks noChangeArrowheads="1"/>
          </p:cNvSpPr>
          <p:nvPr/>
        </p:nvSpPr>
        <p:spPr bwMode="auto">
          <a:xfrm>
            <a:off x="6738938" y="1346200"/>
            <a:ext cx="981075" cy="490538"/>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None/>
            </a:pPr>
            <a:r>
              <a:rPr lang="es-ES" altLang="en-US" sz="1200" b="0" dirty="0">
                <a:solidFill>
                  <a:schemeClr val="tx1"/>
                </a:solidFill>
                <a:latin typeface="Arial" pitchFamily="34" charset="0"/>
                <a:cs typeface="Arial" pitchFamily="34" charset="0"/>
              </a:rPr>
              <a:t>Comité de</a:t>
            </a:r>
          </a:p>
          <a:p>
            <a:pPr>
              <a:spcBef>
                <a:spcPct val="0"/>
              </a:spcBef>
              <a:buFontTx/>
              <a:buNone/>
            </a:pPr>
            <a:r>
              <a:rPr lang="es-ES" altLang="en-US" sz="1200" b="0" dirty="0">
                <a:solidFill>
                  <a:schemeClr val="tx1"/>
                </a:solidFill>
                <a:latin typeface="Arial" pitchFamily="34" charset="0"/>
                <a:cs typeface="Arial" pitchFamily="34" charset="0"/>
              </a:rPr>
              <a:t>Emergencia</a:t>
            </a:r>
          </a:p>
        </p:txBody>
      </p:sp>
      <p:sp>
        <p:nvSpPr>
          <p:cNvPr id="25609" name="AutoShape 9"/>
          <p:cNvSpPr>
            <a:spLocks noChangeArrowheads="1"/>
          </p:cNvSpPr>
          <p:nvPr/>
        </p:nvSpPr>
        <p:spPr bwMode="auto">
          <a:xfrm>
            <a:off x="6738938" y="2747963"/>
            <a:ext cx="2252662" cy="674687"/>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300" b="0" dirty="0">
                <a:solidFill>
                  <a:schemeClr val="tx1"/>
                </a:solidFill>
                <a:latin typeface="Arial" pitchFamily="34" charset="0"/>
                <a:cs typeface="Arial" pitchFamily="34" charset="0"/>
              </a:rPr>
              <a:t>Otras organizaciones</a:t>
            </a:r>
          </a:p>
          <a:p>
            <a:pPr>
              <a:spcBef>
                <a:spcPct val="0"/>
              </a:spcBef>
              <a:buFontTx/>
              <a:buNone/>
            </a:pPr>
            <a:r>
              <a:rPr lang="es-ES" altLang="en-US" sz="1300" b="0" dirty="0">
                <a:solidFill>
                  <a:schemeClr val="tx1"/>
                </a:solidFill>
                <a:latin typeface="Arial" pitchFamily="34" charset="0"/>
                <a:cs typeface="Arial" pitchFamily="34" charset="0"/>
              </a:rPr>
              <a:t>competentes  (OIEA etc.)</a:t>
            </a:r>
          </a:p>
        </p:txBody>
      </p:sp>
      <p:sp>
        <p:nvSpPr>
          <p:cNvPr id="25610" name="AutoShape 10"/>
          <p:cNvSpPr>
            <a:spLocks noChangeArrowheads="1"/>
          </p:cNvSpPr>
          <p:nvPr/>
        </p:nvSpPr>
        <p:spPr bwMode="auto">
          <a:xfrm>
            <a:off x="6784975" y="4221163"/>
            <a:ext cx="1722438" cy="525462"/>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300" b="0" dirty="0">
                <a:solidFill>
                  <a:schemeClr val="tx1"/>
                </a:solidFill>
                <a:latin typeface="Arial" pitchFamily="34" charset="0"/>
                <a:cs typeface="Arial" pitchFamily="34" charset="0"/>
              </a:rPr>
              <a:t>Ministerios y</a:t>
            </a:r>
          </a:p>
          <a:p>
            <a:pPr>
              <a:spcBef>
                <a:spcPct val="0"/>
              </a:spcBef>
              <a:buFontTx/>
              <a:buNone/>
            </a:pPr>
            <a:r>
              <a:rPr lang="es-ES" altLang="en-US" sz="1300" b="0" dirty="0">
                <a:solidFill>
                  <a:schemeClr val="tx1"/>
                </a:solidFill>
                <a:latin typeface="Arial" pitchFamily="34" charset="0"/>
                <a:cs typeface="Arial" pitchFamily="34" charset="0"/>
              </a:rPr>
              <a:t>sectores pertinentes</a:t>
            </a:r>
          </a:p>
        </p:txBody>
      </p:sp>
      <p:sp>
        <p:nvSpPr>
          <p:cNvPr id="25611" name="Text Box 11"/>
          <p:cNvSpPr txBox="1">
            <a:spLocks noChangeArrowheads="1"/>
          </p:cNvSpPr>
          <p:nvPr/>
        </p:nvSpPr>
        <p:spPr bwMode="auto">
          <a:xfrm>
            <a:off x="330995" y="1347158"/>
            <a:ext cx="3294856" cy="102162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ts val="0"/>
              </a:spcBef>
              <a:buFontTx/>
              <a:buNone/>
            </a:pPr>
            <a:r>
              <a:rPr lang="es-ES" altLang="en-US" sz="1200" b="0" dirty="0">
                <a:solidFill>
                  <a:schemeClr val="tx1"/>
                </a:solidFill>
                <a:latin typeface="Arial" pitchFamily="34" charset="0"/>
                <a:cs typeface="Arial" pitchFamily="34" charset="0"/>
              </a:rPr>
              <a:t>Determinar emergencias de salud pública de importancia internacional.</a:t>
            </a:r>
          </a:p>
          <a:p>
            <a:pPr>
              <a:spcBef>
                <a:spcPts val="0"/>
              </a:spcBef>
              <a:buFontTx/>
              <a:buNone/>
            </a:pPr>
            <a:endParaRPr lang="es-ES" altLang="en-US" sz="1200" b="0" dirty="0">
              <a:solidFill>
                <a:schemeClr val="tx1"/>
              </a:solidFill>
              <a:latin typeface="Arial" pitchFamily="34" charset="0"/>
              <a:cs typeface="Arial" pitchFamily="34" charset="0"/>
            </a:endParaRPr>
          </a:p>
          <a:p>
            <a:pPr>
              <a:spcBef>
                <a:spcPts val="0"/>
              </a:spcBef>
              <a:buFontTx/>
              <a:buNone/>
            </a:pPr>
            <a:r>
              <a:rPr lang="es-ES" altLang="en-US" sz="1200" b="0" dirty="0">
                <a:solidFill>
                  <a:schemeClr val="tx1"/>
                </a:solidFill>
                <a:latin typeface="Arial" pitchFamily="34" charset="0"/>
                <a:cs typeface="Arial" pitchFamily="34" charset="0"/>
              </a:rPr>
              <a:t>Formular recomendaciones temporales y permanentes</a:t>
            </a:r>
          </a:p>
        </p:txBody>
      </p:sp>
      <p:sp>
        <p:nvSpPr>
          <p:cNvPr id="25612" name="AutoShape 12"/>
          <p:cNvSpPr>
            <a:spLocks noChangeArrowheads="1"/>
          </p:cNvSpPr>
          <p:nvPr/>
        </p:nvSpPr>
        <p:spPr bwMode="auto">
          <a:xfrm>
            <a:off x="6750050" y="1928813"/>
            <a:ext cx="966788" cy="487362"/>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None/>
            </a:pPr>
            <a:r>
              <a:rPr lang="es-ES" altLang="en-US" sz="1300" b="0" dirty="0">
                <a:solidFill>
                  <a:schemeClr val="tx1"/>
                </a:solidFill>
                <a:latin typeface="Arial" pitchFamily="34" charset="0"/>
                <a:cs typeface="Arial" pitchFamily="34" charset="0"/>
              </a:rPr>
              <a:t>Comité de</a:t>
            </a:r>
          </a:p>
          <a:p>
            <a:pPr>
              <a:spcBef>
                <a:spcPct val="0"/>
              </a:spcBef>
              <a:buFontTx/>
              <a:buNone/>
            </a:pPr>
            <a:r>
              <a:rPr lang="es-ES" altLang="en-US" sz="1300" b="0" dirty="0">
                <a:solidFill>
                  <a:schemeClr val="tx1"/>
                </a:solidFill>
                <a:latin typeface="Arial" pitchFamily="34" charset="0"/>
                <a:cs typeface="Arial" pitchFamily="34" charset="0"/>
              </a:rPr>
              <a:t>Examen</a:t>
            </a:r>
          </a:p>
        </p:txBody>
      </p:sp>
      <p:sp>
        <p:nvSpPr>
          <p:cNvPr id="25613" name="AutoShape 13"/>
          <p:cNvSpPr>
            <a:spLocks noChangeArrowheads="1"/>
          </p:cNvSpPr>
          <p:nvPr/>
        </p:nvSpPr>
        <p:spPr bwMode="auto">
          <a:xfrm>
            <a:off x="7848600" y="1371600"/>
            <a:ext cx="701675" cy="1074738"/>
          </a:xfrm>
          <a:prstGeom prst="roundRect">
            <a:avLst>
              <a:gd name="adj" fmla="val 16667"/>
            </a:avLst>
          </a:prstGeom>
          <a:solidFill>
            <a:srgbClr val="ACC8EA"/>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48672" rIns="45720"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200" b="0" dirty="0">
                <a:solidFill>
                  <a:schemeClr val="tx1"/>
                </a:solidFill>
                <a:latin typeface="Arial" pitchFamily="34" charset="0"/>
                <a:cs typeface="Arial" pitchFamily="34" charset="0"/>
              </a:rPr>
              <a:t>Lista de</a:t>
            </a:r>
          </a:p>
          <a:p>
            <a:pPr>
              <a:spcBef>
                <a:spcPct val="0"/>
              </a:spcBef>
              <a:buFontTx/>
              <a:buNone/>
            </a:pPr>
            <a:r>
              <a:rPr lang="es-ES" altLang="en-US" sz="1200" b="0" dirty="0">
                <a:solidFill>
                  <a:schemeClr val="tx1"/>
                </a:solidFill>
                <a:latin typeface="Arial" pitchFamily="34" charset="0"/>
                <a:cs typeface="Arial" pitchFamily="34" charset="0"/>
              </a:rPr>
              <a:t>expertos</a:t>
            </a:r>
          </a:p>
        </p:txBody>
      </p:sp>
      <p:sp>
        <p:nvSpPr>
          <p:cNvPr id="25614" name="Oval 14"/>
          <p:cNvSpPr>
            <a:spLocks noChangeArrowheads="1"/>
          </p:cNvSpPr>
          <p:nvPr/>
        </p:nvSpPr>
        <p:spPr bwMode="auto">
          <a:xfrm>
            <a:off x="3242379" y="1472647"/>
            <a:ext cx="2616200" cy="750887"/>
          </a:xfrm>
          <a:prstGeom prst="ellipse">
            <a:avLst/>
          </a:prstGeom>
          <a:solidFill>
            <a:srgbClr val="1033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7341" tIns="48672" rIns="97341" bIns="48672" anchor="ct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lgn="ctr">
              <a:spcBef>
                <a:spcPct val="0"/>
              </a:spcBef>
              <a:buFontTx/>
              <a:buNone/>
            </a:pPr>
            <a:r>
              <a:rPr lang="es-ES" altLang="en-US" sz="1200" dirty="0">
                <a:solidFill>
                  <a:schemeClr val="bg1"/>
                </a:solidFill>
                <a:latin typeface="Arial" pitchFamily="34" charset="0"/>
                <a:cs typeface="Arial" pitchFamily="34" charset="0"/>
              </a:rPr>
              <a:t>Director General de la OMS</a:t>
            </a:r>
          </a:p>
        </p:txBody>
      </p:sp>
      <p:cxnSp>
        <p:nvCxnSpPr>
          <p:cNvPr id="25615" name="AutoShape 15"/>
          <p:cNvCxnSpPr>
            <a:cxnSpLocks noChangeShapeType="1"/>
          </p:cNvCxnSpPr>
          <p:nvPr/>
        </p:nvCxnSpPr>
        <p:spPr bwMode="auto">
          <a:xfrm>
            <a:off x="4536896" y="2189956"/>
            <a:ext cx="0" cy="481807"/>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6" name="AutoShape 16"/>
          <p:cNvCxnSpPr>
            <a:cxnSpLocks noChangeShapeType="1"/>
          </p:cNvCxnSpPr>
          <p:nvPr/>
        </p:nvCxnSpPr>
        <p:spPr bwMode="auto">
          <a:xfrm>
            <a:off x="4585494" y="3497263"/>
            <a:ext cx="0" cy="5746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7" name="AutoShape 17"/>
          <p:cNvCxnSpPr>
            <a:cxnSpLocks noChangeShapeType="1"/>
          </p:cNvCxnSpPr>
          <p:nvPr/>
        </p:nvCxnSpPr>
        <p:spPr bwMode="auto">
          <a:xfrm flipH="1">
            <a:off x="4564063" y="4897438"/>
            <a:ext cx="0" cy="50800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8" name="AutoShape 18"/>
          <p:cNvCxnSpPr>
            <a:cxnSpLocks noChangeShapeType="1"/>
            <a:stCxn id="25605" idx="3"/>
            <a:endCxn id="25610" idx="2"/>
          </p:cNvCxnSpPr>
          <p:nvPr/>
        </p:nvCxnSpPr>
        <p:spPr bwMode="auto">
          <a:xfrm flipV="1">
            <a:off x="6477000" y="4746625"/>
            <a:ext cx="1169194" cy="883444"/>
          </a:xfrm>
          <a:prstGeom prst="bentConnector2">
            <a:avLst/>
          </a:prstGeom>
          <a:noFill/>
          <a:ln w="3810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5619" name="AutoShape 19"/>
          <p:cNvCxnSpPr>
            <a:cxnSpLocks noChangeShapeType="1"/>
            <a:stCxn id="25606" idx="6"/>
            <a:endCxn id="25610" idx="1"/>
          </p:cNvCxnSpPr>
          <p:nvPr/>
        </p:nvCxnSpPr>
        <p:spPr bwMode="auto">
          <a:xfrm flipV="1">
            <a:off x="5740400" y="4484688"/>
            <a:ext cx="1044575" cy="0"/>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0" name="AutoShape 20"/>
          <p:cNvCxnSpPr>
            <a:cxnSpLocks noChangeShapeType="1"/>
          </p:cNvCxnSpPr>
          <p:nvPr/>
        </p:nvCxnSpPr>
        <p:spPr bwMode="auto">
          <a:xfrm flipH="1">
            <a:off x="7734392" y="3422650"/>
            <a:ext cx="1" cy="751666"/>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1" name="AutoShape 21"/>
          <p:cNvCxnSpPr>
            <a:cxnSpLocks noChangeShapeType="1"/>
            <a:stCxn id="25607" idx="6"/>
            <a:endCxn id="25609" idx="1"/>
          </p:cNvCxnSpPr>
          <p:nvPr/>
        </p:nvCxnSpPr>
        <p:spPr bwMode="auto">
          <a:xfrm>
            <a:off x="5943600" y="3084513"/>
            <a:ext cx="795338" cy="794"/>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2" name="AutoShape 22"/>
          <p:cNvCxnSpPr>
            <a:cxnSpLocks noChangeShapeType="1"/>
            <a:stCxn id="25614" idx="6"/>
          </p:cNvCxnSpPr>
          <p:nvPr/>
        </p:nvCxnSpPr>
        <p:spPr bwMode="auto">
          <a:xfrm flipV="1">
            <a:off x="5858579" y="1844675"/>
            <a:ext cx="878771" cy="3416"/>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5623" name="AutoShape 23"/>
          <p:cNvSpPr>
            <a:spLocks/>
          </p:cNvSpPr>
          <p:nvPr/>
        </p:nvSpPr>
        <p:spPr bwMode="auto">
          <a:xfrm>
            <a:off x="5410200" y="3383142"/>
            <a:ext cx="285750" cy="895709"/>
          </a:xfrm>
          <a:prstGeom prst="leftBrace">
            <a:avLst>
              <a:gd name="adj1" fmla="val 2698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endParaRPr lang="es-ES" altLang="en-US" sz="1800" b="0" dirty="0">
              <a:solidFill>
                <a:schemeClr val="tx1"/>
              </a:solidFill>
              <a:latin typeface="Arial" pitchFamily="34" charset="0"/>
              <a:cs typeface="Arial" pitchFamily="34" charset="0"/>
            </a:endParaRPr>
          </a:p>
        </p:txBody>
      </p:sp>
      <p:sp>
        <p:nvSpPr>
          <p:cNvPr id="25624" name="Text Box 24"/>
          <p:cNvSpPr txBox="1">
            <a:spLocks noChangeArrowheads="1"/>
          </p:cNvSpPr>
          <p:nvPr/>
        </p:nvSpPr>
        <p:spPr bwMode="auto">
          <a:xfrm>
            <a:off x="5597525" y="3320571"/>
            <a:ext cx="1209675" cy="101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41" tIns="48672" rIns="97341" bIns="48672">
            <a:spAutoFit/>
          </a:bodyPr>
          <a:lstStyle>
            <a:lvl1pPr defTabSz="973138" fontAlgn="base">
              <a:spcBef>
                <a:spcPct val="20000"/>
              </a:spcBef>
              <a:spcAft>
                <a:spcPct val="0"/>
              </a:spcAft>
              <a:buFont typeface="Arial" pitchFamily="34" charset="0"/>
              <a:buChar char="•"/>
              <a:defRPr sz="3200" b="1">
                <a:solidFill>
                  <a:srgbClr val="7F7F7F"/>
                </a:solidFill>
                <a:latin typeface="Segoe Condensed"/>
              </a:defRPr>
            </a:lvl1pPr>
            <a:lvl2pPr marL="742950" indent="-285750" defTabSz="973138" fontAlgn="base">
              <a:spcBef>
                <a:spcPct val="20000"/>
              </a:spcBef>
              <a:spcAft>
                <a:spcPct val="0"/>
              </a:spcAft>
              <a:buFont typeface="Arial" pitchFamily="34" charset="0"/>
              <a:buChar char="–"/>
              <a:defRPr sz="2800" b="1">
                <a:solidFill>
                  <a:srgbClr val="7F7F7F"/>
                </a:solidFill>
                <a:latin typeface="Segoe Condensed"/>
              </a:defRPr>
            </a:lvl2pPr>
            <a:lvl3pPr marL="1143000" indent="-228600" defTabSz="973138" fontAlgn="base">
              <a:spcBef>
                <a:spcPct val="20000"/>
              </a:spcBef>
              <a:spcAft>
                <a:spcPct val="0"/>
              </a:spcAft>
              <a:buFont typeface="Arial" pitchFamily="34" charset="0"/>
              <a:buChar char="•"/>
              <a:defRPr sz="2400" b="1">
                <a:solidFill>
                  <a:srgbClr val="7F7F7F"/>
                </a:solidFill>
                <a:latin typeface="Segoe Condensed"/>
              </a:defRPr>
            </a:lvl3pPr>
            <a:lvl4pPr marL="1600200" indent="-228600" defTabSz="973138" fontAlgn="base">
              <a:spcBef>
                <a:spcPct val="20000"/>
              </a:spcBef>
              <a:spcAft>
                <a:spcPct val="0"/>
              </a:spcAft>
              <a:buFont typeface="Arial" pitchFamily="34" charset="0"/>
              <a:buChar char="–"/>
              <a:defRPr sz="2000" b="1">
                <a:solidFill>
                  <a:srgbClr val="7F7F7F"/>
                </a:solidFill>
                <a:latin typeface="Segoe Condensed"/>
              </a:defRPr>
            </a:lvl4pPr>
            <a:lvl5pPr marL="2057400" indent="-228600" defTabSz="973138" fontAlgn="base">
              <a:spcBef>
                <a:spcPct val="20000"/>
              </a:spcBef>
              <a:spcAft>
                <a:spcPct val="0"/>
              </a:spcAft>
              <a:buFont typeface="Arial" pitchFamily="34" charset="0"/>
              <a:buChar char="»"/>
              <a:defRPr sz="2000" b="1">
                <a:solidFill>
                  <a:srgbClr val="7F7F7F"/>
                </a:solidFill>
                <a:latin typeface="Segoe Condensed"/>
              </a:defRPr>
            </a:lvl5pPr>
            <a:lvl6pPr marL="2514600" indent="-228600" defTabSz="973138" fontAlgn="base">
              <a:spcBef>
                <a:spcPct val="20000"/>
              </a:spcBef>
              <a:spcAft>
                <a:spcPct val="0"/>
              </a:spcAft>
              <a:buFont typeface="Arial" pitchFamily="34" charset="0"/>
              <a:buChar char="»"/>
              <a:defRPr sz="2000" b="1">
                <a:solidFill>
                  <a:srgbClr val="7F7F7F"/>
                </a:solidFill>
                <a:latin typeface="Segoe Condensed"/>
              </a:defRPr>
            </a:lvl6pPr>
            <a:lvl7pPr marL="2971800" indent="-228600" defTabSz="973138" fontAlgn="base">
              <a:spcBef>
                <a:spcPct val="20000"/>
              </a:spcBef>
              <a:spcAft>
                <a:spcPct val="0"/>
              </a:spcAft>
              <a:buFont typeface="Arial" pitchFamily="34" charset="0"/>
              <a:buChar char="»"/>
              <a:defRPr sz="2000" b="1">
                <a:solidFill>
                  <a:srgbClr val="7F7F7F"/>
                </a:solidFill>
                <a:latin typeface="Segoe Condensed"/>
              </a:defRPr>
            </a:lvl7pPr>
            <a:lvl8pPr marL="3429000" indent="-228600" defTabSz="973138" fontAlgn="base">
              <a:spcBef>
                <a:spcPct val="20000"/>
              </a:spcBef>
              <a:spcAft>
                <a:spcPct val="0"/>
              </a:spcAft>
              <a:buFont typeface="Arial" pitchFamily="34" charset="0"/>
              <a:buChar char="»"/>
              <a:defRPr sz="2000" b="1">
                <a:solidFill>
                  <a:srgbClr val="7F7F7F"/>
                </a:solidFill>
                <a:latin typeface="Segoe Condensed"/>
              </a:defRPr>
            </a:lvl8pPr>
            <a:lvl9pPr marL="3886200" indent="-228600" defTabSz="973138" fontAlgn="base">
              <a:spcBef>
                <a:spcPct val="20000"/>
              </a:spcBef>
              <a:spcAft>
                <a:spcPct val="0"/>
              </a:spcAft>
              <a:buFont typeface="Arial" pitchFamily="34" charset="0"/>
              <a:buChar char="»"/>
              <a:defRPr sz="2000" b="1">
                <a:solidFill>
                  <a:srgbClr val="7F7F7F"/>
                </a:solidFill>
                <a:latin typeface="Segoe Condensed"/>
              </a:defRPr>
            </a:lvl9pPr>
          </a:lstStyle>
          <a:p>
            <a:pPr>
              <a:spcBef>
                <a:spcPts val="300"/>
              </a:spcBef>
              <a:buFontTx/>
              <a:buNone/>
            </a:pPr>
            <a:r>
              <a:rPr lang="es-ES" altLang="en-US" sz="1300" b="0" dirty="0">
                <a:solidFill>
                  <a:schemeClr val="tx1"/>
                </a:solidFill>
                <a:latin typeface="Arial" pitchFamily="34" charset="0"/>
                <a:cs typeface="Arial" pitchFamily="34" charset="0"/>
              </a:rPr>
              <a:t>Notificación</a:t>
            </a:r>
          </a:p>
          <a:p>
            <a:pPr>
              <a:spcBef>
                <a:spcPts val="300"/>
              </a:spcBef>
              <a:buFontTx/>
              <a:buNone/>
            </a:pPr>
            <a:r>
              <a:rPr lang="es-ES" altLang="en-US" sz="1300" b="0" dirty="0">
                <a:solidFill>
                  <a:schemeClr val="tx1"/>
                </a:solidFill>
                <a:latin typeface="Arial" pitchFamily="34" charset="0"/>
                <a:cs typeface="Arial" pitchFamily="34" charset="0"/>
              </a:rPr>
              <a:t>Consulta</a:t>
            </a:r>
          </a:p>
          <a:p>
            <a:pPr>
              <a:spcBef>
                <a:spcPts val="300"/>
              </a:spcBef>
              <a:buFontTx/>
              <a:buNone/>
            </a:pPr>
            <a:r>
              <a:rPr lang="es-ES" altLang="en-US" sz="1300" b="0" dirty="0">
                <a:solidFill>
                  <a:schemeClr val="tx1"/>
                </a:solidFill>
                <a:latin typeface="Arial" pitchFamily="34" charset="0"/>
                <a:cs typeface="Arial" pitchFamily="34" charset="0"/>
              </a:rPr>
              <a:t>Informe</a:t>
            </a:r>
          </a:p>
          <a:p>
            <a:pPr>
              <a:spcBef>
                <a:spcPts val="300"/>
              </a:spcBef>
              <a:buFontTx/>
              <a:buNone/>
            </a:pPr>
            <a:r>
              <a:rPr lang="es-ES" altLang="en-US" sz="1300" b="0" dirty="0">
                <a:solidFill>
                  <a:schemeClr val="tx1"/>
                </a:solidFill>
                <a:latin typeface="Arial" pitchFamily="34" charset="0"/>
                <a:cs typeface="Arial" pitchFamily="34" charset="0"/>
              </a:rPr>
              <a:t>Verificación</a:t>
            </a:r>
          </a:p>
        </p:txBody>
      </p:sp>
      <p:sp>
        <p:nvSpPr>
          <p:cNvPr id="25625" name="Rectangle 25"/>
          <p:cNvSpPr>
            <a:spLocks noChangeArrowheads="1"/>
          </p:cNvSpPr>
          <p:nvPr/>
        </p:nvSpPr>
        <p:spPr bwMode="auto">
          <a:xfrm>
            <a:off x="228600" y="5233988"/>
            <a:ext cx="20399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r>
              <a:rPr lang="es-ES" altLang="en-US" sz="1300" b="0" dirty="0">
                <a:solidFill>
                  <a:schemeClr val="tx1"/>
                </a:solidFill>
                <a:latin typeface="Arial" pitchFamily="34" charset="0"/>
                <a:cs typeface="Arial" pitchFamily="34" charset="0"/>
              </a:rPr>
              <a:t>Eventos de salud </a:t>
            </a:r>
          </a:p>
          <a:p>
            <a:pPr>
              <a:spcBef>
                <a:spcPct val="0"/>
              </a:spcBef>
              <a:buFontTx/>
              <a:buNone/>
            </a:pPr>
            <a:r>
              <a:rPr lang="es-ES" altLang="en-US" sz="1300" b="0" dirty="0">
                <a:solidFill>
                  <a:schemeClr val="tx1"/>
                </a:solidFill>
                <a:latin typeface="Arial" pitchFamily="34" charset="0"/>
                <a:cs typeface="Arial" pitchFamily="34" charset="0"/>
              </a:rPr>
              <a:t>inusuales</a:t>
            </a:r>
          </a:p>
        </p:txBody>
      </p:sp>
      <p:sp>
        <p:nvSpPr>
          <p:cNvPr id="25626" name="AutoShape 26"/>
          <p:cNvSpPr>
            <a:spLocks/>
          </p:cNvSpPr>
          <p:nvPr/>
        </p:nvSpPr>
        <p:spPr bwMode="auto">
          <a:xfrm>
            <a:off x="1752600" y="5197475"/>
            <a:ext cx="241300" cy="769938"/>
          </a:xfrm>
          <a:prstGeom prst="leftBrace">
            <a:avLst>
              <a:gd name="adj1" fmla="val 2834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fontAlgn="base">
              <a:spcBef>
                <a:spcPct val="20000"/>
              </a:spcBef>
              <a:spcAft>
                <a:spcPct val="0"/>
              </a:spcAft>
              <a:buFont typeface="Arial" pitchFamily="34" charset="0"/>
              <a:buChar char="•"/>
              <a:defRPr sz="3200" b="1">
                <a:solidFill>
                  <a:srgbClr val="7F7F7F"/>
                </a:solidFill>
                <a:latin typeface="Segoe Condensed"/>
              </a:defRPr>
            </a:lvl1pPr>
            <a:lvl2pPr marL="742950" indent="-285750" fontAlgn="base">
              <a:spcBef>
                <a:spcPct val="20000"/>
              </a:spcBef>
              <a:spcAft>
                <a:spcPct val="0"/>
              </a:spcAft>
              <a:buFont typeface="Arial" pitchFamily="34" charset="0"/>
              <a:buChar char="–"/>
              <a:defRPr sz="2800" b="1">
                <a:solidFill>
                  <a:srgbClr val="7F7F7F"/>
                </a:solidFill>
                <a:latin typeface="Segoe Condensed"/>
              </a:defRPr>
            </a:lvl2pPr>
            <a:lvl3pPr marL="1143000" indent="-228600" fontAlgn="base">
              <a:spcBef>
                <a:spcPct val="20000"/>
              </a:spcBef>
              <a:spcAft>
                <a:spcPct val="0"/>
              </a:spcAft>
              <a:buFont typeface="Arial" pitchFamily="34" charset="0"/>
              <a:buChar char="•"/>
              <a:defRPr sz="2400" b="1">
                <a:solidFill>
                  <a:srgbClr val="7F7F7F"/>
                </a:solidFill>
                <a:latin typeface="Segoe Condensed"/>
              </a:defRPr>
            </a:lvl3pPr>
            <a:lvl4pPr marL="1600200" indent="-228600" fontAlgn="base">
              <a:spcBef>
                <a:spcPct val="20000"/>
              </a:spcBef>
              <a:spcAft>
                <a:spcPct val="0"/>
              </a:spcAft>
              <a:buFont typeface="Arial" pitchFamily="34" charset="0"/>
              <a:buChar char="–"/>
              <a:defRPr sz="2000" b="1">
                <a:solidFill>
                  <a:srgbClr val="7F7F7F"/>
                </a:solidFill>
                <a:latin typeface="Segoe Condensed"/>
              </a:defRPr>
            </a:lvl4pPr>
            <a:lvl5pPr marL="2057400" indent="-228600" fontAlgn="base">
              <a:spcBef>
                <a:spcPct val="20000"/>
              </a:spcBef>
              <a:spcAft>
                <a:spcPct val="0"/>
              </a:spcAft>
              <a:buFont typeface="Arial" pitchFamily="34" charset="0"/>
              <a:buChar char="»"/>
              <a:defRPr sz="2000" b="1">
                <a:solidFill>
                  <a:srgbClr val="7F7F7F"/>
                </a:solidFill>
                <a:latin typeface="Segoe Condensed"/>
              </a:defRPr>
            </a:lvl5pPr>
            <a:lvl6pPr marL="2514600" indent="-228600" fontAlgn="base">
              <a:spcBef>
                <a:spcPct val="20000"/>
              </a:spcBef>
              <a:spcAft>
                <a:spcPct val="0"/>
              </a:spcAft>
              <a:buFont typeface="Arial" pitchFamily="34" charset="0"/>
              <a:buChar char="»"/>
              <a:defRPr sz="2000" b="1">
                <a:solidFill>
                  <a:srgbClr val="7F7F7F"/>
                </a:solidFill>
                <a:latin typeface="Segoe Condensed"/>
              </a:defRPr>
            </a:lvl6pPr>
            <a:lvl7pPr marL="2971800" indent="-228600" fontAlgn="base">
              <a:spcBef>
                <a:spcPct val="20000"/>
              </a:spcBef>
              <a:spcAft>
                <a:spcPct val="0"/>
              </a:spcAft>
              <a:buFont typeface="Arial" pitchFamily="34" charset="0"/>
              <a:buChar char="»"/>
              <a:defRPr sz="2000" b="1">
                <a:solidFill>
                  <a:srgbClr val="7F7F7F"/>
                </a:solidFill>
                <a:latin typeface="Segoe Condensed"/>
              </a:defRPr>
            </a:lvl7pPr>
            <a:lvl8pPr marL="3429000" indent="-228600" fontAlgn="base">
              <a:spcBef>
                <a:spcPct val="20000"/>
              </a:spcBef>
              <a:spcAft>
                <a:spcPct val="0"/>
              </a:spcAft>
              <a:buFont typeface="Arial" pitchFamily="34" charset="0"/>
              <a:buChar char="»"/>
              <a:defRPr sz="2000" b="1">
                <a:solidFill>
                  <a:srgbClr val="7F7F7F"/>
                </a:solidFill>
                <a:latin typeface="Segoe Condensed"/>
              </a:defRPr>
            </a:lvl8pPr>
            <a:lvl9pPr marL="3886200" indent="-228600" fontAlgn="base">
              <a:spcBef>
                <a:spcPct val="20000"/>
              </a:spcBef>
              <a:spcAft>
                <a:spcPct val="0"/>
              </a:spcAft>
              <a:buFont typeface="Arial" pitchFamily="34" charset="0"/>
              <a:buChar char="»"/>
              <a:defRPr sz="2000" b="1">
                <a:solidFill>
                  <a:srgbClr val="7F7F7F"/>
                </a:solidFill>
                <a:latin typeface="Segoe Condensed"/>
              </a:defRPr>
            </a:lvl9pPr>
          </a:lstStyle>
          <a:p>
            <a:pPr>
              <a:spcBef>
                <a:spcPct val="0"/>
              </a:spcBef>
              <a:buFontTx/>
              <a:buNone/>
            </a:pPr>
            <a:endParaRPr lang="es-ES" altLang="en-US" sz="1800" b="0" dirty="0">
              <a:solidFill>
                <a:schemeClr val="tx1"/>
              </a:solidFill>
              <a:latin typeface="Arial" pitchFamily="34" charset="0"/>
              <a:cs typeface="Arial" pitchFamily="34" charset="0"/>
            </a:endParaRPr>
          </a:p>
        </p:txBody>
      </p:sp>
      <p:pic>
        <p:nvPicPr>
          <p:cNvPr id="256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050" y="3440113"/>
            <a:ext cx="504825" cy="749300"/>
          </a:xfrm>
          <a:prstGeom prst="rect">
            <a:avLst/>
          </a:prstGeom>
          <a:noFill/>
          <a:extLst>
            <a:ext uri="{909E8E84-426E-40DD-AFC4-6F175D3DCCD1}">
              <a14:hiddenFill xmlns:a14="http://schemas.microsoft.com/office/drawing/2010/main">
                <a:solidFill>
                  <a:srgbClr val="FFFFFF"/>
                </a:solidFill>
              </a14:hiddenFill>
            </a:ext>
          </a:extLst>
        </p:spPr>
      </p:pic>
      <p:sp>
        <p:nvSpPr>
          <p:cNvPr id="25628" name="Rectangle 28"/>
          <p:cNvSpPr>
            <a:spLocks noChangeArrowheads="1"/>
          </p:cNvSpPr>
          <p:nvPr/>
        </p:nvSpPr>
        <p:spPr bwMode="auto">
          <a:xfrm>
            <a:off x="-8625" y="4313862"/>
            <a:ext cx="46839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050" i="1" dirty="0">
                <a:solidFill>
                  <a:srgbClr val="595959"/>
                </a:solidFill>
                <a:latin typeface="Arial" pitchFamily="34" charset="0"/>
                <a:cs typeface="Arial" pitchFamily="34" charset="0"/>
              </a:rPr>
              <a:t>Art.4</a:t>
            </a:r>
          </a:p>
        </p:txBody>
      </p:sp>
      <p:sp>
        <p:nvSpPr>
          <p:cNvPr id="25629" name="Rectangle 29"/>
          <p:cNvSpPr>
            <a:spLocks noChangeArrowheads="1"/>
          </p:cNvSpPr>
          <p:nvPr/>
        </p:nvSpPr>
        <p:spPr bwMode="auto">
          <a:xfrm>
            <a:off x="4666456" y="3599319"/>
            <a:ext cx="8354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100" i="1" dirty="0">
                <a:solidFill>
                  <a:srgbClr val="595959"/>
                </a:solidFill>
                <a:latin typeface="Arial" pitchFamily="34" charset="0"/>
                <a:cs typeface="Arial" pitchFamily="34" charset="0"/>
              </a:rPr>
              <a:t>Art.6-12</a:t>
            </a:r>
          </a:p>
          <a:p>
            <a:r>
              <a:rPr lang="es-ES" altLang="en-US" sz="1100" i="1" dirty="0">
                <a:solidFill>
                  <a:srgbClr val="595959"/>
                </a:solidFill>
                <a:latin typeface="Arial" pitchFamily="34" charset="0"/>
                <a:cs typeface="Arial" pitchFamily="34" charset="0"/>
              </a:rPr>
              <a:t>Anexo 1.A</a:t>
            </a:r>
          </a:p>
        </p:txBody>
      </p:sp>
      <p:sp>
        <p:nvSpPr>
          <p:cNvPr id="25630" name="Rectangle 30"/>
          <p:cNvSpPr>
            <a:spLocks noChangeArrowheads="1"/>
          </p:cNvSpPr>
          <p:nvPr/>
        </p:nvSpPr>
        <p:spPr bwMode="auto">
          <a:xfrm>
            <a:off x="4211638" y="6170613"/>
            <a:ext cx="702436"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1100" i="1" dirty="0">
                <a:solidFill>
                  <a:srgbClr val="595959"/>
                </a:solidFill>
                <a:latin typeface="Arial" pitchFamily="34" charset="0"/>
                <a:cs typeface="Arial" pitchFamily="34" charset="0"/>
              </a:rPr>
              <a:t>Anexo 1</a:t>
            </a:r>
            <a:endParaRPr lang="es-ES" altLang="en-US" sz="1200" i="1" dirty="0">
              <a:solidFill>
                <a:srgbClr val="595959"/>
              </a:solidFill>
              <a:latin typeface="Arial" pitchFamily="34" charset="0"/>
              <a:cs typeface="Arial" pitchFamily="34" charset="0"/>
            </a:endParaRPr>
          </a:p>
          <a:p>
            <a:r>
              <a:rPr lang="es-ES" altLang="en-US" sz="1100" i="1" dirty="0">
                <a:solidFill>
                  <a:srgbClr val="595959"/>
                </a:solidFill>
                <a:latin typeface="Arial" pitchFamily="34" charset="0"/>
                <a:cs typeface="Arial" pitchFamily="34" charset="0"/>
              </a:rPr>
              <a:t>Art.22</a:t>
            </a:r>
            <a:endParaRPr lang="es-ES" altLang="en-US" sz="1200" i="1" dirty="0">
              <a:solidFill>
                <a:srgbClr val="595959"/>
              </a:solidFill>
              <a:latin typeface="Arial" pitchFamily="34" charset="0"/>
              <a:cs typeface="Arial" pitchFamily="34" charset="0"/>
            </a:endParaRPr>
          </a:p>
          <a:p>
            <a:r>
              <a:rPr lang="es-ES" altLang="en-US" sz="1100" i="1" dirty="0">
                <a:solidFill>
                  <a:srgbClr val="595959"/>
                </a:solidFill>
                <a:latin typeface="Arial" pitchFamily="34" charset="0"/>
                <a:cs typeface="Arial" pitchFamily="34" charset="0"/>
              </a:rPr>
              <a:t>Art.27</a:t>
            </a:r>
            <a:endParaRPr lang="es-ES" altLang="en-US" sz="1200" i="1" dirty="0">
              <a:solidFill>
                <a:srgbClr val="595959"/>
              </a:solidFill>
              <a:latin typeface="Arial" pitchFamily="34" charset="0"/>
              <a:cs typeface="Arial" pitchFamily="34" charset="0"/>
            </a:endParaRPr>
          </a:p>
        </p:txBody>
      </p:sp>
      <p:sp>
        <p:nvSpPr>
          <p:cNvPr id="25631" name="Text Box 31"/>
          <p:cNvSpPr txBox="1">
            <a:spLocks/>
          </p:cNvSpPr>
          <p:nvPr/>
        </p:nvSpPr>
        <p:spPr bwMode="auto">
          <a:xfrm>
            <a:off x="228600" y="1"/>
            <a:ext cx="8458200" cy="11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base">
              <a:spcBef>
                <a:spcPct val="0"/>
              </a:spcBef>
              <a:spcAft>
                <a:spcPct val="0"/>
              </a:spcAft>
              <a:defRPr>
                <a:solidFill>
                  <a:schemeClr val="tx1"/>
                </a:solidFill>
                <a:latin typeface="Calibri" pitchFamily="34" charset="0"/>
              </a:defRPr>
            </a:lvl1pPr>
            <a:lvl2pPr marL="742950" indent="-285750" fontAlgn="base">
              <a:spcBef>
                <a:spcPct val="0"/>
              </a:spcBef>
              <a:spcAft>
                <a:spcPct val="0"/>
              </a:spcAft>
              <a:defRPr>
                <a:solidFill>
                  <a:schemeClr val="tx1"/>
                </a:solidFill>
                <a:latin typeface="Calibri" pitchFamily="34" charset="0"/>
              </a:defRPr>
            </a:lvl2pPr>
            <a:lvl3pPr marL="1143000" indent="-228600" fontAlgn="base">
              <a:spcBef>
                <a:spcPct val="0"/>
              </a:spcBef>
              <a:spcAft>
                <a:spcPct val="0"/>
              </a:spcAft>
              <a:defRPr>
                <a:solidFill>
                  <a:schemeClr val="tx1"/>
                </a:solidFill>
                <a:latin typeface="Calibri" pitchFamily="34" charset="0"/>
              </a:defRPr>
            </a:lvl3pPr>
            <a:lvl4pPr marL="1600200" indent="-228600" fontAlgn="base">
              <a:spcBef>
                <a:spcPct val="0"/>
              </a:spcBef>
              <a:spcAft>
                <a:spcPct val="0"/>
              </a:spcAft>
              <a:defRPr>
                <a:solidFill>
                  <a:schemeClr val="tx1"/>
                </a:solidFill>
                <a:latin typeface="Calibri" pitchFamily="34" charset="0"/>
              </a:defRPr>
            </a:lvl4pPr>
            <a:lvl5pPr marL="2057400" indent="-228600" fontAlgn="base">
              <a:spcBef>
                <a:spcPct val="0"/>
              </a:spcBef>
              <a:spcAft>
                <a:spcPct val="0"/>
              </a:spcAft>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altLang="en-US" sz="3600" dirty="0">
                <a:solidFill>
                  <a:schemeClr val="bg1"/>
                </a:solidFill>
                <a:latin typeface="Arial" pitchFamily="34" charset="0"/>
                <a:cs typeface="Arial" pitchFamily="34" charset="0"/>
              </a:rPr>
              <a:t>Marco operativo del RSI</a:t>
            </a:r>
          </a:p>
        </p:txBody>
      </p:sp>
      <p:pic>
        <p:nvPicPr>
          <p:cNvPr id="32" name="Picture 31"/>
          <p:cNvPicPr/>
          <p:nvPr/>
        </p:nvPicPr>
        <p:blipFill rotWithShape="1">
          <a:blip r:embed="rId4"/>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75851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0" y="1"/>
            <a:ext cx="8559209" cy="1155700"/>
          </a:xfrm>
        </p:spPr>
        <p:txBody>
          <a:bodyPr anchor="t"/>
          <a:lstStyle/>
          <a:p>
            <a:r>
              <a:rPr lang="es-ES_tradnl" altLang="en-US" sz="3200" dirty="0"/>
              <a:t>Comunicación inicial entre el CNE del RSI y los puntos de contacto de la OMS para el RSI</a:t>
            </a:r>
          </a:p>
        </p:txBody>
      </p:sp>
      <p:sp>
        <p:nvSpPr>
          <p:cNvPr id="17411" name="Rectangle 3"/>
          <p:cNvSpPr>
            <a:spLocks noGrp="1"/>
          </p:cNvSpPr>
          <p:nvPr>
            <p:ph idx="4294967295"/>
          </p:nvPr>
        </p:nvSpPr>
        <p:spPr>
          <a:xfrm>
            <a:off x="236538" y="1503093"/>
            <a:ext cx="6561077" cy="4397375"/>
          </a:xfrm>
        </p:spPr>
        <p:txBody>
          <a:bodyPr/>
          <a:lstStyle/>
          <a:p>
            <a:pPr marL="377190" indent="-377190" defTabSz="363220">
              <a:spcBef>
                <a:spcPts val="0"/>
              </a:spcBef>
              <a:buClr>
                <a:schemeClr val="tx1"/>
              </a:buClr>
              <a:buFont typeface="Wingdings" charset="2"/>
              <a:buChar char="§"/>
            </a:pPr>
            <a:r>
              <a:rPr lang="es-ES_tradnl" altLang="en-US" sz="2100" b="0" kern="0" dirty="0">
                <a:latin typeface="Arial" panose="020B0604020202020204" pitchFamily="34" charset="0"/>
                <a:cs typeface="Arial" panose="020B0604020202020204" pitchFamily="34" charset="0"/>
              </a:rPr>
              <a:t>Anexo 2: Algoritmo de decisión para que las autoridades nacionales establezcan un diálogo con la OPS/OMS; no equivale a una “evaluación de riesgos”</a:t>
            </a:r>
          </a:p>
          <a:p>
            <a:pPr marL="0" indent="0" defTabSz="363220">
              <a:spcBef>
                <a:spcPts val="0"/>
              </a:spcBef>
              <a:buClr>
                <a:schemeClr val="tx1"/>
              </a:buClr>
              <a:buNone/>
            </a:pPr>
            <a:endParaRPr lang="es-ES_tradnl" altLang="en-US" sz="800" b="0" kern="0" dirty="0">
              <a:latin typeface="Arial" panose="020B0604020202020204" pitchFamily="34" charset="0"/>
              <a:cs typeface="Arial" panose="020B0604020202020204" pitchFamily="34" charset="0"/>
            </a:endParaRPr>
          </a:p>
          <a:p>
            <a:pPr marL="377190" indent="-377190" defTabSz="363220">
              <a:spcBef>
                <a:spcPts val="0"/>
              </a:spcBef>
              <a:buClr>
                <a:schemeClr val="tx1"/>
              </a:buClr>
              <a:buFont typeface="Wingdings" charset="2"/>
              <a:buChar char="§"/>
            </a:pPr>
            <a:r>
              <a:rPr lang="es-ES_tradnl" altLang="en-US" sz="2100" b="0" kern="0" dirty="0">
                <a:latin typeface="Arial" panose="020B0604020202020204" pitchFamily="34" charset="0"/>
                <a:cs typeface="Arial" panose="020B0604020202020204" pitchFamily="34" charset="0"/>
              </a:rPr>
              <a:t>Cómo se usa el anexo 2 (niveles, uso práctico); ¿quién lo está usando?</a:t>
            </a:r>
          </a:p>
          <a:p>
            <a:pPr marL="0" indent="0" defTabSz="363220">
              <a:spcBef>
                <a:spcPts val="0"/>
              </a:spcBef>
              <a:buClr>
                <a:schemeClr val="tx1"/>
              </a:buClr>
              <a:buNone/>
            </a:pPr>
            <a:endParaRPr lang="es-ES_tradnl" altLang="en-US" sz="1050" b="0" kern="0" dirty="0">
              <a:latin typeface="Arial" panose="020B0604020202020204" pitchFamily="34" charset="0"/>
              <a:cs typeface="Arial" panose="020B0604020202020204" pitchFamily="34" charset="0"/>
            </a:endParaRPr>
          </a:p>
          <a:p>
            <a:pPr marL="377190" indent="-377190" defTabSz="363220">
              <a:spcBef>
                <a:spcPts val="0"/>
              </a:spcBef>
              <a:buClr>
                <a:schemeClr val="tx1"/>
              </a:buClr>
              <a:buFont typeface="Wingdings" charset="2"/>
              <a:buChar char="§"/>
            </a:pPr>
            <a:r>
              <a:rPr lang="es-ES_tradnl" altLang="en-US" sz="2100" b="0" kern="0" dirty="0">
                <a:latin typeface="Arial" panose="020B0604020202020204" pitchFamily="34" charset="0"/>
                <a:cs typeface="Arial" panose="020B0604020202020204" pitchFamily="34" charset="0"/>
              </a:rPr>
              <a:t>Instrumentos de apoyo al uso del anexo 2 (formularios)</a:t>
            </a:r>
          </a:p>
          <a:p>
            <a:pPr marL="0" indent="0" defTabSz="363220">
              <a:spcBef>
                <a:spcPts val="0"/>
              </a:spcBef>
              <a:buClr>
                <a:schemeClr val="tx1"/>
              </a:buClr>
              <a:buNone/>
            </a:pPr>
            <a:endParaRPr lang="es-ES_tradnl" altLang="en-US" sz="1050" b="0" kern="0" dirty="0">
              <a:latin typeface="Arial" panose="020B0604020202020204" pitchFamily="34" charset="0"/>
              <a:cs typeface="Arial" panose="020B0604020202020204" pitchFamily="34" charset="0"/>
            </a:endParaRPr>
          </a:p>
          <a:p>
            <a:pPr marL="377190" indent="-377190" defTabSz="363220">
              <a:spcBef>
                <a:spcPts val="0"/>
              </a:spcBef>
              <a:buClr>
                <a:schemeClr val="tx1"/>
              </a:buClr>
              <a:buFont typeface="Wingdings" charset="2"/>
              <a:buChar char="§"/>
            </a:pPr>
            <a:r>
              <a:rPr lang="es-ES_tradnl" altLang="en-US" sz="2100" b="0" kern="0" dirty="0">
                <a:latin typeface="Arial" panose="020B0604020202020204" pitchFamily="34" charset="0"/>
                <a:cs typeface="Arial" panose="020B0604020202020204" pitchFamily="34" charset="0"/>
                <a:sym typeface="Helvetica"/>
              </a:rPr>
              <a:t>Proceso conjunto de evaluación de riesgos: Evaluación de los Estados Partes y la OMS/OPS basada en los cuatro criterios</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53" y="3448568"/>
            <a:ext cx="1699870" cy="24519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663" y="1109230"/>
            <a:ext cx="1656460" cy="2339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60387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2525" y="6396037"/>
            <a:ext cx="265747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p:cNvSpPr>
          <p:nvPr>
            <p:ph type="title" idx="4294967295"/>
          </p:nvPr>
        </p:nvSpPr>
        <p:spPr>
          <a:xfrm>
            <a:off x="345057" y="25879"/>
            <a:ext cx="8654902" cy="1198563"/>
          </a:xfrm>
        </p:spPr>
        <p:txBody>
          <a:bodyPr/>
          <a:lstStyle/>
          <a:p>
            <a:r>
              <a:rPr lang="es-ES_tradnl" altLang="en-US" dirty="0"/>
              <a:t>¿Qué tipo de eventos se deben notificar en el marco del RSI?</a:t>
            </a:r>
          </a:p>
        </p:txBody>
      </p:sp>
      <p:pic>
        <p:nvPicPr>
          <p:cNvPr id="4" name="Content Placeholder 3"/>
          <p:cNvPicPr>
            <a:picLocks noGrp="1" noChangeAspect="1" noChangeArrowheads="1"/>
          </p:cNvPicPr>
          <p:nvPr>
            <p:ph idx="4294967295"/>
          </p:nvPr>
        </p:nvPicPr>
        <p:blipFill>
          <a:blip r:embed="rId3"/>
          <a:srcRect/>
          <a:stretch>
            <a:fillRect/>
          </a:stretch>
        </p:blipFill>
        <p:spPr>
          <a:xfrm>
            <a:off x="228600" y="1284288"/>
            <a:ext cx="3544888" cy="4525962"/>
          </a:xfrm>
          <a:ln w="19050">
            <a:solidFill>
              <a:srgbClr val="000066"/>
            </a:solidFill>
            <a:miter lim="800000"/>
            <a:headEnd/>
            <a:tailEnd/>
          </a:ln>
          <a:effectLst>
            <a:outerShdw blurRad="50800" dist="101600" dir="2700000" algn="tl" rotWithShape="0">
              <a:prstClr val="black">
                <a:alpha val="40000"/>
              </a:prstClr>
            </a:outerShdw>
          </a:effectLst>
        </p:spPr>
      </p:pic>
      <p:sp>
        <p:nvSpPr>
          <p:cNvPr id="18436" name="Text Box 4"/>
          <p:cNvSpPr txBox="1">
            <a:spLocks/>
          </p:cNvSpPr>
          <p:nvPr/>
        </p:nvSpPr>
        <p:spPr bwMode="auto">
          <a:xfrm>
            <a:off x="3973513" y="1304755"/>
            <a:ext cx="4916487"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342900" indent="-342900" fontAlgn="base">
              <a:spcBef>
                <a:spcPct val="20000"/>
              </a:spcBef>
              <a:spcAft>
                <a:spcPct val="0"/>
              </a:spcAft>
              <a:buFont typeface="Arial" pitchFamily="34" charset="0"/>
              <a:buChar char="•"/>
              <a:defRPr sz="3200" b="1">
                <a:solidFill>
                  <a:srgbClr val="013360"/>
                </a:solidFill>
                <a:latin typeface="Segoe Condensed"/>
              </a:defRPr>
            </a:lvl1pPr>
            <a:lvl2pPr marL="742950" indent="-285750" fontAlgn="base">
              <a:spcBef>
                <a:spcPct val="20000"/>
              </a:spcBef>
              <a:spcAft>
                <a:spcPct val="0"/>
              </a:spcAft>
              <a:buFont typeface="Arial" pitchFamily="34" charset="0"/>
              <a:buChar char="–"/>
              <a:defRPr sz="2800" b="1">
                <a:solidFill>
                  <a:srgbClr val="013360"/>
                </a:solidFill>
                <a:latin typeface="Segoe Condensed"/>
              </a:defRPr>
            </a:lvl2pPr>
            <a:lvl3pPr marL="1143000" indent="-228600" fontAlgn="base">
              <a:spcBef>
                <a:spcPct val="20000"/>
              </a:spcBef>
              <a:spcAft>
                <a:spcPct val="0"/>
              </a:spcAft>
              <a:buFont typeface="Arial" pitchFamily="34" charset="0"/>
              <a:buChar char="•"/>
              <a:defRPr sz="2400" b="1">
                <a:solidFill>
                  <a:srgbClr val="013360"/>
                </a:solidFill>
                <a:latin typeface="Segoe Condensed"/>
              </a:defRPr>
            </a:lvl3pPr>
            <a:lvl4pPr marL="1600200" indent="-228600" fontAlgn="base">
              <a:spcBef>
                <a:spcPct val="20000"/>
              </a:spcBef>
              <a:spcAft>
                <a:spcPct val="0"/>
              </a:spcAft>
              <a:buFont typeface="Arial" pitchFamily="34" charset="0"/>
              <a:buChar char="–"/>
              <a:defRPr sz="2000" b="1">
                <a:solidFill>
                  <a:srgbClr val="013360"/>
                </a:solidFill>
                <a:latin typeface="Segoe Condensed"/>
              </a:defRPr>
            </a:lvl4pPr>
            <a:lvl5pPr marL="2057400" indent="-228600" fontAlgn="base">
              <a:spcBef>
                <a:spcPct val="20000"/>
              </a:spcBef>
              <a:spcAft>
                <a:spcPct val="0"/>
              </a:spcAft>
              <a:buFont typeface="Arial" pitchFamily="34" charset="0"/>
              <a:buChar char="»"/>
              <a:defRPr sz="2000" b="1">
                <a:solidFill>
                  <a:srgbClr val="013360"/>
                </a:solidFill>
                <a:latin typeface="Segoe Condensed"/>
              </a:defRPr>
            </a:lvl5pPr>
            <a:lvl6pPr marL="2514600" indent="-228600" fontAlgn="base">
              <a:spcBef>
                <a:spcPct val="20000"/>
              </a:spcBef>
              <a:spcAft>
                <a:spcPct val="0"/>
              </a:spcAft>
              <a:buFont typeface="Arial" pitchFamily="34" charset="0"/>
              <a:buChar char="»"/>
              <a:defRPr sz="2000" b="1">
                <a:solidFill>
                  <a:srgbClr val="013360"/>
                </a:solidFill>
                <a:latin typeface="Segoe Condensed"/>
              </a:defRPr>
            </a:lvl6pPr>
            <a:lvl7pPr marL="2971800" indent="-228600" fontAlgn="base">
              <a:spcBef>
                <a:spcPct val="20000"/>
              </a:spcBef>
              <a:spcAft>
                <a:spcPct val="0"/>
              </a:spcAft>
              <a:buFont typeface="Arial" pitchFamily="34" charset="0"/>
              <a:buChar char="»"/>
              <a:defRPr sz="2000" b="1">
                <a:solidFill>
                  <a:srgbClr val="013360"/>
                </a:solidFill>
                <a:latin typeface="Segoe Condensed"/>
              </a:defRPr>
            </a:lvl7pPr>
            <a:lvl8pPr marL="3429000" indent="-228600" fontAlgn="base">
              <a:spcBef>
                <a:spcPct val="20000"/>
              </a:spcBef>
              <a:spcAft>
                <a:spcPct val="0"/>
              </a:spcAft>
              <a:buFont typeface="Arial" pitchFamily="34" charset="0"/>
              <a:buChar char="»"/>
              <a:defRPr sz="2000" b="1">
                <a:solidFill>
                  <a:srgbClr val="013360"/>
                </a:solidFill>
                <a:latin typeface="Segoe Condensed"/>
              </a:defRPr>
            </a:lvl8pPr>
            <a:lvl9pPr marL="3886200" indent="-228600" fontAlgn="base">
              <a:spcBef>
                <a:spcPct val="20000"/>
              </a:spcBef>
              <a:spcAft>
                <a:spcPct val="0"/>
              </a:spcAft>
              <a:buFont typeface="Arial" pitchFamily="34" charset="0"/>
              <a:buChar char="»"/>
              <a:defRPr sz="2000" b="1">
                <a:solidFill>
                  <a:srgbClr val="013360"/>
                </a:solidFill>
                <a:latin typeface="Segoe Condensed"/>
              </a:defRPr>
            </a:lvl9pPr>
          </a:lstStyle>
          <a:p>
            <a:pPr>
              <a:spcAft>
                <a:spcPts val="600"/>
              </a:spcAft>
              <a:buClr>
                <a:srgbClr val="003D74"/>
              </a:buClr>
              <a:buFont typeface="Wingdings" pitchFamily="2" charset="2"/>
              <a:buChar char="§"/>
            </a:pPr>
            <a:r>
              <a:rPr lang="es-ES_tradnl" altLang="en-US" sz="1800" u="sng" dirty="0">
                <a:latin typeface="Arial" pitchFamily="34" charset="0"/>
                <a:cs typeface="Arial" pitchFamily="34" charset="0"/>
              </a:rPr>
              <a:t>Cuatro entidades de notificación obligatoria inmediata: </a:t>
            </a:r>
          </a:p>
          <a:p>
            <a:pPr lvl="1">
              <a:spcAft>
                <a:spcPts val="400"/>
              </a:spcAft>
              <a:buClr>
                <a:srgbClr val="003D74"/>
              </a:buClr>
              <a:buSzPct val="50000"/>
              <a:buFont typeface="Wingdings" pitchFamily="2" charset="2"/>
              <a:buChar char="q"/>
            </a:pPr>
            <a:r>
              <a:rPr lang="es-ES_tradnl" altLang="en-US" sz="1400" b="0" dirty="0">
                <a:latin typeface="Arial" pitchFamily="34" charset="0"/>
                <a:cs typeface="Arial" pitchFamily="34" charset="0"/>
              </a:rPr>
              <a:t>Viruela</a:t>
            </a:r>
          </a:p>
          <a:p>
            <a:pPr lvl="1">
              <a:spcAft>
                <a:spcPts val="400"/>
              </a:spcAft>
              <a:buClr>
                <a:srgbClr val="003D74"/>
              </a:buClr>
              <a:buSzPct val="50000"/>
              <a:buFont typeface="Wingdings" pitchFamily="2" charset="2"/>
              <a:buChar char="q"/>
            </a:pPr>
            <a:r>
              <a:rPr lang="es-ES_tradnl" altLang="en-US" sz="1400" b="0" dirty="0">
                <a:latin typeface="Arial" pitchFamily="34" charset="0"/>
                <a:cs typeface="Arial" pitchFamily="34" charset="0"/>
              </a:rPr>
              <a:t>Poliomielitis (poliovirus salvaje)</a:t>
            </a:r>
          </a:p>
          <a:p>
            <a:pPr lvl="1">
              <a:spcAft>
                <a:spcPts val="400"/>
              </a:spcAft>
              <a:buClr>
                <a:srgbClr val="003D74"/>
              </a:buClr>
              <a:buSzPct val="50000"/>
              <a:buFont typeface="Wingdings" pitchFamily="2" charset="2"/>
              <a:buChar char="q"/>
            </a:pPr>
            <a:r>
              <a:rPr lang="es-ES_tradnl" altLang="en-US" sz="1400" b="0" dirty="0">
                <a:latin typeface="Arial" pitchFamily="34" charset="0"/>
                <a:cs typeface="Arial" pitchFamily="34" charset="0"/>
              </a:rPr>
              <a:t>Gripe humana causada por un nuevo subtipo</a:t>
            </a:r>
          </a:p>
          <a:p>
            <a:pPr lvl="1">
              <a:spcAft>
                <a:spcPts val="600"/>
              </a:spcAft>
              <a:buClr>
                <a:srgbClr val="003D74"/>
              </a:buClr>
              <a:buSzPct val="50000"/>
              <a:buFont typeface="Wingdings" pitchFamily="2" charset="2"/>
              <a:buChar char="q"/>
            </a:pPr>
            <a:r>
              <a:rPr lang="es-ES_tradnl" altLang="en-US" sz="1400" b="0" dirty="0">
                <a:latin typeface="Arial" pitchFamily="34" charset="0"/>
                <a:cs typeface="Arial" pitchFamily="34" charset="0"/>
              </a:rPr>
              <a:t>SARS</a:t>
            </a:r>
          </a:p>
          <a:p>
            <a:pPr>
              <a:spcAft>
                <a:spcPts val="600"/>
              </a:spcAft>
              <a:buClr>
                <a:srgbClr val="003D74"/>
              </a:buClr>
              <a:buFont typeface="Wingdings" pitchFamily="2" charset="2"/>
              <a:buChar char="§"/>
            </a:pPr>
            <a:r>
              <a:rPr lang="es-ES_tradnl" altLang="en-US" sz="1800" u="sng" dirty="0">
                <a:latin typeface="Arial" pitchFamily="34" charset="0"/>
                <a:cs typeface="Arial" pitchFamily="34" charset="0"/>
              </a:rPr>
              <a:t>Cuatro criterios para decidir sobre la notificación: </a:t>
            </a:r>
          </a:p>
          <a:p>
            <a:pPr lvl="1">
              <a:spcBef>
                <a:spcPts val="600"/>
              </a:spcBef>
              <a:spcAft>
                <a:spcPts val="400"/>
              </a:spcAft>
              <a:buClr>
                <a:srgbClr val="003D74"/>
              </a:buClr>
              <a:buSzPct val="50000"/>
              <a:buFont typeface="Wingdings" pitchFamily="2" charset="2"/>
              <a:buChar char="q"/>
            </a:pPr>
            <a:r>
              <a:rPr lang="es-ES_tradnl" altLang="en-US" sz="1400" b="0" dirty="0">
                <a:latin typeface="Arial" pitchFamily="34" charset="0"/>
                <a:cs typeface="Arial" pitchFamily="34" charset="0"/>
              </a:rPr>
              <a:t>¿La repercusión de salud pública del evento es grave? </a:t>
            </a:r>
          </a:p>
          <a:p>
            <a:pPr lvl="1">
              <a:spcBef>
                <a:spcPts val="600"/>
              </a:spcBef>
              <a:spcAft>
                <a:spcPts val="400"/>
              </a:spcAft>
              <a:buClr>
                <a:srgbClr val="003D74"/>
              </a:buClr>
              <a:buSzPct val="50000"/>
              <a:buFont typeface="Wingdings" pitchFamily="2" charset="2"/>
              <a:buChar char="q"/>
            </a:pPr>
            <a:r>
              <a:rPr lang="es-ES_tradnl" altLang="en-US" sz="1400" b="0" dirty="0">
                <a:latin typeface="Arial" pitchFamily="34" charset="0"/>
                <a:cs typeface="Arial" pitchFamily="34" charset="0"/>
              </a:rPr>
              <a:t>¿El evento es inusitado o imprevisto? </a:t>
            </a:r>
          </a:p>
          <a:p>
            <a:pPr lvl="1">
              <a:spcBef>
                <a:spcPts val="600"/>
              </a:spcBef>
              <a:spcAft>
                <a:spcPts val="400"/>
              </a:spcAft>
              <a:buClr>
                <a:srgbClr val="003D74"/>
              </a:buClr>
              <a:buSzPct val="50000"/>
              <a:buFont typeface="Wingdings" pitchFamily="2" charset="2"/>
              <a:buChar char="q"/>
            </a:pPr>
            <a:r>
              <a:rPr lang="es-ES_tradnl" altLang="en-US" sz="1400" b="0" dirty="0">
                <a:latin typeface="Arial" pitchFamily="34" charset="0"/>
                <a:cs typeface="Arial" pitchFamily="34" charset="0"/>
              </a:rPr>
              <a:t>¿Hay riesgo significativo de propagación internacional? </a:t>
            </a:r>
          </a:p>
          <a:p>
            <a:pPr lvl="1">
              <a:lnSpc>
                <a:spcPts val="1400"/>
              </a:lnSpc>
              <a:spcBef>
                <a:spcPts val="0"/>
              </a:spcBef>
              <a:spcAft>
                <a:spcPts val="600"/>
              </a:spcAft>
              <a:buClr>
                <a:srgbClr val="003D74"/>
              </a:buClr>
              <a:buSzPct val="50000"/>
              <a:buFont typeface="Wingdings" pitchFamily="2" charset="2"/>
              <a:buChar char="q"/>
            </a:pPr>
            <a:r>
              <a:rPr lang="es-ES_tradnl" altLang="en-US" sz="1400" b="0" dirty="0">
                <a:latin typeface="Arial" pitchFamily="34" charset="0"/>
                <a:cs typeface="Arial" pitchFamily="34" charset="0"/>
              </a:rPr>
              <a:t>¿Hay riesgo significativo de restricción de los viajes o el comercio internacionales?</a:t>
            </a:r>
            <a:r>
              <a:rPr lang="es-ES_tradnl" altLang="en-US" dirty="0"/>
              <a:t> </a:t>
            </a:r>
          </a:p>
        </p:txBody>
      </p:sp>
      <p:sp>
        <p:nvSpPr>
          <p:cNvPr id="18437" name="Text Box 5"/>
          <p:cNvSpPr txBox="1">
            <a:spLocks noChangeArrowheads="1"/>
          </p:cNvSpPr>
          <p:nvPr/>
        </p:nvSpPr>
        <p:spPr bwMode="auto">
          <a:xfrm>
            <a:off x="3472284" y="6103649"/>
            <a:ext cx="5527675" cy="584775"/>
          </a:xfrm>
          <a:prstGeom prst="rect">
            <a:avLst/>
          </a:prstGeom>
          <a:solidFill>
            <a:srgbClr val="86A644"/>
          </a:solidFill>
          <a:ln w="9525">
            <a:solidFill>
              <a:srgbClr val="003D74"/>
            </a:solidFill>
            <a:miter lim="800000"/>
            <a:headEnd/>
            <a:tailEnd/>
          </a:ln>
        </p:spPr>
        <p:txBody>
          <a:bodyPr wrap="square">
            <a:spAutoFit/>
          </a:bodyPr>
          <a:lstStyle>
            <a:lvl1pPr marL="228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a:spcBef>
                <a:spcPct val="20000"/>
              </a:spcBef>
              <a:spcAft>
                <a:spcPts val="600"/>
              </a:spcAft>
              <a:buClr>
                <a:srgbClr val="003D74"/>
              </a:buClr>
              <a:buSzPct val="125000"/>
              <a:defRPr/>
            </a:pPr>
            <a:r>
              <a:rPr lang="en-US" sz="1600" b="1" kern="0" dirty="0">
                <a:solidFill>
                  <a:srgbClr val="003D74"/>
                </a:solidFill>
                <a:latin typeface="Arial" panose="020B0604020202020204" pitchFamily="34" charset="0"/>
                <a:cs typeface="Arial" panose="020B0604020202020204" pitchFamily="34" charset="0"/>
              </a:rPr>
              <a:t>Una respuesta AFIRMATIVA a dos (2) o más preguntas indica que es preciso notificar a la OMS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11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325" y="1285875"/>
            <a:ext cx="6689725" cy="476091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Lst>
        </p:spPr>
      </p:pic>
      <p:sp>
        <p:nvSpPr>
          <p:cNvPr id="19459" name="Rectangle 3"/>
          <p:cNvSpPr>
            <a:spLocks noGrp="1"/>
          </p:cNvSpPr>
          <p:nvPr>
            <p:ph type="title" idx="4294967295"/>
          </p:nvPr>
        </p:nvSpPr>
        <p:spPr>
          <a:xfrm>
            <a:off x="260350" y="-4763"/>
            <a:ext cx="8229600" cy="1600201"/>
          </a:xfrm>
        </p:spPr>
        <p:txBody>
          <a:bodyPr/>
          <a:lstStyle/>
          <a:p>
            <a:r>
              <a:rPr lang="es-ES_tradnl" altLang="en-US" dirty="0"/>
              <a:t>Infraestructura de biovigilancia nacional </a:t>
            </a:r>
          </a:p>
        </p:txBody>
      </p:sp>
      <p:sp>
        <p:nvSpPr>
          <p:cNvPr id="19460" name="Rectangle 4"/>
          <p:cNvSpPr>
            <a:spLocks noGrp="1"/>
          </p:cNvSpPr>
          <p:nvPr>
            <p:ph idx="4294967295"/>
          </p:nvPr>
        </p:nvSpPr>
        <p:spPr>
          <a:xfrm>
            <a:off x="0" y="1285875"/>
            <a:ext cx="4003675" cy="4968875"/>
          </a:xfrm>
        </p:spPr>
        <p:txBody>
          <a:bodyPr/>
          <a:lstStyle/>
          <a:p>
            <a:pPr>
              <a:buFont typeface="Wingdings" pitchFamily="2" charset="2"/>
              <a:buChar char="§"/>
            </a:pPr>
            <a:r>
              <a:rPr lang="es-ES_tradnl" altLang="en-US" sz="1800" b="0" dirty="0">
                <a:latin typeface="Arial" pitchFamily="34" charset="0"/>
                <a:cs typeface="Arial" pitchFamily="34" charset="0"/>
              </a:rPr>
              <a:t>Responsabilidad local de detectar y responder de inmediato a un evento</a:t>
            </a:r>
          </a:p>
          <a:p>
            <a:pPr>
              <a:buFont typeface="Wingdings" pitchFamily="2" charset="2"/>
              <a:buChar char="§"/>
            </a:pPr>
            <a:endParaRPr lang="es-ES_tradnl" altLang="en-US" sz="1800" b="0" dirty="0">
              <a:latin typeface="Arial" pitchFamily="34" charset="0"/>
              <a:cs typeface="Arial" pitchFamily="34" charset="0"/>
            </a:endParaRPr>
          </a:p>
          <a:p>
            <a:pPr>
              <a:buFont typeface="Wingdings" pitchFamily="2" charset="2"/>
              <a:buChar char="§"/>
            </a:pPr>
            <a:r>
              <a:rPr lang="es-ES_tradnl" altLang="en-US" sz="1800" b="0" dirty="0">
                <a:latin typeface="Arial" pitchFamily="34" charset="0"/>
                <a:cs typeface="Arial" pitchFamily="34" charset="0"/>
              </a:rPr>
              <a:t>Actividades esenciales de salud pública totalmente fundamentales para la seguridad sanitaria mundial</a:t>
            </a:r>
          </a:p>
          <a:p>
            <a:pPr>
              <a:buFont typeface="Wingdings" pitchFamily="2" charset="2"/>
              <a:buChar char="§"/>
            </a:pPr>
            <a:endParaRPr lang="es-ES_tradnl" altLang="en-US" sz="1800" b="0" dirty="0">
              <a:latin typeface="Arial" pitchFamily="34" charset="0"/>
              <a:cs typeface="Arial" pitchFamily="34" charset="0"/>
            </a:endParaRPr>
          </a:p>
          <a:p>
            <a:pPr>
              <a:buFont typeface="Wingdings" pitchFamily="2" charset="2"/>
              <a:buChar char="§"/>
            </a:pPr>
            <a:r>
              <a:rPr lang="es-ES_tradnl" altLang="en-US" sz="1800" b="0" dirty="0">
                <a:latin typeface="Arial" pitchFamily="34" charset="0"/>
                <a:cs typeface="Arial" pitchFamily="34" charset="0"/>
              </a:rPr>
              <a:t>¿Cómo cumplir con esta "responsabilidad" a la escala mundial? </a:t>
            </a:r>
          </a:p>
          <a:p>
            <a:pPr>
              <a:buFont typeface="Wingdings" pitchFamily="2" charset="2"/>
              <a:buChar char="§"/>
            </a:pPr>
            <a:endParaRPr lang="es-ES_tradnl" altLang="en-US" sz="1800" b="0" dirty="0">
              <a:latin typeface="Arial" pitchFamily="34" charset="0"/>
              <a:cs typeface="Arial" pitchFamily="34" charset="0"/>
            </a:endParaRPr>
          </a:p>
          <a:p>
            <a:pPr>
              <a:buFont typeface="Wingdings" pitchFamily="2" charset="2"/>
              <a:buChar char="§"/>
            </a:pPr>
            <a:r>
              <a:rPr lang="es-ES_tradnl" altLang="en-US" sz="1800" b="0" dirty="0">
                <a:latin typeface="Arial" pitchFamily="34" charset="0"/>
                <a:cs typeface="Arial" pitchFamily="34" charset="0"/>
              </a:rPr>
              <a:t>¿Quién es responsable de esto a escala mundial?</a:t>
            </a:r>
            <a:endParaRPr lang="es-ES_tradnl" altLang="en-US" sz="1000" b="0" dirty="0">
              <a:latin typeface="Arial" pitchFamily="34" charset="0"/>
              <a:cs typeface="Arial" pitchFamily="34" charset="0"/>
            </a:endParaRPr>
          </a:p>
        </p:txBody>
      </p:sp>
      <p:sp>
        <p:nvSpPr>
          <p:cNvPr id="7" name="Freeform 7"/>
          <p:cNvSpPr/>
          <p:nvPr/>
        </p:nvSpPr>
        <p:spPr bwMode="auto">
          <a:xfrm rot="1608272">
            <a:off x="5140325" y="1568450"/>
            <a:ext cx="3006725" cy="4110038"/>
          </a:xfrm>
          <a:custGeom>
            <a:avLst/>
            <a:gdLst>
              <a:gd name="connsiteX0" fmla="*/ 0 w 1219200"/>
              <a:gd name="connsiteY0" fmla="*/ 609600 h 2705100"/>
              <a:gd name="connsiteX1" fmla="*/ 609600 w 1219200"/>
              <a:gd name="connsiteY1" fmla="*/ 0 h 2705100"/>
              <a:gd name="connsiteX2" fmla="*/ 1219200 w 1219200"/>
              <a:gd name="connsiteY2" fmla="*/ 609600 h 2705100"/>
              <a:gd name="connsiteX3" fmla="*/ 914400 w 1219200"/>
              <a:gd name="connsiteY3" fmla="*/ 609600 h 2705100"/>
              <a:gd name="connsiteX4" fmla="*/ 914400 w 1219200"/>
              <a:gd name="connsiteY4" fmla="*/ 2705100 h 2705100"/>
              <a:gd name="connsiteX5" fmla="*/ 304800 w 1219200"/>
              <a:gd name="connsiteY5" fmla="*/ 2705100 h 2705100"/>
              <a:gd name="connsiteX6" fmla="*/ 304800 w 1219200"/>
              <a:gd name="connsiteY6" fmla="*/ 609600 h 2705100"/>
              <a:gd name="connsiteX7" fmla="*/ 0 w 1219200"/>
              <a:gd name="connsiteY7" fmla="*/ 609600 h 2705100"/>
              <a:gd name="connsiteX0" fmla="*/ 0 w 2676534"/>
              <a:gd name="connsiteY0" fmla="*/ 609600 h 2705100"/>
              <a:gd name="connsiteX1" fmla="*/ 609600 w 2676534"/>
              <a:gd name="connsiteY1" fmla="*/ 0 h 2705100"/>
              <a:gd name="connsiteX2" fmla="*/ 1219200 w 2676534"/>
              <a:gd name="connsiteY2" fmla="*/ 609600 h 2705100"/>
              <a:gd name="connsiteX3" fmla="*/ 914400 w 2676534"/>
              <a:gd name="connsiteY3" fmla="*/ 609600 h 2705100"/>
              <a:gd name="connsiteX4" fmla="*/ 2676534 w 2676534"/>
              <a:gd name="connsiteY4" fmla="*/ 2369734 h 2705100"/>
              <a:gd name="connsiteX5" fmla="*/ 304800 w 2676534"/>
              <a:gd name="connsiteY5" fmla="*/ 2705100 h 2705100"/>
              <a:gd name="connsiteX6" fmla="*/ 304800 w 2676534"/>
              <a:gd name="connsiteY6" fmla="*/ 609600 h 2705100"/>
              <a:gd name="connsiteX7" fmla="*/ 0 w 2676534"/>
              <a:gd name="connsiteY7" fmla="*/ 609600 h 2705100"/>
              <a:gd name="connsiteX0" fmla="*/ 0 w 2676534"/>
              <a:gd name="connsiteY0" fmla="*/ 609600 h 2705100"/>
              <a:gd name="connsiteX1" fmla="*/ 609600 w 2676534"/>
              <a:gd name="connsiteY1" fmla="*/ 0 h 2705100"/>
              <a:gd name="connsiteX2" fmla="*/ 1219200 w 2676534"/>
              <a:gd name="connsiteY2" fmla="*/ 609600 h 2705100"/>
              <a:gd name="connsiteX3" fmla="*/ 914400 w 2676534"/>
              <a:gd name="connsiteY3" fmla="*/ 609600 h 2705100"/>
              <a:gd name="connsiteX4" fmla="*/ 2676534 w 2676534"/>
              <a:gd name="connsiteY4" fmla="*/ 2369734 h 2705100"/>
              <a:gd name="connsiteX5" fmla="*/ 304800 w 2676534"/>
              <a:gd name="connsiteY5" fmla="*/ 2705100 h 2705100"/>
              <a:gd name="connsiteX6" fmla="*/ 304800 w 2676534"/>
              <a:gd name="connsiteY6" fmla="*/ 609600 h 2705100"/>
              <a:gd name="connsiteX7" fmla="*/ 0 w 2676534"/>
              <a:gd name="connsiteY7" fmla="*/ 609600 h 2705100"/>
              <a:gd name="connsiteX0" fmla="*/ 0 w 2676534"/>
              <a:gd name="connsiteY0" fmla="*/ 609600 h 2705100"/>
              <a:gd name="connsiteX1" fmla="*/ 609600 w 2676534"/>
              <a:gd name="connsiteY1" fmla="*/ 0 h 2705100"/>
              <a:gd name="connsiteX2" fmla="*/ 1219200 w 2676534"/>
              <a:gd name="connsiteY2" fmla="*/ 609600 h 2705100"/>
              <a:gd name="connsiteX3" fmla="*/ 914400 w 2676534"/>
              <a:gd name="connsiteY3" fmla="*/ 609600 h 2705100"/>
              <a:gd name="connsiteX4" fmla="*/ 2676534 w 2676534"/>
              <a:gd name="connsiteY4" fmla="*/ 2369734 h 2705100"/>
              <a:gd name="connsiteX5" fmla="*/ 304800 w 2676534"/>
              <a:gd name="connsiteY5" fmla="*/ 2705100 h 2705100"/>
              <a:gd name="connsiteX6" fmla="*/ 304800 w 2676534"/>
              <a:gd name="connsiteY6" fmla="*/ 609600 h 2705100"/>
              <a:gd name="connsiteX7" fmla="*/ 0 w 2676534"/>
              <a:gd name="connsiteY7" fmla="*/ 609600 h 2705100"/>
              <a:gd name="connsiteX0" fmla="*/ 0 w 2676534"/>
              <a:gd name="connsiteY0" fmla="*/ 609600 h 2705100"/>
              <a:gd name="connsiteX1" fmla="*/ 609600 w 2676534"/>
              <a:gd name="connsiteY1" fmla="*/ 0 h 2705100"/>
              <a:gd name="connsiteX2" fmla="*/ 1219200 w 2676534"/>
              <a:gd name="connsiteY2" fmla="*/ 609600 h 2705100"/>
              <a:gd name="connsiteX3" fmla="*/ 914400 w 2676534"/>
              <a:gd name="connsiteY3" fmla="*/ 609600 h 2705100"/>
              <a:gd name="connsiteX4" fmla="*/ 2676534 w 2676534"/>
              <a:gd name="connsiteY4" fmla="*/ 2369734 h 2705100"/>
              <a:gd name="connsiteX5" fmla="*/ 304800 w 2676534"/>
              <a:gd name="connsiteY5" fmla="*/ 2705100 h 2705100"/>
              <a:gd name="connsiteX6" fmla="*/ 304800 w 2676534"/>
              <a:gd name="connsiteY6" fmla="*/ 609600 h 2705100"/>
              <a:gd name="connsiteX7" fmla="*/ 0 w 2676534"/>
              <a:gd name="connsiteY7" fmla="*/ 609600 h 2705100"/>
              <a:gd name="connsiteX0" fmla="*/ 0 w 2676534"/>
              <a:gd name="connsiteY0" fmla="*/ 609600 h 2705100"/>
              <a:gd name="connsiteX1" fmla="*/ 609600 w 2676534"/>
              <a:gd name="connsiteY1" fmla="*/ 0 h 2705100"/>
              <a:gd name="connsiteX2" fmla="*/ 1219200 w 2676534"/>
              <a:gd name="connsiteY2" fmla="*/ 609600 h 2705100"/>
              <a:gd name="connsiteX3" fmla="*/ 914400 w 2676534"/>
              <a:gd name="connsiteY3" fmla="*/ 609600 h 2705100"/>
              <a:gd name="connsiteX4" fmla="*/ 2676534 w 2676534"/>
              <a:gd name="connsiteY4" fmla="*/ 2369734 h 2705100"/>
              <a:gd name="connsiteX5" fmla="*/ 304800 w 2676534"/>
              <a:gd name="connsiteY5" fmla="*/ 2705100 h 2705100"/>
              <a:gd name="connsiteX6" fmla="*/ 304800 w 2676534"/>
              <a:gd name="connsiteY6" fmla="*/ 609600 h 2705100"/>
              <a:gd name="connsiteX7" fmla="*/ 0 w 2676534"/>
              <a:gd name="connsiteY7" fmla="*/ 609600 h 2705100"/>
              <a:gd name="connsiteX0" fmla="*/ 324870 w 3001404"/>
              <a:gd name="connsiteY0" fmla="*/ 609600 h 3908981"/>
              <a:gd name="connsiteX1" fmla="*/ 934470 w 3001404"/>
              <a:gd name="connsiteY1" fmla="*/ 0 h 3908981"/>
              <a:gd name="connsiteX2" fmla="*/ 1544070 w 3001404"/>
              <a:gd name="connsiteY2" fmla="*/ 609600 h 3908981"/>
              <a:gd name="connsiteX3" fmla="*/ 1239270 w 3001404"/>
              <a:gd name="connsiteY3" fmla="*/ 609600 h 3908981"/>
              <a:gd name="connsiteX4" fmla="*/ 3001404 w 3001404"/>
              <a:gd name="connsiteY4" fmla="*/ 2369734 h 3908981"/>
              <a:gd name="connsiteX5" fmla="*/ 0 w 3001404"/>
              <a:gd name="connsiteY5" fmla="*/ 3908981 h 3908981"/>
              <a:gd name="connsiteX6" fmla="*/ 629670 w 3001404"/>
              <a:gd name="connsiteY6" fmla="*/ 609600 h 3908981"/>
              <a:gd name="connsiteX7" fmla="*/ 324870 w 3001404"/>
              <a:gd name="connsiteY7" fmla="*/ 609600 h 3908981"/>
              <a:gd name="connsiteX0" fmla="*/ 324870 w 3001404"/>
              <a:gd name="connsiteY0" fmla="*/ 609600 h 3908981"/>
              <a:gd name="connsiteX1" fmla="*/ 934470 w 3001404"/>
              <a:gd name="connsiteY1" fmla="*/ 0 h 3908981"/>
              <a:gd name="connsiteX2" fmla="*/ 1544070 w 3001404"/>
              <a:gd name="connsiteY2" fmla="*/ 609600 h 3908981"/>
              <a:gd name="connsiteX3" fmla="*/ 1239270 w 3001404"/>
              <a:gd name="connsiteY3" fmla="*/ 609600 h 3908981"/>
              <a:gd name="connsiteX4" fmla="*/ 3001404 w 3001404"/>
              <a:gd name="connsiteY4" fmla="*/ 2369734 h 3908981"/>
              <a:gd name="connsiteX5" fmla="*/ 0 w 3001404"/>
              <a:gd name="connsiteY5" fmla="*/ 3908981 h 3908981"/>
              <a:gd name="connsiteX6" fmla="*/ 629670 w 3001404"/>
              <a:gd name="connsiteY6" fmla="*/ 609600 h 3908981"/>
              <a:gd name="connsiteX7" fmla="*/ 324870 w 3001404"/>
              <a:gd name="connsiteY7" fmla="*/ 609600 h 3908981"/>
              <a:gd name="connsiteX0" fmla="*/ 324870 w 3001404"/>
              <a:gd name="connsiteY0" fmla="*/ 609600 h 3908981"/>
              <a:gd name="connsiteX1" fmla="*/ 934470 w 3001404"/>
              <a:gd name="connsiteY1" fmla="*/ 0 h 3908981"/>
              <a:gd name="connsiteX2" fmla="*/ 1544070 w 3001404"/>
              <a:gd name="connsiteY2" fmla="*/ 609600 h 3908981"/>
              <a:gd name="connsiteX3" fmla="*/ 1239270 w 3001404"/>
              <a:gd name="connsiteY3" fmla="*/ 609600 h 3908981"/>
              <a:gd name="connsiteX4" fmla="*/ 3001404 w 3001404"/>
              <a:gd name="connsiteY4" fmla="*/ 2369734 h 3908981"/>
              <a:gd name="connsiteX5" fmla="*/ 0 w 3001404"/>
              <a:gd name="connsiteY5" fmla="*/ 3908981 h 3908981"/>
              <a:gd name="connsiteX6" fmla="*/ 791645 w 3001404"/>
              <a:gd name="connsiteY6" fmla="*/ 634482 h 3908981"/>
              <a:gd name="connsiteX7" fmla="*/ 324870 w 3001404"/>
              <a:gd name="connsiteY7" fmla="*/ 609600 h 3908981"/>
              <a:gd name="connsiteX0" fmla="*/ 324870 w 3001404"/>
              <a:gd name="connsiteY0" fmla="*/ 609600 h 3908981"/>
              <a:gd name="connsiteX1" fmla="*/ 934470 w 3001404"/>
              <a:gd name="connsiteY1" fmla="*/ 0 h 3908981"/>
              <a:gd name="connsiteX2" fmla="*/ 1544070 w 3001404"/>
              <a:gd name="connsiteY2" fmla="*/ 609600 h 3908981"/>
              <a:gd name="connsiteX3" fmla="*/ 1081680 w 3001404"/>
              <a:gd name="connsiteY3" fmla="*/ 614518 h 3908981"/>
              <a:gd name="connsiteX4" fmla="*/ 3001404 w 3001404"/>
              <a:gd name="connsiteY4" fmla="*/ 2369734 h 3908981"/>
              <a:gd name="connsiteX5" fmla="*/ 0 w 3001404"/>
              <a:gd name="connsiteY5" fmla="*/ 3908981 h 3908981"/>
              <a:gd name="connsiteX6" fmla="*/ 791645 w 3001404"/>
              <a:gd name="connsiteY6" fmla="*/ 634482 h 3908981"/>
              <a:gd name="connsiteX7" fmla="*/ 324870 w 3001404"/>
              <a:gd name="connsiteY7" fmla="*/ 609600 h 3908981"/>
              <a:gd name="connsiteX0" fmla="*/ 525056 w 3001404"/>
              <a:gd name="connsiteY0" fmla="*/ 604503 h 3908981"/>
              <a:gd name="connsiteX1" fmla="*/ 934470 w 3001404"/>
              <a:gd name="connsiteY1" fmla="*/ 0 h 3908981"/>
              <a:gd name="connsiteX2" fmla="*/ 1544070 w 3001404"/>
              <a:gd name="connsiteY2" fmla="*/ 609600 h 3908981"/>
              <a:gd name="connsiteX3" fmla="*/ 1081680 w 3001404"/>
              <a:gd name="connsiteY3" fmla="*/ 614518 h 3908981"/>
              <a:gd name="connsiteX4" fmla="*/ 3001404 w 3001404"/>
              <a:gd name="connsiteY4" fmla="*/ 2369734 h 3908981"/>
              <a:gd name="connsiteX5" fmla="*/ 0 w 3001404"/>
              <a:gd name="connsiteY5" fmla="*/ 3908981 h 3908981"/>
              <a:gd name="connsiteX6" fmla="*/ 791645 w 3001404"/>
              <a:gd name="connsiteY6" fmla="*/ 634482 h 3908981"/>
              <a:gd name="connsiteX7" fmla="*/ 525056 w 3001404"/>
              <a:gd name="connsiteY7" fmla="*/ 604503 h 3908981"/>
              <a:gd name="connsiteX0" fmla="*/ 525056 w 3001404"/>
              <a:gd name="connsiteY0" fmla="*/ 881560 h 4186038"/>
              <a:gd name="connsiteX1" fmla="*/ 975910 w 3001404"/>
              <a:gd name="connsiteY1" fmla="*/ 0 h 4186038"/>
              <a:gd name="connsiteX2" fmla="*/ 1544070 w 3001404"/>
              <a:gd name="connsiteY2" fmla="*/ 886657 h 4186038"/>
              <a:gd name="connsiteX3" fmla="*/ 1081680 w 3001404"/>
              <a:gd name="connsiteY3" fmla="*/ 891575 h 4186038"/>
              <a:gd name="connsiteX4" fmla="*/ 3001404 w 3001404"/>
              <a:gd name="connsiteY4" fmla="*/ 2646791 h 4186038"/>
              <a:gd name="connsiteX5" fmla="*/ 0 w 3001404"/>
              <a:gd name="connsiteY5" fmla="*/ 4186038 h 4186038"/>
              <a:gd name="connsiteX6" fmla="*/ 791645 w 3001404"/>
              <a:gd name="connsiteY6" fmla="*/ 911539 h 4186038"/>
              <a:gd name="connsiteX7" fmla="*/ 525056 w 3001404"/>
              <a:gd name="connsiteY7" fmla="*/ 881560 h 4186038"/>
              <a:gd name="connsiteX0" fmla="*/ 525056 w 3001404"/>
              <a:gd name="connsiteY0" fmla="*/ 881560 h 4186038"/>
              <a:gd name="connsiteX1" fmla="*/ 975910 w 3001404"/>
              <a:gd name="connsiteY1" fmla="*/ 0 h 4186038"/>
              <a:gd name="connsiteX2" fmla="*/ 1373594 w 3001404"/>
              <a:gd name="connsiteY2" fmla="*/ 866071 h 4186038"/>
              <a:gd name="connsiteX3" fmla="*/ 1081680 w 3001404"/>
              <a:gd name="connsiteY3" fmla="*/ 891575 h 4186038"/>
              <a:gd name="connsiteX4" fmla="*/ 3001404 w 3001404"/>
              <a:gd name="connsiteY4" fmla="*/ 2646791 h 4186038"/>
              <a:gd name="connsiteX5" fmla="*/ 0 w 3001404"/>
              <a:gd name="connsiteY5" fmla="*/ 4186038 h 4186038"/>
              <a:gd name="connsiteX6" fmla="*/ 791645 w 3001404"/>
              <a:gd name="connsiteY6" fmla="*/ 911539 h 4186038"/>
              <a:gd name="connsiteX7" fmla="*/ 525056 w 3001404"/>
              <a:gd name="connsiteY7" fmla="*/ 881560 h 4186038"/>
              <a:gd name="connsiteX0" fmla="*/ 525323 w 3001404"/>
              <a:gd name="connsiteY0" fmla="*/ 945455 h 4186038"/>
              <a:gd name="connsiteX1" fmla="*/ 975910 w 3001404"/>
              <a:gd name="connsiteY1" fmla="*/ 0 h 4186038"/>
              <a:gd name="connsiteX2" fmla="*/ 1373594 w 3001404"/>
              <a:gd name="connsiteY2" fmla="*/ 866071 h 4186038"/>
              <a:gd name="connsiteX3" fmla="*/ 1081680 w 3001404"/>
              <a:gd name="connsiteY3" fmla="*/ 891575 h 4186038"/>
              <a:gd name="connsiteX4" fmla="*/ 3001404 w 3001404"/>
              <a:gd name="connsiteY4" fmla="*/ 2646791 h 4186038"/>
              <a:gd name="connsiteX5" fmla="*/ 0 w 3001404"/>
              <a:gd name="connsiteY5" fmla="*/ 4186038 h 4186038"/>
              <a:gd name="connsiteX6" fmla="*/ 791645 w 3001404"/>
              <a:gd name="connsiteY6" fmla="*/ 911539 h 4186038"/>
              <a:gd name="connsiteX7" fmla="*/ 525323 w 3001404"/>
              <a:gd name="connsiteY7" fmla="*/ 945455 h 4186038"/>
              <a:gd name="connsiteX0" fmla="*/ 525323 w 3001404"/>
              <a:gd name="connsiteY0" fmla="*/ 800217 h 4040800"/>
              <a:gd name="connsiteX1" fmla="*/ 878543 w 3001404"/>
              <a:gd name="connsiteY1" fmla="*/ 0 h 4040800"/>
              <a:gd name="connsiteX2" fmla="*/ 1373594 w 3001404"/>
              <a:gd name="connsiteY2" fmla="*/ 720833 h 4040800"/>
              <a:gd name="connsiteX3" fmla="*/ 1081680 w 3001404"/>
              <a:gd name="connsiteY3" fmla="*/ 746337 h 4040800"/>
              <a:gd name="connsiteX4" fmla="*/ 3001404 w 3001404"/>
              <a:gd name="connsiteY4" fmla="*/ 2501553 h 4040800"/>
              <a:gd name="connsiteX5" fmla="*/ 0 w 3001404"/>
              <a:gd name="connsiteY5" fmla="*/ 4040800 h 4040800"/>
              <a:gd name="connsiteX6" fmla="*/ 791645 w 3001404"/>
              <a:gd name="connsiteY6" fmla="*/ 766301 h 4040800"/>
              <a:gd name="connsiteX7" fmla="*/ 525323 w 3001404"/>
              <a:gd name="connsiteY7" fmla="*/ 800217 h 4040800"/>
              <a:gd name="connsiteX0" fmla="*/ 525323 w 3001404"/>
              <a:gd name="connsiteY0" fmla="*/ 895246 h 4135829"/>
              <a:gd name="connsiteX1" fmla="*/ 1193367 w 3001404"/>
              <a:gd name="connsiteY1" fmla="*/ 0 h 4135829"/>
              <a:gd name="connsiteX2" fmla="*/ 1373594 w 3001404"/>
              <a:gd name="connsiteY2" fmla="*/ 815862 h 4135829"/>
              <a:gd name="connsiteX3" fmla="*/ 1081680 w 3001404"/>
              <a:gd name="connsiteY3" fmla="*/ 841366 h 4135829"/>
              <a:gd name="connsiteX4" fmla="*/ 3001404 w 3001404"/>
              <a:gd name="connsiteY4" fmla="*/ 2596582 h 4135829"/>
              <a:gd name="connsiteX5" fmla="*/ 0 w 3001404"/>
              <a:gd name="connsiteY5" fmla="*/ 4135829 h 4135829"/>
              <a:gd name="connsiteX6" fmla="*/ 791645 w 3001404"/>
              <a:gd name="connsiteY6" fmla="*/ 861330 h 4135829"/>
              <a:gd name="connsiteX7" fmla="*/ 525323 w 3001404"/>
              <a:gd name="connsiteY7" fmla="*/ 895246 h 4135829"/>
              <a:gd name="connsiteX0" fmla="*/ 575976 w 3001404"/>
              <a:gd name="connsiteY0" fmla="*/ 784281 h 4135829"/>
              <a:gd name="connsiteX1" fmla="*/ 1193367 w 3001404"/>
              <a:gd name="connsiteY1" fmla="*/ 0 h 4135829"/>
              <a:gd name="connsiteX2" fmla="*/ 1373594 w 3001404"/>
              <a:gd name="connsiteY2" fmla="*/ 815862 h 4135829"/>
              <a:gd name="connsiteX3" fmla="*/ 1081680 w 3001404"/>
              <a:gd name="connsiteY3" fmla="*/ 841366 h 4135829"/>
              <a:gd name="connsiteX4" fmla="*/ 3001404 w 3001404"/>
              <a:gd name="connsiteY4" fmla="*/ 2596582 h 4135829"/>
              <a:gd name="connsiteX5" fmla="*/ 0 w 3001404"/>
              <a:gd name="connsiteY5" fmla="*/ 4135829 h 4135829"/>
              <a:gd name="connsiteX6" fmla="*/ 791645 w 3001404"/>
              <a:gd name="connsiteY6" fmla="*/ 861330 h 4135829"/>
              <a:gd name="connsiteX7" fmla="*/ 575976 w 3001404"/>
              <a:gd name="connsiteY7" fmla="*/ 784281 h 4135829"/>
              <a:gd name="connsiteX0" fmla="*/ 575976 w 3001404"/>
              <a:gd name="connsiteY0" fmla="*/ 784281 h 4135829"/>
              <a:gd name="connsiteX1" fmla="*/ 1193367 w 3001404"/>
              <a:gd name="connsiteY1" fmla="*/ 0 h 4135829"/>
              <a:gd name="connsiteX2" fmla="*/ 1373594 w 3001404"/>
              <a:gd name="connsiteY2" fmla="*/ 815862 h 4135829"/>
              <a:gd name="connsiteX3" fmla="*/ 1081680 w 3001404"/>
              <a:gd name="connsiteY3" fmla="*/ 841366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84281 h 4135829"/>
              <a:gd name="connsiteX1" fmla="*/ 1193367 w 3001404"/>
              <a:gd name="connsiteY1" fmla="*/ 0 h 4135829"/>
              <a:gd name="connsiteX2" fmla="*/ 1373594 w 3001404"/>
              <a:gd name="connsiteY2" fmla="*/ 815862 h 4135829"/>
              <a:gd name="connsiteX3" fmla="*/ 1115954 w 3001404"/>
              <a:gd name="connsiteY3" fmla="*/ 888080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84281 h 4135829"/>
              <a:gd name="connsiteX1" fmla="*/ 1193367 w 3001404"/>
              <a:gd name="connsiteY1" fmla="*/ 0 h 4135829"/>
              <a:gd name="connsiteX2" fmla="*/ 1348535 w 3001404"/>
              <a:gd name="connsiteY2" fmla="*/ 935240 h 4135829"/>
              <a:gd name="connsiteX3" fmla="*/ 1115954 w 3001404"/>
              <a:gd name="connsiteY3" fmla="*/ 888080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84281 h 4135829"/>
              <a:gd name="connsiteX1" fmla="*/ 1193367 w 3001404"/>
              <a:gd name="connsiteY1" fmla="*/ 0 h 4135829"/>
              <a:gd name="connsiteX2" fmla="*/ 1399632 w 3001404"/>
              <a:gd name="connsiteY2" fmla="*/ 930767 h 4135829"/>
              <a:gd name="connsiteX3" fmla="*/ 1115954 w 3001404"/>
              <a:gd name="connsiteY3" fmla="*/ 888080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84281 h 4135829"/>
              <a:gd name="connsiteX1" fmla="*/ 1193367 w 3001404"/>
              <a:gd name="connsiteY1" fmla="*/ 0 h 4135829"/>
              <a:gd name="connsiteX2" fmla="*/ 1399632 w 3001404"/>
              <a:gd name="connsiteY2" fmla="*/ 930767 h 4135829"/>
              <a:gd name="connsiteX3" fmla="*/ 1115954 w 3001404"/>
              <a:gd name="connsiteY3" fmla="*/ 888080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84281 h 4135829"/>
              <a:gd name="connsiteX1" fmla="*/ 1193367 w 3001404"/>
              <a:gd name="connsiteY1" fmla="*/ 0 h 4135829"/>
              <a:gd name="connsiteX2" fmla="*/ 1399632 w 3001404"/>
              <a:gd name="connsiteY2" fmla="*/ 930767 h 4135829"/>
              <a:gd name="connsiteX3" fmla="*/ 1115954 w 3001404"/>
              <a:gd name="connsiteY3" fmla="*/ 888080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84281 h 4135829"/>
              <a:gd name="connsiteX1" fmla="*/ 1193367 w 3001404"/>
              <a:gd name="connsiteY1" fmla="*/ 0 h 4135829"/>
              <a:gd name="connsiteX2" fmla="*/ 1399632 w 3001404"/>
              <a:gd name="connsiteY2" fmla="*/ 930767 h 4135829"/>
              <a:gd name="connsiteX3" fmla="*/ 1115954 w 3001404"/>
              <a:gd name="connsiteY3" fmla="*/ 888080 h 4135829"/>
              <a:gd name="connsiteX4" fmla="*/ 3001404 w 3001404"/>
              <a:gd name="connsiteY4" fmla="*/ 2596582 h 4135829"/>
              <a:gd name="connsiteX5" fmla="*/ 0 w 3001404"/>
              <a:gd name="connsiteY5" fmla="*/ 4135829 h 4135829"/>
              <a:gd name="connsiteX6" fmla="*/ 863953 w 3001404"/>
              <a:gd name="connsiteY6" fmla="*/ 835469 h 4135829"/>
              <a:gd name="connsiteX7" fmla="*/ 575976 w 3001404"/>
              <a:gd name="connsiteY7" fmla="*/ 784281 h 4135829"/>
              <a:gd name="connsiteX0" fmla="*/ 575976 w 3001404"/>
              <a:gd name="connsiteY0" fmla="*/ 732826 h 4084374"/>
              <a:gd name="connsiteX1" fmla="*/ 1112647 w 3001404"/>
              <a:gd name="connsiteY1" fmla="*/ 0 h 4084374"/>
              <a:gd name="connsiteX2" fmla="*/ 1399632 w 3001404"/>
              <a:gd name="connsiteY2" fmla="*/ 879312 h 4084374"/>
              <a:gd name="connsiteX3" fmla="*/ 1115954 w 3001404"/>
              <a:gd name="connsiteY3" fmla="*/ 836625 h 4084374"/>
              <a:gd name="connsiteX4" fmla="*/ 3001404 w 3001404"/>
              <a:gd name="connsiteY4" fmla="*/ 2545127 h 4084374"/>
              <a:gd name="connsiteX5" fmla="*/ 0 w 3001404"/>
              <a:gd name="connsiteY5" fmla="*/ 4084374 h 4084374"/>
              <a:gd name="connsiteX6" fmla="*/ 863953 w 3001404"/>
              <a:gd name="connsiteY6" fmla="*/ 784014 h 4084374"/>
              <a:gd name="connsiteX7" fmla="*/ 575976 w 3001404"/>
              <a:gd name="connsiteY7" fmla="*/ 732826 h 4084374"/>
              <a:gd name="connsiteX0" fmla="*/ 593246 w 3001404"/>
              <a:gd name="connsiteY0" fmla="*/ 788132 h 4084374"/>
              <a:gd name="connsiteX1" fmla="*/ 1112647 w 3001404"/>
              <a:gd name="connsiteY1" fmla="*/ 0 h 4084374"/>
              <a:gd name="connsiteX2" fmla="*/ 1399632 w 3001404"/>
              <a:gd name="connsiteY2" fmla="*/ 879312 h 4084374"/>
              <a:gd name="connsiteX3" fmla="*/ 1115954 w 3001404"/>
              <a:gd name="connsiteY3" fmla="*/ 836625 h 4084374"/>
              <a:gd name="connsiteX4" fmla="*/ 3001404 w 3001404"/>
              <a:gd name="connsiteY4" fmla="*/ 2545127 h 4084374"/>
              <a:gd name="connsiteX5" fmla="*/ 0 w 3001404"/>
              <a:gd name="connsiteY5" fmla="*/ 4084374 h 4084374"/>
              <a:gd name="connsiteX6" fmla="*/ 863953 w 3001404"/>
              <a:gd name="connsiteY6" fmla="*/ 784014 h 4084374"/>
              <a:gd name="connsiteX7" fmla="*/ 593246 w 3001404"/>
              <a:gd name="connsiteY7" fmla="*/ 788132 h 4084374"/>
              <a:gd name="connsiteX0" fmla="*/ 593246 w 3001404"/>
              <a:gd name="connsiteY0" fmla="*/ 788132 h 4084374"/>
              <a:gd name="connsiteX1" fmla="*/ 1112647 w 3001404"/>
              <a:gd name="connsiteY1" fmla="*/ 0 h 4084374"/>
              <a:gd name="connsiteX2" fmla="*/ 1399632 w 3001404"/>
              <a:gd name="connsiteY2" fmla="*/ 879312 h 4084374"/>
              <a:gd name="connsiteX3" fmla="*/ 1115954 w 3001404"/>
              <a:gd name="connsiteY3" fmla="*/ 836625 h 4084374"/>
              <a:gd name="connsiteX4" fmla="*/ 3001404 w 3001404"/>
              <a:gd name="connsiteY4" fmla="*/ 2545127 h 4084374"/>
              <a:gd name="connsiteX5" fmla="*/ 0 w 3001404"/>
              <a:gd name="connsiteY5" fmla="*/ 4084374 h 4084374"/>
              <a:gd name="connsiteX6" fmla="*/ 923732 w 3001404"/>
              <a:gd name="connsiteY6" fmla="*/ 817842 h 4084374"/>
              <a:gd name="connsiteX7" fmla="*/ 593246 w 3001404"/>
              <a:gd name="connsiteY7" fmla="*/ 788132 h 4084374"/>
              <a:gd name="connsiteX0" fmla="*/ 593246 w 3001404"/>
              <a:gd name="connsiteY0" fmla="*/ 788132 h 4084374"/>
              <a:gd name="connsiteX1" fmla="*/ 1112647 w 3001404"/>
              <a:gd name="connsiteY1" fmla="*/ 0 h 4084374"/>
              <a:gd name="connsiteX2" fmla="*/ 1399632 w 3001404"/>
              <a:gd name="connsiteY2" fmla="*/ 879312 h 4084374"/>
              <a:gd name="connsiteX3" fmla="*/ 1115954 w 3001404"/>
              <a:gd name="connsiteY3" fmla="*/ 836625 h 4084374"/>
              <a:gd name="connsiteX4" fmla="*/ 3001404 w 3001404"/>
              <a:gd name="connsiteY4" fmla="*/ 2545127 h 4084374"/>
              <a:gd name="connsiteX5" fmla="*/ 0 w 3001404"/>
              <a:gd name="connsiteY5" fmla="*/ 4084374 h 4084374"/>
              <a:gd name="connsiteX6" fmla="*/ 923732 w 3001404"/>
              <a:gd name="connsiteY6" fmla="*/ 817842 h 4084374"/>
              <a:gd name="connsiteX7" fmla="*/ 593246 w 3001404"/>
              <a:gd name="connsiteY7" fmla="*/ 788132 h 4084374"/>
              <a:gd name="connsiteX0" fmla="*/ 593246 w 3001404"/>
              <a:gd name="connsiteY0" fmla="*/ 787954 h 4084196"/>
              <a:gd name="connsiteX1" fmla="*/ 1070050 w 3001404"/>
              <a:gd name="connsiteY1" fmla="*/ 0 h 4084196"/>
              <a:gd name="connsiteX2" fmla="*/ 1399632 w 3001404"/>
              <a:gd name="connsiteY2" fmla="*/ 879134 h 4084196"/>
              <a:gd name="connsiteX3" fmla="*/ 1115954 w 3001404"/>
              <a:gd name="connsiteY3" fmla="*/ 836447 h 4084196"/>
              <a:gd name="connsiteX4" fmla="*/ 3001404 w 3001404"/>
              <a:gd name="connsiteY4" fmla="*/ 2544949 h 4084196"/>
              <a:gd name="connsiteX5" fmla="*/ 0 w 3001404"/>
              <a:gd name="connsiteY5" fmla="*/ 4084196 h 4084196"/>
              <a:gd name="connsiteX6" fmla="*/ 923732 w 3001404"/>
              <a:gd name="connsiteY6" fmla="*/ 817664 h 4084196"/>
              <a:gd name="connsiteX7" fmla="*/ 593246 w 3001404"/>
              <a:gd name="connsiteY7" fmla="*/ 787954 h 4084196"/>
              <a:gd name="connsiteX0" fmla="*/ 593246 w 3001404"/>
              <a:gd name="connsiteY0" fmla="*/ 787954 h 4084196"/>
              <a:gd name="connsiteX1" fmla="*/ 1070050 w 3001404"/>
              <a:gd name="connsiteY1" fmla="*/ 0 h 4084196"/>
              <a:gd name="connsiteX2" fmla="*/ 1437756 w 3001404"/>
              <a:gd name="connsiteY2" fmla="*/ 827858 h 4084196"/>
              <a:gd name="connsiteX3" fmla="*/ 1115954 w 3001404"/>
              <a:gd name="connsiteY3" fmla="*/ 836447 h 4084196"/>
              <a:gd name="connsiteX4" fmla="*/ 3001404 w 3001404"/>
              <a:gd name="connsiteY4" fmla="*/ 2544949 h 4084196"/>
              <a:gd name="connsiteX5" fmla="*/ 0 w 3001404"/>
              <a:gd name="connsiteY5" fmla="*/ 4084196 h 4084196"/>
              <a:gd name="connsiteX6" fmla="*/ 923732 w 3001404"/>
              <a:gd name="connsiteY6" fmla="*/ 817664 h 4084196"/>
              <a:gd name="connsiteX7" fmla="*/ 593246 w 3001404"/>
              <a:gd name="connsiteY7" fmla="*/ 787954 h 4084196"/>
              <a:gd name="connsiteX0" fmla="*/ 597719 w 3005877"/>
              <a:gd name="connsiteY0" fmla="*/ 787954 h 4034188"/>
              <a:gd name="connsiteX1" fmla="*/ 1074523 w 3005877"/>
              <a:gd name="connsiteY1" fmla="*/ 0 h 4034188"/>
              <a:gd name="connsiteX2" fmla="*/ 1442229 w 3005877"/>
              <a:gd name="connsiteY2" fmla="*/ 827858 h 4034188"/>
              <a:gd name="connsiteX3" fmla="*/ 1120427 w 3005877"/>
              <a:gd name="connsiteY3" fmla="*/ 836447 h 4034188"/>
              <a:gd name="connsiteX4" fmla="*/ 3005877 w 3005877"/>
              <a:gd name="connsiteY4" fmla="*/ 2544949 h 4034188"/>
              <a:gd name="connsiteX5" fmla="*/ 0 w 3005877"/>
              <a:gd name="connsiteY5" fmla="*/ 4034188 h 4034188"/>
              <a:gd name="connsiteX6" fmla="*/ 928205 w 3005877"/>
              <a:gd name="connsiteY6" fmla="*/ 817664 h 4034188"/>
              <a:gd name="connsiteX7" fmla="*/ 597719 w 3005877"/>
              <a:gd name="connsiteY7" fmla="*/ 787954 h 4034188"/>
              <a:gd name="connsiteX0" fmla="*/ 597719 w 3005877"/>
              <a:gd name="connsiteY0" fmla="*/ 787954 h 4034188"/>
              <a:gd name="connsiteX1" fmla="*/ 1074523 w 3005877"/>
              <a:gd name="connsiteY1" fmla="*/ 0 h 4034188"/>
              <a:gd name="connsiteX2" fmla="*/ 1442229 w 3005877"/>
              <a:gd name="connsiteY2" fmla="*/ 827858 h 4034188"/>
              <a:gd name="connsiteX3" fmla="*/ 1120427 w 3005877"/>
              <a:gd name="connsiteY3" fmla="*/ 836447 h 4034188"/>
              <a:gd name="connsiteX4" fmla="*/ 3005877 w 3005877"/>
              <a:gd name="connsiteY4" fmla="*/ 2544949 h 4034188"/>
              <a:gd name="connsiteX5" fmla="*/ 0 w 3005877"/>
              <a:gd name="connsiteY5" fmla="*/ 4034188 h 4034188"/>
              <a:gd name="connsiteX6" fmla="*/ 928205 w 3005877"/>
              <a:gd name="connsiteY6" fmla="*/ 817664 h 4034188"/>
              <a:gd name="connsiteX7" fmla="*/ 597719 w 3005877"/>
              <a:gd name="connsiteY7" fmla="*/ 787954 h 4034188"/>
              <a:gd name="connsiteX0" fmla="*/ 597719 w 3005877"/>
              <a:gd name="connsiteY0" fmla="*/ 787954 h 4034188"/>
              <a:gd name="connsiteX1" fmla="*/ 1074523 w 3005877"/>
              <a:gd name="connsiteY1" fmla="*/ 0 h 4034188"/>
              <a:gd name="connsiteX2" fmla="*/ 1442229 w 3005877"/>
              <a:gd name="connsiteY2" fmla="*/ 827858 h 4034188"/>
              <a:gd name="connsiteX3" fmla="*/ 1123559 w 3005877"/>
              <a:gd name="connsiteY3" fmla="*/ 821843 h 4034188"/>
              <a:gd name="connsiteX4" fmla="*/ 3005877 w 3005877"/>
              <a:gd name="connsiteY4" fmla="*/ 2544949 h 4034188"/>
              <a:gd name="connsiteX5" fmla="*/ 0 w 3005877"/>
              <a:gd name="connsiteY5" fmla="*/ 4034188 h 4034188"/>
              <a:gd name="connsiteX6" fmla="*/ 928205 w 3005877"/>
              <a:gd name="connsiteY6" fmla="*/ 817664 h 4034188"/>
              <a:gd name="connsiteX7" fmla="*/ 597719 w 3005877"/>
              <a:gd name="connsiteY7" fmla="*/ 787954 h 4034188"/>
              <a:gd name="connsiteX0" fmla="*/ 597719 w 3005877"/>
              <a:gd name="connsiteY0" fmla="*/ 775495 h 4021729"/>
              <a:gd name="connsiteX1" fmla="*/ 1086291 w 3005877"/>
              <a:gd name="connsiteY1" fmla="*/ 0 h 4021729"/>
              <a:gd name="connsiteX2" fmla="*/ 1442229 w 3005877"/>
              <a:gd name="connsiteY2" fmla="*/ 815399 h 4021729"/>
              <a:gd name="connsiteX3" fmla="*/ 1123559 w 3005877"/>
              <a:gd name="connsiteY3" fmla="*/ 809384 h 4021729"/>
              <a:gd name="connsiteX4" fmla="*/ 3005877 w 3005877"/>
              <a:gd name="connsiteY4" fmla="*/ 2532490 h 4021729"/>
              <a:gd name="connsiteX5" fmla="*/ 0 w 3005877"/>
              <a:gd name="connsiteY5" fmla="*/ 4021729 h 4021729"/>
              <a:gd name="connsiteX6" fmla="*/ 928205 w 3005877"/>
              <a:gd name="connsiteY6" fmla="*/ 805205 h 4021729"/>
              <a:gd name="connsiteX7" fmla="*/ 597719 w 3005877"/>
              <a:gd name="connsiteY7" fmla="*/ 775495 h 4021729"/>
              <a:gd name="connsiteX0" fmla="*/ 597719 w 3005877"/>
              <a:gd name="connsiteY0" fmla="*/ 775495 h 4021729"/>
              <a:gd name="connsiteX1" fmla="*/ 1086291 w 3005877"/>
              <a:gd name="connsiteY1" fmla="*/ 0 h 4021729"/>
              <a:gd name="connsiteX2" fmla="*/ 1442229 w 3005877"/>
              <a:gd name="connsiteY2" fmla="*/ 815399 h 4021729"/>
              <a:gd name="connsiteX3" fmla="*/ 1123559 w 3005877"/>
              <a:gd name="connsiteY3" fmla="*/ 809384 h 4021729"/>
              <a:gd name="connsiteX4" fmla="*/ 3005877 w 3005877"/>
              <a:gd name="connsiteY4" fmla="*/ 2532490 h 4021729"/>
              <a:gd name="connsiteX5" fmla="*/ 0 w 3005877"/>
              <a:gd name="connsiteY5" fmla="*/ 4021729 h 4021729"/>
              <a:gd name="connsiteX6" fmla="*/ 933507 w 3005877"/>
              <a:gd name="connsiteY6" fmla="*/ 799972 h 4021729"/>
              <a:gd name="connsiteX7" fmla="*/ 597719 w 3005877"/>
              <a:gd name="connsiteY7" fmla="*/ 775495 h 4021729"/>
              <a:gd name="connsiteX0" fmla="*/ 597719 w 3005877"/>
              <a:gd name="connsiteY0" fmla="*/ 775495 h 4021729"/>
              <a:gd name="connsiteX1" fmla="*/ 1086291 w 3005877"/>
              <a:gd name="connsiteY1" fmla="*/ 0 h 4021729"/>
              <a:gd name="connsiteX2" fmla="*/ 1442229 w 3005877"/>
              <a:gd name="connsiteY2" fmla="*/ 815399 h 4021729"/>
              <a:gd name="connsiteX3" fmla="*/ 1123559 w 3005877"/>
              <a:gd name="connsiteY3" fmla="*/ 809384 h 4021729"/>
              <a:gd name="connsiteX4" fmla="*/ 3005877 w 3005877"/>
              <a:gd name="connsiteY4" fmla="*/ 2532490 h 4021729"/>
              <a:gd name="connsiteX5" fmla="*/ 0 w 3005877"/>
              <a:gd name="connsiteY5" fmla="*/ 4021729 h 4021729"/>
              <a:gd name="connsiteX6" fmla="*/ 930285 w 3005877"/>
              <a:gd name="connsiteY6" fmla="*/ 793731 h 4021729"/>
              <a:gd name="connsiteX7" fmla="*/ 597719 w 3005877"/>
              <a:gd name="connsiteY7" fmla="*/ 775495 h 402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5877" h="4021729">
                <a:moveTo>
                  <a:pt x="597719" y="775495"/>
                </a:moveTo>
                <a:lnTo>
                  <a:pt x="1086291" y="0"/>
                </a:lnTo>
                <a:lnTo>
                  <a:pt x="1442229" y="815399"/>
                </a:lnTo>
                <a:lnTo>
                  <a:pt x="1123559" y="809384"/>
                </a:lnTo>
                <a:cubicBezTo>
                  <a:pt x="1101251" y="1266592"/>
                  <a:pt x="1431898" y="2492038"/>
                  <a:pt x="3005877" y="2532490"/>
                </a:cubicBezTo>
                <a:lnTo>
                  <a:pt x="0" y="4021729"/>
                </a:lnTo>
                <a:cubicBezTo>
                  <a:pt x="548216" y="3014235"/>
                  <a:pt x="862183" y="1505295"/>
                  <a:pt x="930285" y="793731"/>
                </a:cubicBezTo>
                <a:lnTo>
                  <a:pt x="597719" y="775495"/>
                </a:lnTo>
                <a:close/>
              </a:path>
            </a:pathLst>
          </a:custGeom>
          <a:solidFill>
            <a:schemeClr val="accent2">
              <a:alpha val="52000"/>
            </a:schemeClr>
          </a:solidFill>
          <a:ln w="9525" cap="flat" cmpd="sng" algn="ctr">
            <a:noFill/>
            <a:prstDash val="solid"/>
            <a:round/>
            <a:headEnd type="none" w="med" len="med"/>
            <a:tailEnd type="none" w="med" len="med"/>
          </a:ln>
          <a:effectLst>
            <a:outerShdw blurRad="203200" sx="114000" sy="114000" algn="tl" rotWithShape="0">
              <a:prstClr val="black">
                <a:alpha val="26000"/>
              </a:prstClr>
            </a:outerShdw>
          </a:effectLst>
        </p:spPr>
        <p:txBody>
          <a:bodyPr lIns="92075" tIns="46038" rIns="92075" bIns="46038" anchor="ctr"/>
          <a:lstStyle/>
          <a:p>
            <a:pPr algn="ctr" eaLnBrk="0" fontAlgn="base" hangingPunct="0">
              <a:spcBef>
                <a:spcPct val="0"/>
              </a:spcBef>
              <a:spcAft>
                <a:spcPct val="0"/>
              </a:spcAft>
              <a:buSzPct val="85000"/>
              <a:buFont typeface="Monotype Sorts"/>
              <a:buNone/>
              <a:defRPr/>
            </a:pPr>
            <a:endParaRPr lang="en-US" sz="2800" b="1" dirty="0">
              <a:solidFill>
                <a:schemeClr val="bg1"/>
              </a:solidFill>
              <a:effectLst>
                <a:outerShdw blurRad="38100" dist="38100" dir="2700000" algn="tl">
                  <a:srgbClr val="000000">
                    <a:alpha val="43137"/>
                  </a:srgbClr>
                </a:outerShdw>
              </a:effectLst>
              <a:latin typeface="Arial" pitchFamily="34" charset="0"/>
              <a:ea typeface="ＭＳ Ｐゴシック" charset="0"/>
              <a:cs typeface="ＭＳ Ｐゴシック" charset="0"/>
            </a:endParaRPr>
          </a:p>
        </p:txBody>
      </p:sp>
      <p:sp>
        <p:nvSpPr>
          <p:cNvPr id="19464" name="Text Box 8"/>
          <p:cNvSpPr txBox="1">
            <a:spLocks noChangeArrowheads="1"/>
          </p:cNvSpPr>
          <p:nvPr/>
        </p:nvSpPr>
        <p:spPr bwMode="auto">
          <a:xfrm>
            <a:off x="6870700" y="1263650"/>
            <a:ext cx="21226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1400" b="1" dirty="0">
                <a:solidFill>
                  <a:srgbClr val="FF0000"/>
                </a:solidFill>
                <a:latin typeface="+mj-lt"/>
                <a:cs typeface="Aharoni" pitchFamily="2" charset="-79"/>
              </a:rPr>
              <a:t>Notificación de la OMS</a:t>
            </a:r>
          </a:p>
        </p:txBody>
      </p:sp>
      <p:pic>
        <p:nvPicPr>
          <p:cNvPr id="9" name="Picture 8"/>
          <p:cNvPicPr/>
          <p:nvPr/>
        </p:nvPicPr>
        <p:blipFill rotWithShape="1">
          <a:blip r:embed="rId4"/>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
        <p:nvSpPr>
          <p:cNvPr id="19462" name="Text Box 6"/>
          <p:cNvSpPr txBox="1">
            <a:spLocks noChangeArrowheads="1"/>
          </p:cNvSpPr>
          <p:nvPr/>
        </p:nvSpPr>
        <p:spPr bwMode="auto">
          <a:xfrm>
            <a:off x="4562475" y="6040438"/>
            <a:ext cx="38195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Lst>
        </p:spPr>
        <p:txBody>
          <a:bodyPr lIns="0" tIns="0" rIns="0" bIns="0"/>
          <a:lstStyle>
            <a:lvl1pPr defTabSz="457200" fontAlgn="base">
              <a:spcBef>
                <a:spcPct val="20000"/>
              </a:spcBef>
              <a:spcAft>
                <a:spcPct val="0"/>
              </a:spcAft>
              <a:buFont typeface="Arial" pitchFamily="34" charset="0"/>
              <a:buChar char="•"/>
              <a:defRPr sz="3200" b="1">
                <a:solidFill>
                  <a:srgbClr val="013360"/>
                </a:solidFill>
                <a:latin typeface="Segoe Condensed"/>
              </a:defRPr>
            </a:lvl1pPr>
            <a:lvl2pPr marL="431800" indent="-215900" defTabSz="457200" fontAlgn="base">
              <a:spcBef>
                <a:spcPct val="20000"/>
              </a:spcBef>
              <a:spcAft>
                <a:spcPct val="0"/>
              </a:spcAft>
              <a:buFont typeface="Arial" pitchFamily="34" charset="0"/>
              <a:buChar char="–"/>
              <a:defRPr sz="2800" b="1">
                <a:solidFill>
                  <a:srgbClr val="013360"/>
                </a:solidFill>
                <a:latin typeface="Segoe Condensed"/>
              </a:defRPr>
            </a:lvl2pPr>
            <a:lvl3pPr marL="647700" indent="-215900" defTabSz="457200" fontAlgn="base">
              <a:spcBef>
                <a:spcPct val="20000"/>
              </a:spcBef>
              <a:spcAft>
                <a:spcPct val="0"/>
              </a:spcAft>
              <a:buFont typeface="Arial" pitchFamily="34" charset="0"/>
              <a:buChar char="•"/>
              <a:defRPr sz="2400" b="1">
                <a:solidFill>
                  <a:srgbClr val="013360"/>
                </a:solidFill>
                <a:latin typeface="Segoe Condensed"/>
              </a:defRPr>
            </a:lvl3pPr>
            <a:lvl4pPr marL="863600" indent="-215900" defTabSz="457200" fontAlgn="base">
              <a:spcBef>
                <a:spcPct val="20000"/>
              </a:spcBef>
              <a:spcAft>
                <a:spcPct val="0"/>
              </a:spcAft>
              <a:buFont typeface="Arial" pitchFamily="34" charset="0"/>
              <a:buChar char="–"/>
              <a:defRPr sz="2000" b="1">
                <a:solidFill>
                  <a:srgbClr val="013360"/>
                </a:solidFill>
                <a:latin typeface="Segoe Condensed"/>
              </a:defRPr>
            </a:lvl4pPr>
            <a:lvl5pPr marL="1079500" indent="-215900" defTabSz="457200" fontAlgn="base">
              <a:spcBef>
                <a:spcPct val="20000"/>
              </a:spcBef>
              <a:spcAft>
                <a:spcPct val="0"/>
              </a:spcAft>
              <a:buFont typeface="Arial" pitchFamily="34" charset="0"/>
              <a:buChar char="»"/>
              <a:defRPr sz="2000" b="1">
                <a:solidFill>
                  <a:srgbClr val="013360"/>
                </a:solidFill>
                <a:latin typeface="Segoe Condensed"/>
              </a:defRPr>
            </a:lvl5pPr>
            <a:lvl6pPr marL="1536700" indent="-215900" defTabSz="457200" fontAlgn="base">
              <a:spcBef>
                <a:spcPct val="20000"/>
              </a:spcBef>
              <a:spcAft>
                <a:spcPct val="0"/>
              </a:spcAft>
              <a:buFont typeface="Arial" pitchFamily="34" charset="0"/>
              <a:buChar char="»"/>
              <a:defRPr sz="2000" b="1">
                <a:solidFill>
                  <a:srgbClr val="013360"/>
                </a:solidFill>
                <a:latin typeface="Segoe Condensed"/>
              </a:defRPr>
            </a:lvl6pPr>
            <a:lvl7pPr marL="1993900" indent="-215900" defTabSz="457200" fontAlgn="base">
              <a:spcBef>
                <a:spcPct val="20000"/>
              </a:spcBef>
              <a:spcAft>
                <a:spcPct val="0"/>
              </a:spcAft>
              <a:buFont typeface="Arial" pitchFamily="34" charset="0"/>
              <a:buChar char="»"/>
              <a:defRPr sz="2000" b="1">
                <a:solidFill>
                  <a:srgbClr val="013360"/>
                </a:solidFill>
                <a:latin typeface="Segoe Condensed"/>
              </a:defRPr>
            </a:lvl7pPr>
            <a:lvl8pPr marL="2451100" indent="-215900" defTabSz="457200" fontAlgn="base">
              <a:spcBef>
                <a:spcPct val="20000"/>
              </a:spcBef>
              <a:spcAft>
                <a:spcPct val="0"/>
              </a:spcAft>
              <a:buFont typeface="Arial" pitchFamily="34" charset="0"/>
              <a:buChar char="»"/>
              <a:defRPr sz="2000" b="1">
                <a:solidFill>
                  <a:srgbClr val="013360"/>
                </a:solidFill>
                <a:latin typeface="Segoe Condensed"/>
              </a:defRPr>
            </a:lvl8pPr>
            <a:lvl9pPr marL="2908300" indent="-215900" defTabSz="457200" fontAlgn="base">
              <a:spcBef>
                <a:spcPct val="20000"/>
              </a:spcBef>
              <a:spcAft>
                <a:spcPct val="0"/>
              </a:spcAft>
              <a:buFont typeface="Arial" pitchFamily="34" charset="0"/>
              <a:buChar char="»"/>
              <a:defRPr sz="2000" b="1">
                <a:solidFill>
                  <a:srgbClr val="013360"/>
                </a:solidFill>
                <a:latin typeface="Segoe Condensed"/>
              </a:defRPr>
            </a:lvl9pPr>
          </a:lstStyle>
          <a:p>
            <a:pPr hangingPunct="0">
              <a:lnSpc>
                <a:spcPts val="1200"/>
              </a:lnSpc>
              <a:spcBef>
                <a:spcPct val="0"/>
              </a:spcBef>
              <a:buClr>
                <a:srgbClr val="000000"/>
              </a:buClr>
              <a:buSzPct val="45000"/>
              <a:buFont typeface="Wingdings" pitchFamily="2" charset="2"/>
              <a:buNone/>
            </a:pPr>
            <a:r>
              <a:rPr lang="es-ES_tradnl" altLang="en-US" sz="1200" i="1" dirty="0">
                <a:solidFill>
                  <a:srgbClr val="A6A6A6"/>
                </a:solidFill>
                <a:latin typeface="Calibri" pitchFamily="34" charset="0"/>
                <a:ea typeface="ＭＳ Ｐゴシック" pitchFamily="34" charset="-128"/>
                <a:cs typeface="ＭＳ Ｐゴシック" pitchFamily="34" charset="-128"/>
              </a:rPr>
              <a:t>Kenneth D. Mandl Med de Am J de et al. Informa Assoc</a:t>
            </a:r>
            <a:r>
              <a:rPr lang="es-ES_tradnl" altLang="en-US" dirty="0"/>
              <a:t> </a:t>
            </a:r>
            <a:r>
              <a:rPr lang="es-ES_tradnl" altLang="en-US" sz="1200" i="1" dirty="0">
                <a:solidFill>
                  <a:srgbClr val="A6A6A6"/>
                </a:solidFill>
                <a:latin typeface="Calibri" pitchFamily="34" charset="0"/>
                <a:ea typeface="ＭＳ Ｐゴシック" pitchFamily="34" charset="-128"/>
                <a:cs typeface="ＭＳ Ｐゴシック" pitchFamily="34" charset="-128"/>
              </a:rPr>
              <a:t>2004;11:141-150</a:t>
            </a:r>
            <a:endParaRPr lang="en-US" altLang="en-US" sz="1200" i="1" dirty="0">
              <a:solidFill>
                <a:srgbClr val="A6A6A6"/>
              </a:solidFill>
              <a:latin typeface="Calibri" pitchFamily="34"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6336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4294967295"/>
          </p:nvPr>
        </p:nvSpPr>
        <p:spPr>
          <a:xfrm>
            <a:off x="422276" y="1520030"/>
            <a:ext cx="3933826" cy="2947194"/>
          </a:xfrm>
          <a:solidFill>
            <a:schemeClr val="bg1"/>
          </a:solidFill>
          <a:ln>
            <a:solidFill>
              <a:schemeClr val="accent2"/>
            </a:solidFill>
            <a:miter lim="800000"/>
            <a:headEnd/>
            <a:tailEnd/>
          </a:ln>
        </p:spPr>
        <p:txBody>
          <a:bodyPr/>
          <a:lstStyle/>
          <a:p>
            <a:pPr marL="0" indent="0">
              <a:spcBef>
                <a:spcPct val="0"/>
              </a:spcBef>
              <a:spcAft>
                <a:spcPts val="1000"/>
              </a:spcAft>
              <a:buClr>
                <a:srgbClr val="3A3A3C"/>
              </a:buClr>
              <a:buFontTx/>
              <a:buNone/>
            </a:pPr>
            <a:r>
              <a:rPr lang="es-ES_tradnl" altLang="en-US" sz="1800" dirty="0">
                <a:latin typeface="Arial" pitchFamily="34" charset="0"/>
                <a:cs typeface="Arial" pitchFamily="34" charset="0"/>
              </a:rPr>
              <a:t>Artículo 6: Notificación</a:t>
            </a:r>
          </a:p>
          <a:p>
            <a:pPr>
              <a:spcBef>
                <a:spcPct val="0"/>
              </a:spcBef>
              <a:spcAft>
                <a:spcPts val="0"/>
              </a:spcAft>
              <a:buClr>
                <a:srgbClr val="3A3A3C"/>
              </a:buClr>
            </a:pPr>
            <a:r>
              <a:rPr lang="es-ES_tradnl" altLang="en-US" sz="1700" b="0" dirty="0">
                <a:latin typeface="Arial" pitchFamily="34" charset="0"/>
                <a:cs typeface="Arial" pitchFamily="34" charset="0"/>
              </a:rPr>
              <a:t>Utilizar el instrumento del anexo 2 para evaluar los eventos y notificar a la OMS, por vía del Centro Nacional de Enlace para el RSI, todos los eventos que puedan constituir una emergencia de salud pública de posible importancia internacional</a:t>
            </a:r>
            <a:endParaRPr lang="es-ES_tradnl" altLang="en-US" sz="1700" dirty="0"/>
          </a:p>
        </p:txBody>
      </p:sp>
      <p:sp>
        <p:nvSpPr>
          <p:cNvPr id="20484" name="Text Box 4"/>
          <p:cNvSpPr txBox="1">
            <a:spLocks/>
          </p:cNvSpPr>
          <p:nvPr/>
        </p:nvSpPr>
        <p:spPr bwMode="auto">
          <a:xfrm>
            <a:off x="1423987" y="79376"/>
            <a:ext cx="5670549" cy="33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base">
              <a:spcBef>
                <a:spcPct val="20000"/>
              </a:spcBef>
              <a:spcAft>
                <a:spcPct val="0"/>
              </a:spcAft>
              <a:buFont typeface="Arial" pitchFamily="34" charset="0"/>
              <a:buChar char="•"/>
              <a:defRPr sz="3200" b="1">
                <a:solidFill>
                  <a:srgbClr val="013360"/>
                </a:solidFill>
                <a:latin typeface="Segoe Condensed"/>
              </a:defRPr>
            </a:lvl1pPr>
            <a:lvl2pPr marL="742950" indent="-285750" fontAlgn="base">
              <a:spcBef>
                <a:spcPct val="20000"/>
              </a:spcBef>
              <a:spcAft>
                <a:spcPct val="0"/>
              </a:spcAft>
              <a:buFont typeface="Arial" pitchFamily="34" charset="0"/>
              <a:buChar char="–"/>
              <a:defRPr sz="2800" b="1">
                <a:solidFill>
                  <a:srgbClr val="013360"/>
                </a:solidFill>
                <a:latin typeface="Segoe Condensed"/>
              </a:defRPr>
            </a:lvl2pPr>
            <a:lvl3pPr marL="1143000" indent="-228600" fontAlgn="base">
              <a:spcBef>
                <a:spcPct val="20000"/>
              </a:spcBef>
              <a:spcAft>
                <a:spcPct val="0"/>
              </a:spcAft>
              <a:buFont typeface="Arial" pitchFamily="34" charset="0"/>
              <a:buChar char="•"/>
              <a:defRPr sz="2400" b="1">
                <a:solidFill>
                  <a:srgbClr val="013360"/>
                </a:solidFill>
                <a:latin typeface="Segoe Condensed"/>
              </a:defRPr>
            </a:lvl3pPr>
            <a:lvl4pPr marL="1600200" indent="-228600" fontAlgn="base">
              <a:spcBef>
                <a:spcPct val="20000"/>
              </a:spcBef>
              <a:spcAft>
                <a:spcPct val="0"/>
              </a:spcAft>
              <a:buFont typeface="Arial" pitchFamily="34" charset="0"/>
              <a:buChar char="–"/>
              <a:defRPr sz="2000" b="1">
                <a:solidFill>
                  <a:srgbClr val="013360"/>
                </a:solidFill>
                <a:latin typeface="Segoe Condensed"/>
              </a:defRPr>
            </a:lvl4pPr>
            <a:lvl5pPr marL="2057400" indent="-228600" fontAlgn="base">
              <a:spcBef>
                <a:spcPct val="20000"/>
              </a:spcBef>
              <a:spcAft>
                <a:spcPct val="0"/>
              </a:spcAft>
              <a:buFont typeface="Arial" pitchFamily="34" charset="0"/>
              <a:buChar char="»"/>
              <a:defRPr sz="2000" b="1">
                <a:solidFill>
                  <a:srgbClr val="013360"/>
                </a:solidFill>
                <a:latin typeface="Segoe Condensed"/>
              </a:defRPr>
            </a:lvl5pPr>
            <a:lvl6pPr marL="2514600" indent="-228600" fontAlgn="base">
              <a:spcBef>
                <a:spcPct val="20000"/>
              </a:spcBef>
              <a:spcAft>
                <a:spcPct val="0"/>
              </a:spcAft>
              <a:buFont typeface="Arial" pitchFamily="34" charset="0"/>
              <a:buChar char="»"/>
              <a:defRPr sz="2000" b="1">
                <a:solidFill>
                  <a:srgbClr val="013360"/>
                </a:solidFill>
                <a:latin typeface="Segoe Condensed"/>
              </a:defRPr>
            </a:lvl6pPr>
            <a:lvl7pPr marL="2971800" indent="-228600" fontAlgn="base">
              <a:spcBef>
                <a:spcPct val="20000"/>
              </a:spcBef>
              <a:spcAft>
                <a:spcPct val="0"/>
              </a:spcAft>
              <a:buFont typeface="Arial" pitchFamily="34" charset="0"/>
              <a:buChar char="»"/>
              <a:defRPr sz="2000" b="1">
                <a:solidFill>
                  <a:srgbClr val="013360"/>
                </a:solidFill>
                <a:latin typeface="Segoe Condensed"/>
              </a:defRPr>
            </a:lvl7pPr>
            <a:lvl8pPr marL="3429000" indent="-228600" fontAlgn="base">
              <a:spcBef>
                <a:spcPct val="20000"/>
              </a:spcBef>
              <a:spcAft>
                <a:spcPct val="0"/>
              </a:spcAft>
              <a:buFont typeface="Arial" pitchFamily="34" charset="0"/>
              <a:buChar char="»"/>
              <a:defRPr sz="2000" b="1">
                <a:solidFill>
                  <a:srgbClr val="013360"/>
                </a:solidFill>
                <a:latin typeface="Segoe Condensed"/>
              </a:defRPr>
            </a:lvl8pPr>
            <a:lvl9pPr marL="3886200" indent="-228600" fontAlgn="base">
              <a:spcBef>
                <a:spcPct val="20000"/>
              </a:spcBef>
              <a:spcAft>
                <a:spcPct val="0"/>
              </a:spcAft>
              <a:buFont typeface="Arial" pitchFamily="34" charset="0"/>
              <a:buChar char="»"/>
              <a:defRPr sz="2000" b="1">
                <a:solidFill>
                  <a:srgbClr val="013360"/>
                </a:solidFill>
                <a:latin typeface="Segoe Condensed"/>
              </a:defRPr>
            </a:lvl9pPr>
          </a:lstStyle>
          <a:p>
            <a:pPr>
              <a:spcBef>
                <a:spcPct val="0"/>
              </a:spcBef>
              <a:buFontTx/>
              <a:buNone/>
            </a:pPr>
            <a:r>
              <a:rPr lang="es-ES_tradnl" altLang="en-US" sz="1400" dirty="0">
                <a:solidFill>
                  <a:schemeClr val="bg1"/>
                </a:solidFill>
                <a:latin typeface="Arial" pitchFamily="34" charset="0"/>
                <a:ea typeface="ＭＳ Ｐゴシック" pitchFamily="34" charset="-128"/>
                <a:cs typeface="ＭＳ Ｐゴシック" pitchFamily="34" charset="-128"/>
              </a:rPr>
              <a:t>RSI(2005): Colaboración para asegurar la salud mundial</a:t>
            </a:r>
            <a:endParaRPr lang="es-ES_tradnl" altLang="en-US" sz="1400" b="0" dirty="0">
              <a:solidFill>
                <a:schemeClr val="bg1"/>
              </a:solidFill>
              <a:latin typeface="Arial" pitchFamily="34" charset="0"/>
              <a:ea typeface="ＭＳ Ｐゴシック" pitchFamily="34" charset="-128"/>
              <a:cs typeface="ＭＳ Ｐゴシック" pitchFamily="34" charset="-128"/>
            </a:endParaRPr>
          </a:p>
        </p:txBody>
      </p:sp>
      <p:sp>
        <p:nvSpPr>
          <p:cNvPr id="20485" name="Rectangle 5"/>
          <p:cNvSpPr>
            <a:spLocks noChangeArrowheads="1"/>
          </p:cNvSpPr>
          <p:nvPr/>
        </p:nvSpPr>
        <p:spPr bwMode="auto">
          <a:xfrm>
            <a:off x="269874" y="409575"/>
            <a:ext cx="682466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455863" indent="-2455863"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3200" dirty="0">
                <a:solidFill>
                  <a:schemeClr val="bg1"/>
                </a:solidFill>
                <a:latin typeface="Arial" pitchFamily="34" charset="0"/>
                <a:cs typeface="Arial" pitchFamily="34" charset="0"/>
              </a:rPr>
              <a:t>Tipos de comunicaciones del RSI</a:t>
            </a:r>
          </a:p>
        </p:txBody>
      </p:sp>
      <p:sp>
        <p:nvSpPr>
          <p:cNvPr id="20486" name="Text Box 6"/>
          <p:cNvSpPr txBox="1">
            <a:spLocks noChangeArrowheads="1"/>
          </p:cNvSpPr>
          <p:nvPr/>
        </p:nvSpPr>
        <p:spPr bwMode="auto">
          <a:xfrm>
            <a:off x="4572000" y="2416176"/>
            <a:ext cx="4254500" cy="2035174"/>
          </a:xfrm>
          <a:prstGeom prst="rect">
            <a:avLst/>
          </a:prstGeom>
          <a:solidFill>
            <a:schemeClr val="bg1"/>
          </a:solidFill>
          <a:ln w="9525">
            <a:solidFill>
              <a:schemeClr val="accent2"/>
            </a:solidFill>
            <a:miter lim="800000"/>
            <a:headEnd/>
            <a:tailEnd/>
          </a:ln>
        </p:spPr>
        <p:txBody>
          <a:bodyPr/>
          <a:lstStyle>
            <a:lvl1pPr fontAlgn="base">
              <a:spcBef>
                <a:spcPct val="20000"/>
              </a:spcBef>
              <a:spcAft>
                <a:spcPct val="0"/>
              </a:spcAft>
              <a:buFont typeface="Arial" pitchFamily="34" charset="0"/>
              <a:buChar char="•"/>
              <a:defRPr sz="3200" b="1">
                <a:solidFill>
                  <a:srgbClr val="013360"/>
                </a:solidFill>
                <a:latin typeface="Segoe Condensed"/>
              </a:defRPr>
            </a:lvl1pPr>
            <a:lvl2pPr marL="742950" indent="-285750" fontAlgn="base">
              <a:spcBef>
                <a:spcPct val="20000"/>
              </a:spcBef>
              <a:spcAft>
                <a:spcPct val="0"/>
              </a:spcAft>
              <a:buFont typeface="Arial" pitchFamily="34" charset="0"/>
              <a:buChar char="–"/>
              <a:defRPr sz="2800" b="1">
                <a:solidFill>
                  <a:srgbClr val="013360"/>
                </a:solidFill>
                <a:latin typeface="Segoe Condensed"/>
              </a:defRPr>
            </a:lvl2pPr>
            <a:lvl3pPr marL="1143000" indent="-228600" fontAlgn="base">
              <a:spcBef>
                <a:spcPct val="20000"/>
              </a:spcBef>
              <a:spcAft>
                <a:spcPct val="0"/>
              </a:spcAft>
              <a:buFont typeface="Arial" pitchFamily="34" charset="0"/>
              <a:buChar char="•"/>
              <a:defRPr sz="2400" b="1">
                <a:solidFill>
                  <a:srgbClr val="013360"/>
                </a:solidFill>
                <a:latin typeface="Segoe Condensed"/>
              </a:defRPr>
            </a:lvl3pPr>
            <a:lvl4pPr marL="1600200" indent="-228600" fontAlgn="base">
              <a:spcBef>
                <a:spcPct val="20000"/>
              </a:spcBef>
              <a:spcAft>
                <a:spcPct val="0"/>
              </a:spcAft>
              <a:buFont typeface="Arial" pitchFamily="34" charset="0"/>
              <a:buChar char="–"/>
              <a:defRPr sz="2000" b="1">
                <a:solidFill>
                  <a:srgbClr val="013360"/>
                </a:solidFill>
                <a:latin typeface="Segoe Condensed"/>
              </a:defRPr>
            </a:lvl4pPr>
            <a:lvl5pPr marL="2057400" indent="-228600" fontAlgn="base">
              <a:spcBef>
                <a:spcPct val="20000"/>
              </a:spcBef>
              <a:spcAft>
                <a:spcPct val="0"/>
              </a:spcAft>
              <a:buFont typeface="Arial" pitchFamily="34" charset="0"/>
              <a:buChar char="»"/>
              <a:defRPr sz="2000" b="1">
                <a:solidFill>
                  <a:srgbClr val="013360"/>
                </a:solidFill>
                <a:latin typeface="Segoe Condensed"/>
              </a:defRPr>
            </a:lvl5pPr>
            <a:lvl6pPr marL="2514600" indent="-228600" fontAlgn="base">
              <a:spcBef>
                <a:spcPct val="20000"/>
              </a:spcBef>
              <a:spcAft>
                <a:spcPct val="0"/>
              </a:spcAft>
              <a:buFont typeface="Arial" pitchFamily="34" charset="0"/>
              <a:buChar char="»"/>
              <a:defRPr sz="2000" b="1">
                <a:solidFill>
                  <a:srgbClr val="013360"/>
                </a:solidFill>
                <a:latin typeface="Segoe Condensed"/>
              </a:defRPr>
            </a:lvl6pPr>
            <a:lvl7pPr marL="2971800" indent="-228600" fontAlgn="base">
              <a:spcBef>
                <a:spcPct val="20000"/>
              </a:spcBef>
              <a:spcAft>
                <a:spcPct val="0"/>
              </a:spcAft>
              <a:buFont typeface="Arial" pitchFamily="34" charset="0"/>
              <a:buChar char="»"/>
              <a:defRPr sz="2000" b="1">
                <a:solidFill>
                  <a:srgbClr val="013360"/>
                </a:solidFill>
                <a:latin typeface="Segoe Condensed"/>
              </a:defRPr>
            </a:lvl7pPr>
            <a:lvl8pPr marL="3429000" indent="-228600" fontAlgn="base">
              <a:spcBef>
                <a:spcPct val="20000"/>
              </a:spcBef>
              <a:spcAft>
                <a:spcPct val="0"/>
              </a:spcAft>
              <a:buFont typeface="Arial" pitchFamily="34" charset="0"/>
              <a:buChar char="»"/>
              <a:defRPr sz="2000" b="1">
                <a:solidFill>
                  <a:srgbClr val="013360"/>
                </a:solidFill>
                <a:latin typeface="Segoe Condensed"/>
              </a:defRPr>
            </a:lvl8pPr>
            <a:lvl9pPr marL="3886200" indent="-228600" fontAlgn="base">
              <a:spcBef>
                <a:spcPct val="20000"/>
              </a:spcBef>
              <a:spcAft>
                <a:spcPct val="0"/>
              </a:spcAft>
              <a:buFont typeface="Arial" pitchFamily="34" charset="0"/>
              <a:buChar char="»"/>
              <a:defRPr sz="2000" b="1">
                <a:solidFill>
                  <a:srgbClr val="013360"/>
                </a:solidFill>
                <a:latin typeface="Segoe Condensed"/>
              </a:defRPr>
            </a:lvl9pPr>
          </a:lstStyle>
          <a:p>
            <a:pPr>
              <a:spcBef>
                <a:spcPts val="0"/>
              </a:spcBef>
              <a:spcAft>
                <a:spcPts val="600"/>
              </a:spcAft>
              <a:buClr>
                <a:srgbClr val="3A3A3C"/>
              </a:buClr>
              <a:buFontTx/>
              <a:buNone/>
            </a:pPr>
            <a:r>
              <a:rPr lang="es-ES_tradnl" altLang="en-US" sz="1800" dirty="0">
                <a:latin typeface="Arial" pitchFamily="34" charset="0"/>
                <a:cs typeface="Arial" pitchFamily="34" charset="0"/>
              </a:rPr>
              <a:t>Artículo 8: Consulta </a:t>
            </a:r>
          </a:p>
          <a:p>
            <a:pPr>
              <a:spcBef>
                <a:spcPct val="0"/>
              </a:spcBef>
              <a:spcAft>
                <a:spcPts val="1000"/>
              </a:spcAft>
              <a:buClr>
                <a:srgbClr val="3A3A3C"/>
              </a:buClr>
              <a:buFontTx/>
              <a:buNone/>
            </a:pPr>
            <a:r>
              <a:rPr lang="es-ES_tradnl" altLang="en-US" sz="1700" b="0" dirty="0">
                <a:latin typeface="Arial" pitchFamily="34" charset="0"/>
                <a:ea typeface="ＭＳ Ｐゴシック" pitchFamily="34" charset="-128"/>
                <a:cs typeface="Arial" pitchFamily="34" charset="0"/>
              </a:rPr>
              <a:t>Si no se requiere notificación de acuerdo con el artículo 6, (especialmente si la información es insuficiente), considerar la posibilidad de iniciar una consulta/ discusión con la OMS sobre medidas apropiadas de salud o próximos pasos.</a:t>
            </a:r>
          </a:p>
        </p:txBody>
      </p:sp>
      <p:sp>
        <p:nvSpPr>
          <p:cNvPr id="20487" name="Text Box 7"/>
          <p:cNvSpPr txBox="1">
            <a:spLocks noChangeArrowheads="1"/>
          </p:cNvSpPr>
          <p:nvPr/>
        </p:nvSpPr>
        <p:spPr bwMode="auto">
          <a:xfrm>
            <a:off x="770733" y="4610099"/>
            <a:ext cx="7170738" cy="1276351"/>
          </a:xfrm>
          <a:prstGeom prst="rect">
            <a:avLst/>
          </a:prstGeom>
          <a:solidFill>
            <a:schemeClr val="bg1"/>
          </a:solidFill>
          <a:ln w="9525">
            <a:solidFill>
              <a:schemeClr val="accent2"/>
            </a:solidFill>
            <a:miter lim="800000"/>
            <a:headEnd/>
            <a:tailEnd/>
          </a:ln>
        </p:spPr>
        <p:txBody>
          <a:bodyPr/>
          <a:lstStyle>
            <a:lvl1pPr fontAlgn="base">
              <a:spcBef>
                <a:spcPct val="20000"/>
              </a:spcBef>
              <a:spcAft>
                <a:spcPct val="0"/>
              </a:spcAft>
              <a:buFont typeface="Arial" pitchFamily="34" charset="0"/>
              <a:buChar char="•"/>
              <a:defRPr sz="3200" b="1">
                <a:solidFill>
                  <a:srgbClr val="013360"/>
                </a:solidFill>
                <a:latin typeface="Segoe Condensed"/>
              </a:defRPr>
            </a:lvl1pPr>
            <a:lvl2pPr marL="742950" indent="-285750" fontAlgn="base">
              <a:spcBef>
                <a:spcPct val="20000"/>
              </a:spcBef>
              <a:spcAft>
                <a:spcPct val="0"/>
              </a:spcAft>
              <a:buFont typeface="Arial" pitchFamily="34" charset="0"/>
              <a:buChar char="–"/>
              <a:defRPr sz="2800" b="1">
                <a:solidFill>
                  <a:srgbClr val="013360"/>
                </a:solidFill>
                <a:latin typeface="Segoe Condensed"/>
              </a:defRPr>
            </a:lvl2pPr>
            <a:lvl3pPr marL="1143000" indent="-228600" fontAlgn="base">
              <a:spcBef>
                <a:spcPct val="20000"/>
              </a:spcBef>
              <a:spcAft>
                <a:spcPct val="0"/>
              </a:spcAft>
              <a:buFont typeface="Arial" pitchFamily="34" charset="0"/>
              <a:buChar char="•"/>
              <a:defRPr sz="2400" b="1">
                <a:solidFill>
                  <a:srgbClr val="013360"/>
                </a:solidFill>
                <a:latin typeface="Segoe Condensed"/>
              </a:defRPr>
            </a:lvl3pPr>
            <a:lvl4pPr marL="1600200" indent="-228600" fontAlgn="base">
              <a:spcBef>
                <a:spcPct val="20000"/>
              </a:spcBef>
              <a:spcAft>
                <a:spcPct val="0"/>
              </a:spcAft>
              <a:buFont typeface="Arial" pitchFamily="34" charset="0"/>
              <a:buChar char="–"/>
              <a:defRPr sz="2000" b="1">
                <a:solidFill>
                  <a:srgbClr val="013360"/>
                </a:solidFill>
                <a:latin typeface="Segoe Condensed"/>
              </a:defRPr>
            </a:lvl4pPr>
            <a:lvl5pPr marL="2057400" indent="-228600" fontAlgn="base">
              <a:spcBef>
                <a:spcPct val="20000"/>
              </a:spcBef>
              <a:spcAft>
                <a:spcPct val="0"/>
              </a:spcAft>
              <a:buFont typeface="Arial" pitchFamily="34" charset="0"/>
              <a:buChar char="»"/>
              <a:defRPr sz="2000" b="1">
                <a:solidFill>
                  <a:srgbClr val="013360"/>
                </a:solidFill>
                <a:latin typeface="Segoe Condensed"/>
              </a:defRPr>
            </a:lvl5pPr>
            <a:lvl6pPr marL="2514600" indent="-228600" fontAlgn="base">
              <a:spcBef>
                <a:spcPct val="20000"/>
              </a:spcBef>
              <a:spcAft>
                <a:spcPct val="0"/>
              </a:spcAft>
              <a:buFont typeface="Arial" pitchFamily="34" charset="0"/>
              <a:buChar char="»"/>
              <a:defRPr sz="2000" b="1">
                <a:solidFill>
                  <a:srgbClr val="013360"/>
                </a:solidFill>
                <a:latin typeface="Segoe Condensed"/>
              </a:defRPr>
            </a:lvl6pPr>
            <a:lvl7pPr marL="2971800" indent="-228600" fontAlgn="base">
              <a:spcBef>
                <a:spcPct val="20000"/>
              </a:spcBef>
              <a:spcAft>
                <a:spcPct val="0"/>
              </a:spcAft>
              <a:buFont typeface="Arial" pitchFamily="34" charset="0"/>
              <a:buChar char="»"/>
              <a:defRPr sz="2000" b="1">
                <a:solidFill>
                  <a:srgbClr val="013360"/>
                </a:solidFill>
                <a:latin typeface="Segoe Condensed"/>
              </a:defRPr>
            </a:lvl7pPr>
            <a:lvl8pPr marL="3429000" indent="-228600" fontAlgn="base">
              <a:spcBef>
                <a:spcPct val="20000"/>
              </a:spcBef>
              <a:spcAft>
                <a:spcPct val="0"/>
              </a:spcAft>
              <a:buFont typeface="Arial" pitchFamily="34" charset="0"/>
              <a:buChar char="»"/>
              <a:defRPr sz="2000" b="1">
                <a:solidFill>
                  <a:srgbClr val="013360"/>
                </a:solidFill>
                <a:latin typeface="Segoe Condensed"/>
              </a:defRPr>
            </a:lvl8pPr>
            <a:lvl9pPr marL="3886200" indent="-228600" fontAlgn="base">
              <a:spcBef>
                <a:spcPct val="20000"/>
              </a:spcBef>
              <a:spcAft>
                <a:spcPct val="0"/>
              </a:spcAft>
              <a:buFont typeface="Arial" pitchFamily="34" charset="0"/>
              <a:buChar char="»"/>
              <a:defRPr sz="2000" b="1">
                <a:solidFill>
                  <a:srgbClr val="013360"/>
                </a:solidFill>
                <a:latin typeface="Segoe Condensed"/>
              </a:defRPr>
            </a:lvl9pPr>
          </a:lstStyle>
          <a:p>
            <a:pPr>
              <a:spcBef>
                <a:spcPct val="0"/>
              </a:spcBef>
              <a:spcAft>
                <a:spcPts val="1000"/>
              </a:spcAft>
              <a:buClr>
                <a:srgbClr val="3A3A3C"/>
              </a:buClr>
              <a:buFontTx/>
              <a:buNone/>
            </a:pPr>
            <a:r>
              <a:rPr lang="es-ES_tradnl" altLang="en-US" sz="1800" dirty="0">
                <a:latin typeface="Arial" pitchFamily="34" charset="0"/>
                <a:cs typeface="Arial" pitchFamily="34" charset="0"/>
              </a:rPr>
              <a:t>Artículo 9: Otros informes</a:t>
            </a:r>
          </a:p>
          <a:p>
            <a:pPr>
              <a:spcBef>
                <a:spcPct val="0"/>
              </a:spcBef>
              <a:spcAft>
                <a:spcPts val="0"/>
              </a:spcAft>
              <a:buClr>
                <a:srgbClr val="3A3A3C"/>
              </a:buClr>
              <a:buNone/>
            </a:pPr>
            <a:r>
              <a:rPr lang="es-ES_tradnl" altLang="en-US" sz="1700" b="0" dirty="0">
                <a:latin typeface="+mj-lt"/>
                <a:ea typeface="ＭＳ Ｐゴシック" pitchFamily="34" charset="-128"/>
                <a:cs typeface="Arial" pitchFamily="34" charset="0"/>
              </a:rPr>
              <a:t>La OMS puede tener en cuenta informes de otras fuentes (es decir, informes</a:t>
            </a:r>
            <a:r>
              <a:rPr lang="es-ES_tradnl" altLang="en-US" sz="1700" dirty="0">
                <a:latin typeface="+mj-lt"/>
              </a:rPr>
              <a:t> </a:t>
            </a:r>
            <a:r>
              <a:rPr lang="es-ES_tradnl" altLang="en-US" sz="1700" b="0" dirty="0">
                <a:latin typeface="+mj-lt"/>
                <a:ea typeface="ＭＳ Ｐゴシック" pitchFamily="34" charset="-128"/>
                <a:cs typeface="Arial" pitchFamily="34" charset="0"/>
              </a:rPr>
              <a:t>de otros países, fuentes informales, información de medios de comunicación, etc.). </a:t>
            </a:r>
          </a:p>
          <a:p>
            <a:pPr>
              <a:spcBef>
                <a:spcPct val="0"/>
              </a:spcBef>
              <a:spcAft>
                <a:spcPts val="0"/>
              </a:spcAft>
              <a:buClr>
                <a:srgbClr val="3A3A3C"/>
              </a:buClr>
              <a:buNone/>
            </a:pPr>
            <a:endParaRPr lang="en-US" sz="1800" dirty="0">
              <a:latin typeface="Arial" panose="020B0604020202020204" pitchFamily="34" charset="0"/>
              <a:cs typeface="Arial" panose="020B0604020202020204" pitchFamily="34" charset="0"/>
            </a:endParaRPr>
          </a:p>
        </p:txBody>
      </p:sp>
      <p:pic>
        <p:nvPicPr>
          <p:cNvPr id="20488" name="Picture 1"/>
          <p:cNvPicPr>
            <a:picLocks noChangeAspect="1"/>
          </p:cNvPicPr>
          <p:nvPr/>
        </p:nvPicPr>
        <p:blipFill>
          <a:blip r:embed="rId3">
            <a:extLst>
              <a:ext uri="{28A0092B-C50C-407E-A947-70E740481C1C}">
                <a14:useLocalDpi xmlns:a14="http://schemas.microsoft.com/office/drawing/2010/main" val="0"/>
              </a:ext>
            </a:extLst>
          </a:blip>
          <a:srcRect l="24371" r="27574"/>
          <a:stretch>
            <a:fillRect/>
          </a:stretch>
        </p:blipFill>
        <p:spPr bwMode="auto">
          <a:xfrm>
            <a:off x="7229047" y="60325"/>
            <a:ext cx="1710166"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4"/>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028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1124" y="-25400"/>
            <a:ext cx="8086577"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455863" indent="-2455863"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algn="ctr" eaLnBrk="1" hangingPunct="1"/>
            <a:r>
              <a:rPr lang="es-ES_tradnl" altLang="en-US" sz="3600" dirty="0">
                <a:solidFill>
                  <a:schemeClr val="bg1"/>
                </a:solidFill>
                <a:latin typeface="Arial" pitchFamily="34" charset="0"/>
                <a:cs typeface="Arial" pitchFamily="34" charset="0"/>
              </a:rPr>
              <a:t>Tipos de comunicaciones del RSI</a:t>
            </a:r>
          </a:p>
        </p:txBody>
      </p:sp>
      <p:sp>
        <p:nvSpPr>
          <p:cNvPr id="21507" name="Text Box 3"/>
          <p:cNvSpPr txBox="1">
            <a:spLocks noChangeArrowheads="1"/>
          </p:cNvSpPr>
          <p:nvPr/>
        </p:nvSpPr>
        <p:spPr bwMode="auto">
          <a:xfrm>
            <a:off x="1141412" y="3044825"/>
            <a:ext cx="6688137" cy="1222375"/>
          </a:xfrm>
          <a:prstGeom prst="rect">
            <a:avLst/>
          </a:prstGeom>
          <a:solidFill>
            <a:schemeClr val="bg1">
              <a:alpha val="0"/>
            </a:schemeClr>
          </a:solidFill>
          <a:ln w="9525">
            <a:solidFill>
              <a:schemeClr val="accent2"/>
            </a:solidFill>
            <a:miter lim="800000"/>
            <a:headEnd/>
            <a:tailEnd/>
          </a:ln>
        </p:spPr>
        <p:txBody>
          <a:bodyPr/>
          <a:lstStyle>
            <a:lvl1pPr fontAlgn="base">
              <a:spcBef>
                <a:spcPct val="20000"/>
              </a:spcBef>
              <a:spcAft>
                <a:spcPct val="0"/>
              </a:spcAft>
              <a:buFont typeface="Arial" pitchFamily="34" charset="0"/>
              <a:buChar char="•"/>
              <a:defRPr sz="3200" b="1">
                <a:solidFill>
                  <a:srgbClr val="013360"/>
                </a:solidFill>
                <a:latin typeface="Segoe Condensed"/>
              </a:defRPr>
            </a:lvl1pPr>
            <a:lvl2pPr marL="742950" indent="-285750" fontAlgn="base">
              <a:spcBef>
                <a:spcPct val="20000"/>
              </a:spcBef>
              <a:spcAft>
                <a:spcPct val="0"/>
              </a:spcAft>
              <a:buFont typeface="Arial" pitchFamily="34" charset="0"/>
              <a:buChar char="–"/>
              <a:defRPr sz="2800" b="1">
                <a:solidFill>
                  <a:srgbClr val="013360"/>
                </a:solidFill>
                <a:latin typeface="Segoe Condensed"/>
              </a:defRPr>
            </a:lvl2pPr>
            <a:lvl3pPr marL="1143000" indent="-228600" fontAlgn="base">
              <a:spcBef>
                <a:spcPct val="20000"/>
              </a:spcBef>
              <a:spcAft>
                <a:spcPct val="0"/>
              </a:spcAft>
              <a:buFont typeface="Arial" pitchFamily="34" charset="0"/>
              <a:buChar char="•"/>
              <a:defRPr sz="2400" b="1">
                <a:solidFill>
                  <a:srgbClr val="013360"/>
                </a:solidFill>
                <a:latin typeface="Segoe Condensed"/>
              </a:defRPr>
            </a:lvl3pPr>
            <a:lvl4pPr marL="1600200" indent="-228600" fontAlgn="base">
              <a:spcBef>
                <a:spcPct val="20000"/>
              </a:spcBef>
              <a:spcAft>
                <a:spcPct val="0"/>
              </a:spcAft>
              <a:buFont typeface="Arial" pitchFamily="34" charset="0"/>
              <a:buChar char="–"/>
              <a:defRPr sz="2000" b="1">
                <a:solidFill>
                  <a:srgbClr val="013360"/>
                </a:solidFill>
                <a:latin typeface="Segoe Condensed"/>
              </a:defRPr>
            </a:lvl4pPr>
            <a:lvl5pPr marL="2057400" indent="-228600" fontAlgn="base">
              <a:spcBef>
                <a:spcPct val="20000"/>
              </a:spcBef>
              <a:spcAft>
                <a:spcPct val="0"/>
              </a:spcAft>
              <a:buFont typeface="Arial" pitchFamily="34" charset="0"/>
              <a:buChar char="»"/>
              <a:defRPr sz="2000" b="1">
                <a:solidFill>
                  <a:srgbClr val="013360"/>
                </a:solidFill>
                <a:latin typeface="Segoe Condensed"/>
              </a:defRPr>
            </a:lvl5pPr>
            <a:lvl6pPr marL="2514600" indent="-228600" fontAlgn="base">
              <a:spcBef>
                <a:spcPct val="20000"/>
              </a:spcBef>
              <a:spcAft>
                <a:spcPct val="0"/>
              </a:spcAft>
              <a:buFont typeface="Arial" pitchFamily="34" charset="0"/>
              <a:buChar char="»"/>
              <a:defRPr sz="2000" b="1">
                <a:solidFill>
                  <a:srgbClr val="013360"/>
                </a:solidFill>
                <a:latin typeface="Segoe Condensed"/>
              </a:defRPr>
            </a:lvl6pPr>
            <a:lvl7pPr marL="2971800" indent="-228600" fontAlgn="base">
              <a:spcBef>
                <a:spcPct val="20000"/>
              </a:spcBef>
              <a:spcAft>
                <a:spcPct val="0"/>
              </a:spcAft>
              <a:buFont typeface="Arial" pitchFamily="34" charset="0"/>
              <a:buChar char="»"/>
              <a:defRPr sz="2000" b="1">
                <a:solidFill>
                  <a:srgbClr val="013360"/>
                </a:solidFill>
                <a:latin typeface="Segoe Condensed"/>
              </a:defRPr>
            </a:lvl7pPr>
            <a:lvl8pPr marL="3429000" indent="-228600" fontAlgn="base">
              <a:spcBef>
                <a:spcPct val="20000"/>
              </a:spcBef>
              <a:spcAft>
                <a:spcPct val="0"/>
              </a:spcAft>
              <a:buFont typeface="Arial" pitchFamily="34" charset="0"/>
              <a:buChar char="»"/>
              <a:defRPr sz="2000" b="1">
                <a:solidFill>
                  <a:srgbClr val="013360"/>
                </a:solidFill>
                <a:latin typeface="Segoe Condensed"/>
              </a:defRPr>
            </a:lvl8pPr>
            <a:lvl9pPr marL="3886200" indent="-228600" fontAlgn="base">
              <a:spcBef>
                <a:spcPct val="20000"/>
              </a:spcBef>
              <a:spcAft>
                <a:spcPct val="0"/>
              </a:spcAft>
              <a:buFont typeface="Arial" pitchFamily="34" charset="0"/>
              <a:buChar char="»"/>
              <a:defRPr sz="2000" b="1">
                <a:solidFill>
                  <a:srgbClr val="013360"/>
                </a:solidFill>
                <a:latin typeface="Segoe Condensed"/>
              </a:defRPr>
            </a:lvl9pPr>
          </a:lstStyle>
          <a:p>
            <a:pPr eaLnBrk="0" hangingPunct="0">
              <a:spcBef>
                <a:spcPct val="0"/>
              </a:spcBef>
              <a:buNone/>
            </a:pPr>
            <a:r>
              <a:rPr lang="es-ES_tradnl" altLang="en-US" sz="1500" dirty="0">
                <a:latin typeface="Arial" pitchFamily="34" charset="0"/>
                <a:ea typeface="ＭＳ Ｐゴシック" pitchFamily="34" charset="-128"/>
                <a:cs typeface="Arial" pitchFamily="34" charset="0"/>
              </a:rPr>
              <a:t>Artículo 10: Solicitudes de verificación. </a:t>
            </a:r>
            <a:r>
              <a:rPr lang="es-ES_tradnl" altLang="en-US" sz="1500" b="0" dirty="0">
                <a:latin typeface="Arial" pitchFamily="34" charset="0"/>
                <a:ea typeface="ＭＳ Ｐゴシック" pitchFamily="34" charset="-128"/>
                <a:cs typeface="Arial" pitchFamily="34" charset="0"/>
              </a:rPr>
              <a:t>Respuesta a solicitudes de l</a:t>
            </a:r>
            <a:r>
              <a:rPr lang="es-ES_tradnl" sz="1500" b="0" dirty="0"/>
              <a:t>a OMS a un Estado Parte para que verifique los informes procedentes de fuentes distintas de las notificaciones o consultas sobre eventos que puedan constituir una emergencia de salud pública de importancia internacional que presuntamente se estén produciendo en el territorio de ese Estado </a:t>
            </a:r>
          </a:p>
          <a:p>
            <a:pPr eaLnBrk="0" hangingPunct="0">
              <a:spcBef>
                <a:spcPct val="0"/>
              </a:spcBef>
              <a:buFontTx/>
              <a:buNone/>
            </a:pPr>
            <a:endParaRPr lang="es-ES_tradnl" altLang="en-US" sz="1500" b="0" dirty="0">
              <a:latin typeface="Arial" pitchFamily="34" charset="0"/>
              <a:ea typeface="ＭＳ Ｐゴシック" pitchFamily="34" charset="-128"/>
              <a:cs typeface="Arial" pitchFamily="34" charset="0"/>
            </a:endParaRPr>
          </a:p>
        </p:txBody>
      </p:sp>
      <p:sp>
        <p:nvSpPr>
          <p:cNvPr id="21508" name="Text Box 4"/>
          <p:cNvSpPr txBox="1">
            <a:spLocks noChangeArrowheads="1"/>
          </p:cNvSpPr>
          <p:nvPr/>
        </p:nvSpPr>
        <p:spPr bwMode="auto">
          <a:xfrm>
            <a:off x="384176" y="1279525"/>
            <a:ext cx="8377237" cy="1606550"/>
          </a:xfrm>
          <a:prstGeom prst="rect">
            <a:avLst/>
          </a:prstGeom>
          <a:solidFill>
            <a:schemeClr val="bg1">
              <a:alpha val="0"/>
            </a:schemeClr>
          </a:solidFill>
          <a:ln w="9525">
            <a:solidFill>
              <a:schemeClr val="accent2"/>
            </a:solidFill>
            <a:miter lim="800000"/>
            <a:headEnd/>
            <a:tailEnd/>
          </a:ln>
        </p:spPr>
        <p:txBody>
          <a:bodyPr/>
          <a:lstStyle>
            <a:lvl1pPr fontAlgn="base">
              <a:spcBef>
                <a:spcPct val="20000"/>
              </a:spcBef>
              <a:spcAft>
                <a:spcPct val="0"/>
              </a:spcAft>
              <a:buFont typeface="Arial" pitchFamily="34" charset="0"/>
              <a:buChar char="•"/>
              <a:defRPr sz="3200" b="1">
                <a:solidFill>
                  <a:srgbClr val="013360"/>
                </a:solidFill>
                <a:latin typeface="Segoe Condensed"/>
              </a:defRPr>
            </a:lvl1pPr>
            <a:lvl2pPr marL="742950" indent="-285750" fontAlgn="base">
              <a:spcBef>
                <a:spcPct val="20000"/>
              </a:spcBef>
              <a:spcAft>
                <a:spcPct val="0"/>
              </a:spcAft>
              <a:buFont typeface="Arial" pitchFamily="34" charset="0"/>
              <a:buChar char="–"/>
              <a:defRPr sz="2800" b="1">
                <a:solidFill>
                  <a:srgbClr val="013360"/>
                </a:solidFill>
                <a:latin typeface="Segoe Condensed"/>
              </a:defRPr>
            </a:lvl2pPr>
            <a:lvl3pPr marL="1143000" indent="-228600" fontAlgn="base">
              <a:spcBef>
                <a:spcPct val="20000"/>
              </a:spcBef>
              <a:spcAft>
                <a:spcPct val="0"/>
              </a:spcAft>
              <a:buFont typeface="Arial" pitchFamily="34" charset="0"/>
              <a:buChar char="•"/>
              <a:defRPr sz="2400" b="1">
                <a:solidFill>
                  <a:srgbClr val="013360"/>
                </a:solidFill>
                <a:latin typeface="Segoe Condensed"/>
              </a:defRPr>
            </a:lvl3pPr>
            <a:lvl4pPr marL="1600200" indent="-228600" fontAlgn="base">
              <a:spcBef>
                <a:spcPct val="20000"/>
              </a:spcBef>
              <a:spcAft>
                <a:spcPct val="0"/>
              </a:spcAft>
              <a:buFont typeface="Arial" pitchFamily="34" charset="0"/>
              <a:buChar char="–"/>
              <a:defRPr sz="2000" b="1">
                <a:solidFill>
                  <a:srgbClr val="013360"/>
                </a:solidFill>
                <a:latin typeface="Segoe Condensed"/>
              </a:defRPr>
            </a:lvl4pPr>
            <a:lvl5pPr marL="2057400" indent="-228600" fontAlgn="base">
              <a:spcBef>
                <a:spcPct val="20000"/>
              </a:spcBef>
              <a:spcAft>
                <a:spcPct val="0"/>
              </a:spcAft>
              <a:buFont typeface="Arial" pitchFamily="34" charset="0"/>
              <a:buChar char="»"/>
              <a:defRPr sz="2000" b="1">
                <a:solidFill>
                  <a:srgbClr val="013360"/>
                </a:solidFill>
                <a:latin typeface="Segoe Condensed"/>
              </a:defRPr>
            </a:lvl5pPr>
            <a:lvl6pPr marL="2514600" indent="-228600" fontAlgn="base">
              <a:spcBef>
                <a:spcPct val="20000"/>
              </a:spcBef>
              <a:spcAft>
                <a:spcPct val="0"/>
              </a:spcAft>
              <a:buFont typeface="Arial" pitchFamily="34" charset="0"/>
              <a:buChar char="»"/>
              <a:defRPr sz="2000" b="1">
                <a:solidFill>
                  <a:srgbClr val="013360"/>
                </a:solidFill>
                <a:latin typeface="Segoe Condensed"/>
              </a:defRPr>
            </a:lvl6pPr>
            <a:lvl7pPr marL="2971800" indent="-228600" fontAlgn="base">
              <a:spcBef>
                <a:spcPct val="20000"/>
              </a:spcBef>
              <a:spcAft>
                <a:spcPct val="0"/>
              </a:spcAft>
              <a:buFont typeface="Arial" pitchFamily="34" charset="0"/>
              <a:buChar char="»"/>
              <a:defRPr sz="2000" b="1">
                <a:solidFill>
                  <a:srgbClr val="013360"/>
                </a:solidFill>
                <a:latin typeface="Segoe Condensed"/>
              </a:defRPr>
            </a:lvl7pPr>
            <a:lvl8pPr marL="3429000" indent="-228600" fontAlgn="base">
              <a:spcBef>
                <a:spcPct val="20000"/>
              </a:spcBef>
              <a:spcAft>
                <a:spcPct val="0"/>
              </a:spcAft>
              <a:buFont typeface="Arial" pitchFamily="34" charset="0"/>
              <a:buChar char="»"/>
              <a:defRPr sz="2000" b="1">
                <a:solidFill>
                  <a:srgbClr val="013360"/>
                </a:solidFill>
                <a:latin typeface="Segoe Condensed"/>
              </a:defRPr>
            </a:lvl8pPr>
            <a:lvl9pPr marL="3886200" indent="-228600" fontAlgn="base">
              <a:spcBef>
                <a:spcPct val="20000"/>
              </a:spcBef>
              <a:spcAft>
                <a:spcPct val="0"/>
              </a:spcAft>
              <a:buFont typeface="Arial" pitchFamily="34" charset="0"/>
              <a:buChar char="»"/>
              <a:defRPr sz="2000" b="1">
                <a:solidFill>
                  <a:srgbClr val="013360"/>
                </a:solidFill>
                <a:latin typeface="Segoe Condensed"/>
              </a:defRPr>
            </a:lvl9pPr>
          </a:lstStyle>
          <a:p>
            <a:pPr>
              <a:spcBef>
                <a:spcPct val="0"/>
              </a:spcBef>
              <a:spcAft>
                <a:spcPts val="1000"/>
              </a:spcAft>
              <a:buClr>
                <a:srgbClr val="3A3A3C"/>
              </a:buClr>
              <a:buNone/>
            </a:pPr>
            <a:r>
              <a:rPr lang="es-ES_tradnl" altLang="en-US" sz="1500" dirty="0">
                <a:latin typeface="Arial" pitchFamily="34" charset="0"/>
                <a:ea typeface="ＭＳ Ｐゴシック" pitchFamily="34" charset="-128"/>
                <a:cs typeface="Arial" pitchFamily="34" charset="0"/>
              </a:rPr>
              <a:t>Artículo 9: Otros informes. </a:t>
            </a:r>
            <a:r>
              <a:rPr lang="es-ES_tradnl" altLang="en-US" sz="1500" b="0" dirty="0">
                <a:latin typeface="Arial" pitchFamily="34" charset="0"/>
                <a:ea typeface="ＭＳ Ｐゴシック" pitchFamily="34" charset="-128"/>
                <a:cs typeface="Arial" pitchFamily="34" charset="0"/>
              </a:rPr>
              <a:t>La OMS puede tener en cuenta informes de otras fuentes (informes</a:t>
            </a:r>
            <a:r>
              <a:rPr lang="es-ES_tradnl" altLang="en-US" sz="1500" dirty="0"/>
              <a:t> </a:t>
            </a:r>
            <a:r>
              <a:rPr lang="es-ES_tradnl" altLang="en-US" sz="1500" b="0" dirty="0">
                <a:latin typeface="Arial" pitchFamily="34" charset="0"/>
                <a:ea typeface="ＭＳ Ｐゴシック" pitchFamily="34" charset="-128"/>
                <a:cs typeface="Arial" pitchFamily="34" charset="0"/>
              </a:rPr>
              <a:t>de otros países, fuentes informales, información de medios de comunicación, etc.). </a:t>
            </a:r>
          </a:p>
          <a:p>
            <a:pPr>
              <a:spcBef>
                <a:spcPct val="0"/>
              </a:spcBef>
              <a:spcAft>
                <a:spcPts val="1000"/>
              </a:spcAft>
              <a:buClr>
                <a:srgbClr val="3A3A3C"/>
              </a:buClr>
              <a:buNone/>
            </a:pPr>
            <a:r>
              <a:rPr lang="es-ES_tradnl" altLang="en-US" sz="1500" b="0" dirty="0">
                <a:latin typeface="Arial" pitchFamily="34" charset="0"/>
                <a:ea typeface="ＭＳ Ｐゴシック" pitchFamily="34" charset="-128"/>
                <a:cs typeface="Arial" pitchFamily="34" charset="0"/>
              </a:rPr>
              <a:t>Los Estados Partes informarán a la OMS </a:t>
            </a:r>
            <a:r>
              <a:rPr lang="es-ES_tradnl" sz="1500" dirty="0"/>
              <a:t>antes de que transcurran 24 horas </a:t>
            </a:r>
            <a:r>
              <a:rPr lang="es-ES_tradnl" sz="1500" b="0" dirty="0"/>
              <a:t>desde que hayan tenido conocimiento de ellas, de las pruebas de que se haya producido fuera de su territorio un riesgo para la salud pública que podría causar la propagación internacional de una enfermedad puesta de manifiesto por la exportación o importación…</a:t>
            </a:r>
            <a:endParaRPr lang="es-ES_tradnl" altLang="en-US" sz="1500" b="0" dirty="0">
              <a:solidFill>
                <a:srgbClr val="000000"/>
              </a:solidFill>
              <a:latin typeface="Century Gothic" pitchFamily="34" charset="0"/>
              <a:ea typeface="ＭＳ Ｐゴシック" pitchFamily="34" charset="-128"/>
              <a:cs typeface="ＭＳ Ｐゴシック" pitchFamily="34" charset="-128"/>
            </a:endParaRPr>
          </a:p>
          <a:p>
            <a:pPr>
              <a:spcBef>
                <a:spcPct val="0"/>
              </a:spcBef>
              <a:spcAft>
                <a:spcPts val="1000"/>
              </a:spcAft>
              <a:buClr>
                <a:srgbClr val="3A3A3C"/>
              </a:buClr>
              <a:buFontTx/>
              <a:buNone/>
            </a:pPr>
            <a:endParaRPr lang="es-ES_tradnl" altLang="en-US" sz="1200" b="0" dirty="0">
              <a:solidFill>
                <a:srgbClr val="000000"/>
              </a:solidFill>
              <a:latin typeface="Century Gothic" pitchFamily="34" charset="0"/>
              <a:ea typeface="ＭＳ Ｐゴシック" pitchFamily="34" charset="-128"/>
              <a:cs typeface="ＭＳ Ｐゴシック" pitchFamily="34" charset="-128"/>
            </a:endParaRPr>
          </a:p>
        </p:txBody>
      </p:sp>
      <p:sp>
        <p:nvSpPr>
          <p:cNvPr id="21509" name="Text Box 5"/>
          <p:cNvSpPr txBox="1">
            <a:spLocks noChangeArrowheads="1"/>
          </p:cNvSpPr>
          <p:nvPr/>
        </p:nvSpPr>
        <p:spPr bwMode="auto">
          <a:xfrm>
            <a:off x="474663" y="4432300"/>
            <a:ext cx="8286750" cy="1477328"/>
          </a:xfrm>
          <a:prstGeom prst="rect">
            <a:avLst/>
          </a:prstGeom>
          <a:solidFill>
            <a:schemeClr val="bg1">
              <a:alpha val="0"/>
            </a:schemeClr>
          </a:solidFill>
          <a:ln w="9525" cmpd="thickThin">
            <a:solidFill>
              <a:schemeClr val="tx1"/>
            </a:solidFill>
            <a:miter lim="800000"/>
            <a:headEnd/>
            <a:tailEnd/>
          </a:ln>
        </p:spPr>
        <p:txBody>
          <a:bodyPr>
            <a:spAutoFit/>
          </a:bodyPr>
          <a:lstStyle>
            <a:lvl1pPr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Palatino Linotype" pitchFamily="18" charset="0"/>
                <a:ea typeface="ＭＳ Ｐゴシック" pitchFamily="34" charset="-128"/>
                <a:cs typeface="ＭＳ Ｐゴシック" pitchFamily="34" charset="-128"/>
              </a:defRPr>
            </a:lvl9pPr>
          </a:lstStyle>
          <a:p>
            <a:pPr eaLnBrk="1" hangingPunct="1"/>
            <a:r>
              <a:rPr lang="es-ES_tradnl" altLang="en-US" sz="1500" b="1" dirty="0">
                <a:solidFill>
                  <a:srgbClr val="013360"/>
                </a:solidFill>
                <a:latin typeface="Arial" pitchFamily="34" charset="0"/>
                <a:cs typeface="Arial" pitchFamily="34" charset="0"/>
              </a:rPr>
              <a:t>Artículo 44: Colaboración y asistencia.</a:t>
            </a:r>
            <a:r>
              <a:rPr lang="es-ES_tradnl" altLang="en-US" sz="1500" dirty="0"/>
              <a:t> </a:t>
            </a:r>
            <a:r>
              <a:rPr lang="es-ES_tradnl" altLang="en-US" sz="1500" dirty="0">
                <a:solidFill>
                  <a:srgbClr val="013360"/>
                </a:solidFill>
                <a:latin typeface="Arial" pitchFamily="34" charset="0"/>
                <a:cs typeface="Arial" pitchFamily="34" charset="0"/>
              </a:rPr>
              <a:t>Los Estados Partes se comprometen a colaborar entre sí en la medida de lo posible en la detección y evaluación de eventos y la respuesta a los mismos, según lo que dispone este Reglamento. Además, la colaboración a la que hace referencia el presente artículo podrá llevarse a la práctica a través de múltiples canales, incluidos los bilaterales, a través de redes regionales y las oficinas regionales de la OMS, y a través de organizaciones intergubernamentales y órganos internacionales</a:t>
            </a:r>
            <a:endParaRPr lang="es-ES_tradnl" altLang="en-US" sz="1500" dirty="0"/>
          </a:p>
        </p:txBody>
      </p:sp>
      <p:pic>
        <p:nvPicPr>
          <p:cNvPr id="6" name="Picture 5"/>
          <p:cNvPicPr/>
          <p:nvPr/>
        </p:nvPicPr>
        <p:blipFill rotWithShape="1">
          <a:blip r:embed="rId3"/>
          <a:srcRect l="33493" t="78191" r="57788" b="16194"/>
          <a:stretch/>
        </p:blipFill>
        <p:spPr bwMode="auto">
          <a:xfrm>
            <a:off x="5486400" y="6122035"/>
            <a:ext cx="3657600" cy="735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703843"/>
      </p:ext>
    </p:extLst>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heme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Theme1">
      <a:majorFont>
        <a:latin typeface="Arial"/>
        <a:ea typeface=""/>
        <a:cs typeface="Arial"/>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6328</TotalTime>
  <Words>1356</Words>
  <Application>Microsoft Office PowerPoint</Application>
  <PresentationFormat>On-screen Show (4:3)</PresentationFormat>
  <Paragraphs>187</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13</vt:i4>
      </vt:variant>
    </vt:vector>
  </HeadingPairs>
  <TitlesOfParts>
    <vt:vector size="35" baseType="lpstr">
      <vt:lpstr>Palatino Linotype</vt:lpstr>
      <vt:lpstr>Monotype Sorts</vt:lpstr>
      <vt:lpstr>Zapf Dingbats</vt:lpstr>
      <vt:lpstr>Calibri</vt:lpstr>
      <vt:lpstr>Leelawadee</vt:lpstr>
      <vt:lpstr>Century Gothic</vt:lpstr>
      <vt:lpstr>Arial</vt:lpstr>
      <vt:lpstr>Corbel</vt:lpstr>
      <vt:lpstr>Wingdings</vt:lpstr>
      <vt:lpstr>Segoe Condensed</vt:lpstr>
      <vt:lpstr>Theme1</vt:lpstr>
      <vt:lpstr>1_Theme1</vt:lpstr>
      <vt:lpstr>2_Theme1</vt:lpstr>
      <vt:lpstr>3_Theme1</vt:lpstr>
      <vt:lpstr>4_Theme1</vt:lpstr>
      <vt:lpstr>5_Theme1</vt:lpstr>
      <vt:lpstr>6_Theme1</vt:lpstr>
      <vt:lpstr>7_Theme1</vt:lpstr>
      <vt:lpstr>8_Theme1</vt:lpstr>
      <vt:lpstr>9_Theme1</vt:lpstr>
      <vt:lpstr>10_Theme1</vt:lpstr>
      <vt:lpstr>11_Theme1</vt:lpstr>
      <vt:lpstr>Centros Nacionales de Enlace para el RSI   Panorama de los mecanismos  de intercambio de información del RSI </vt:lpstr>
      <vt:lpstr>Esquema </vt:lpstr>
      <vt:lpstr>PowerPoint Presentation</vt:lpstr>
      <vt:lpstr>PowerPoint Presentation</vt:lpstr>
      <vt:lpstr>Comunicación inicial entre el CNE del RSI y los puntos de contacto de la OMS para el RSI</vt:lpstr>
      <vt:lpstr>¿Qué tipo de eventos se deben notificar en el marco del RSI?</vt:lpstr>
      <vt:lpstr>Infraestructura de biovigilancia nacional </vt:lpstr>
      <vt:lpstr>PowerPoint Presentation</vt:lpstr>
      <vt:lpstr>PowerPoint Presentation</vt:lpstr>
      <vt:lpstr>Solicitudes de verificación</vt:lpstr>
      <vt:lpstr>La mayoría son  de enfermedades infecciosas…</vt:lpstr>
      <vt:lpstr>Resumen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PAHO</dc:creator>
  <cp:lastModifiedBy>Villegoureix, Ms. Indira (WDC)</cp:lastModifiedBy>
  <cp:revision>245</cp:revision>
  <dcterms:created xsi:type="dcterms:W3CDTF">2013-12-09T20:03:57Z</dcterms:created>
  <dcterms:modified xsi:type="dcterms:W3CDTF">2020-09-03T18:41:26Z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