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4" r:id="rId4"/>
    <p:sldId id="260" r:id="rId5"/>
    <p:sldId id="259" r:id="rId6"/>
    <p:sldId id="262" r:id="rId7"/>
    <p:sldId id="261" r:id="rId8"/>
    <p:sldId id="263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7E357-8F7F-4C49-A6C2-B7ABA10D06B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B3FD-F763-604C-8EAB-0911878EE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B3FD-F763-604C-8EAB-0911878EE7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018C-D2C8-4730-B4B4-97EEC776DE3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6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82F3-E5AE-4334-B91C-BAECE0369B5F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C20-C53D-43DC-AA09-ABB176CA079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ECEA-F3F5-4AC6-96E7-7957FD48B16F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2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E4E9-852F-443E-AD3D-5C6B85762C3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3E34-CB6A-4C60-A8DE-6DC993F822FB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068F-CDEA-472F-B8EA-7F46271B8888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987A-59DA-4CCE-B06A-B346808A7106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74E4-69CA-4733-9071-D82E9C9BF62D}" type="datetime1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9B8-4C88-4A44-9DE1-BD6964CC5BD0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300F-F0DF-419B-8B22-3A429EA12718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D3D1-5BE8-4173-B1F0-E3010DC21551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TEMPLATE: International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153400" cy="2514600"/>
          </a:xfrm>
        </p:spPr>
        <p:txBody>
          <a:bodyPr>
            <a:normAutofit/>
          </a:bodyPr>
          <a:lstStyle/>
          <a:p>
            <a:r>
              <a:rPr lang="en-US" sz="4400" dirty="0"/>
              <a:t>International IHR NFP Presentation</a:t>
            </a:r>
            <a:endParaRPr lang="es-PE" alt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7239000" cy="137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32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Name</a:t>
            </a: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32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Ministry</a:t>
            </a: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/Agency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Date</a:t>
            </a:r>
          </a:p>
          <a:p>
            <a:pPr eaLnBrk="1" hangingPunct="1">
              <a:lnSpc>
                <a:spcPct val="90000"/>
              </a:lnSpc>
            </a:pPr>
            <a:endParaRPr lang="es-ES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331744"/>
            <a:ext cx="34290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103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Gaps/Challenges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Gaps (if any) in light of past experience(s) </a:t>
            </a:r>
          </a:p>
          <a:p>
            <a:pPr lvl="1"/>
            <a:r>
              <a:rPr lang="en-US" dirty="0"/>
              <a:t>Legislation regarding IHR (if it is not already in place or not adequate) </a:t>
            </a:r>
          </a:p>
          <a:p>
            <a:pPr lvl="1"/>
            <a:r>
              <a:rPr lang="en-US" dirty="0"/>
              <a:t>IHR NFP coordinating mechanism (i.e., inter-ministerial and inter-sectoral coordination, etc.): need for a coordinating body or steering committee</a:t>
            </a:r>
          </a:p>
          <a:p>
            <a:pPr lvl="1"/>
            <a:r>
              <a:rPr lang="en-US" dirty="0"/>
              <a:t>Reporting process: highlighting the need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6075" lvl="1">
              <a:buFont typeface="Arial" panose="020B0604020202020204" pitchFamily="34" charset="0"/>
              <a:buChar char="•"/>
            </a:pPr>
            <a:r>
              <a:rPr lang="en-US" dirty="0"/>
              <a:t>Recommend maximum of </a:t>
            </a:r>
            <a:r>
              <a:rPr lang="en-US" b="1" dirty="0"/>
              <a:t>1 slide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35052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4144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any, include next steps of 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1 slide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40386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4997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providing the contact information for:</a:t>
            </a:r>
          </a:p>
          <a:p>
            <a:pPr lvl="1"/>
            <a:r>
              <a:rPr lang="en-US" dirty="0"/>
              <a:t>Members of the IHR NFP  </a:t>
            </a:r>
          </a:p>
          <a:p>
            <a:pPr lvl="1"/>
            <a:r>
              <a:rPr lang="en-US" dirty="0"/>
              <a:t>Members of the government who attended and/or presented during the workshop</a:t>
            </a:r>
          </a:p>
          <a:p>
            <a:pPr lvl="1"/>
            <a:r>
              <a:rPr lang="en-US" dirty="0"/>
              <a:t>Regional/Country WHO staff who attended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/>
              <a:t>Recommend maximum of </a:t>
            </a:r>
            <a:r>
              <a:rPr lang="en-US" sz="3000" b="1" dirty="0"/>
              <a:t>1 slide</a:t>
            </a:r>
            <a:endParaRPr lang="en-US" sz="3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35814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74287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Pan American Health Organization / World Health Organization. Multilateral IHR NFP Strengthening Workshop Toolkit. June. Washington, DC: PAHO/WHO; 2017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9163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Facts about International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350"/>
              </a:spcAft>
            </a:pPr>
            <a:r>
              <a:rPr lang="en-US" dirty="0"/>
              <a:t>Provide information that will contribute to understanding the country context, for example: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Capital / major city / urban area locations</a:t>
            </a:r>
            <a:endParaRPr lang="pt-BR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Population density and breakdown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Regional / territory breakdown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Major official language(s)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Government / political environment</a:t>
            </a:r>
          </a:p>
          <a:p>
            <a:pPr marL="342900" lvl="1" indent="-342900">
              <a:lnSpc>
                <a:spcPct val="11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lnSpc>
                <a:spcPct val="11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Recommend maximum of </a:t>
            </a:r>
            <a:r>
              <a:rPr lang="en-US" sz="3200" b="1" dirty="0"/>
              <a:t>2 slides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39624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678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Health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areas of concern specific to your country, i.e., prevalent diseases, most commonly occurring natural disasters, travel issues with points of entry, top causes of morbidity/mortality, life expectancy,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1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8100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6274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References/Legislation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 any laws, ordinances, policies that grant your office the authorities to act as the IHR NFP in your country, and that support IHR implementation, if possible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2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9624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26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Health System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Provide an organizational chart or some other method that illustrates the different offices within your agency and how responsibilities are divided. </a:t>
            </a:r>
          </a:p>
          <a:p>
            <a:r>
              <a:rPr lang="en-US" dirty="0"/>
              <a:t>Organigram for parent (cabinet) ministry/department/agency for the NFP </a:t>
            </a:r>
          </a:p>
          <a:p>
            <a:r>
              <a:rPr lang="en-US" dirty="0"/>
              <a:t>Also highlight where your office sits within the structure</a:t>
            </a:r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3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9624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4457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IHR NFP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dirty="0"/>
              <a:t>Describe who and what offices are part of the NFP</a:t>
            </a:r>
          </a:p>
          <a:p>
            <a:r>
              <a:rPr lang="en-US" sz="2400" dirty="0"/>
              <a:t>Describe all specifics about how the IHR NFP is setup / organized in your county in the context of the ministry the IHR NFP is located in, including how the IHR NFP engages with other government departments (OGDs).</a:t>
            </a:r>
          </a:p>
          <a:p>
            <a:pPr lvl="1"/>
            <a:r>
              <a:rPr lang="en-US" sz="2000" dirty="0"/>
              <a:t>Description of the administrative components of IHR NFP (Standard Operating procedures, other policies, policy oversight, communication systems used, event tracking, email distribution lists, etc.)</a:t>
            </a:r>
          </a:p>
          <a:p>
            <a:pPr lvl="1"/>
            <a:r>
              <a:rPr lang="en-US" sz="2000" dirty="0"/>
              <a:t>Methods / practices for IHR monitoring and evaluation </a:t>
            </a:r>
          </a:p>
          <a:p>
            <a:pPr lvl="1"/>
            <a:r>
              <a:rPr lang="en-US" sz="2000" dirty="0"/>
              <a:t>Methods / practices related to other assigned duties (as needed)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Recommend maximum of 3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7338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860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Government Departments (OGDs)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List which OGDs coordinate in your daily work and briefly explain how the collaboration takes place </a:t>
            </a:r>
          </a:p>
          <a:p>
            <a:r>
              <a:rPr lang="en-US" dirty="0"/>
              <a:t>Describe methods and practices related to inter-ministerial coordination. </a:t>
            </a:r>
          </a:p>
          <a:p>
            <a:r>
              <a:rPr lang="en-US" dirty="0"/>
              <a:t>Describe which organizations have responsibility for conducting / coordinating national assessments 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1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7338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7961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IHR NFP Reporting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Communication flowchart to illustrate how a typical notification would occur. </a:t>
            </a:r>
          </a:p>
          <a:p>
            <a:r>
              <a:rPr lang="en-US" dirty="0"/>
              <a:t>Methods and practices for distributing information from WHO or other IHR NFPs to national stakeholders. </a:t>
            </a:r>
          </a:p>
          <a:p>
            <a:r>
              <a:rPr lang="en-US" dirty="0"/>
              <a:t>It would be beneficial to include one showing the domestic aspect and one showing the international aspect (WHO and other IHR NFPs) and how those two processes / pathways intersect.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2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5052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2005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Slides illustrating past examples of responses highlighting successes and areas for improvement. </a:t>
            </a:r>
          </a:p>
          <a:p>
            <a:r>
              <a:rPr lang="en-US" dirty="0"/>
              <a:t>This should show a progression in understanding and process from event to event, as well as help highlight areas that should be focused on during the workshop.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2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6576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International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596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638</Words>
  <Application>Microsoft Office PowerPoint</Application>
  <PresentationFormat>On-screen Show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International IHR NFP Presentation</vt:lpstr>
      <vt:lpstr>Facts about International Country</vt:lpstr>
      <vt:lpstr>Key Health Challenges</vt:lpstr>
      <vt:lpstr>References/Legislation</vt:lpstr>
      <vt:lpstr>Overview of Health System Structure</vt:lpstr>
      <vt:lpstr>IHR NFP Introduction</vt:lpstr>
      <vt:lpstr>Other Government Departments (OGDs)</vt:lpstr>
      <vt:lpstr>IHR NFP Reporting Process</vt:lpstr>
      <vt:lpstr>Case Examples</vt:lpstr>
      <vt:lpstr>Gaps/Challenges</vt:lpstr>
      <vt:lpstr>Next Steps/Way Forward</vt:lpstr>
      <vt:lpstr>Contact Information</vt:lpstr>
      <vt:lpstr>PowerPoint Presentation</vt:lpstr>
    </vt:vector>
  </TitlesOfParts>
  <Company>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Finan</dc:creator>
  <cp:lastModifiedBy>Villegoureix, Ms. Indira (WDC)</cp:lastModifiedBy>
  <cp:revision>59</cp:revision>
  <dcterms:created xsi:type="dcterms:W3CDTF">2015-12-18T16:37:51Z</dcterms:created>
  <dcterms:modified xsi:type="dcterms:W3CDTF">2020-09-03T15:59:04Z</dcterms:modified>
</cp:coreProperties>
</file>