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80" r:id="rId4"/>
  </p:sldMasterIdLst>
  <p:notesMasterIdLst>
    <p:notesMasterId r:id="rId18"/>
  </p:notesMasterIdLst>
  <p:sldIdLst>
    <p:sldId id="310" r:id="rId5"/>
    <p:sldId id="311" r:id="rId6"/>
    <p:sldId id="316" r:id="rId7"/>
    <p:sldId id="353" r:id="rId8"/>
    <p:sldId id="337" r:id="rId9"/>
    <p:sldId id="321" r:id="rId10"/>
    <p:sldId id="345" r:id="rId11"/>
    <p:sldId id="323" r:id="rId12"/>
    <p:sldId id="350" r:id="rId13"/>
    <p:sldId id="338" r:id="rId14"/>
    <p:sldId id="344" r:id="rId15"/>
    <p:sldId id="352" r:id="rId16"/>
    <p:sldId id="354"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5pPr>
    <a:lvl6pPr marL="2286000" algn="l" defTabSz="457200" rtl="0" eaLnBrk="1" latinLnBrk="0" hangingPunct="1">
      <a:defRPr kern="1200">
        <a:solidFill>
          <a:schemeClr val="tx1"/>
        </a:solidFill>
        <a:latin typeface="Palatino Linotype" charset="0"/>
        <a:ea typeface="ＭＳ Ｐゴシック" charset="0"/>
        <a:cs typeface="ＭＳ Ｐゴシック" charset="0"/>
      </a:defRPr>
    </a:lvl6pPr>
    <a:lvl7pPr marL="2743200" algn="l" defTabSz="457200" rtl="0" eaLnBrk="1" latinLnBrk="0" hangingPunct="1">
      <a:defRPr kern="1200">
        <a:solidFill>
          <a:schemeClr val="tx1"/>
        </a:solidFill>
        <a:latin typeface="Palatino Linotype" charset="0"/>
        <a:ea typeface="ＭＳ Ｐゴシック" charset="0"/>
        <a:cs typeface="ＭＳ Ｐゴシック" charset="0"/>
      </a:defRPr>
    </a:lvl7pPr>
    <a:lvl8pPr marL="3200400" algn="l" defTabSz="457200" rtl="0" eaLnBrk="1" latinLnBrk="0" hangingPunct="1">
      <a:defRPr kern="1200">
        <a:solidFill>
          <a:schemeClr val="tx1"/>
        </a:solidFill>
        <a:latin typeface="Palatino Linotype" charset="0"/>
        <a:ea typeface="ＭＳ Ｐゴシック" charset="0"/>
        <a:cs typeface="ＭＳ Ｐゴシック" charset="0"/>
      </a:defRPr>
    </a:lvl8pPr>
    <a:lvl9pPr marL="3657600" algn="l" defTabSz="457200" rtl="0" eaLnBrk="1" latinLnBrk="0" hangingPunct="1">
      <a:defRPr kern="1200">
        <a:solidFill>
          <a:schemeClr val="tx1"/>
        </a:solidFill>
        <a:latin typeface="Palatino Linotype"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336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79" autoAdjust="0"/>
    <p:restoredTop sz="92362" autoAdjust="0"/>
  </p:normalViewPr>
  <p:slideViewPr>
    <p:cSldViewPr snapToGrid="0" snapToObjects="1">
      <p:cViewPr varScale="1">
        <p:scale>
          <a:sx n="105" d="100"/>
          <a:sy n="105" d="100"/>
        </p:scale>
        <p:origin x="169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907328-6B04-4E79-B1A5-64B736E4C0A0}" type="datetimeFigureOut">
              <a:rPr lang="en-US" smtClean="0"/>
              <a:t>9/3/2020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2B3EA2-B186-4FE4-8D00-258498A8F2A7}" type="slidenum">
              <a:rPr lang="en-US" smtClean="0"/>
              <a:t>‹#›</a:t>
            </a:fld>
            <a:endParaRPr lang="en-US"/>
          </a:p>
        </p:txBody>
      </p:sp>
    </p:spTree>
    <p:extLst>
      <p:ext uri="{BB962C8B-B14F-4D97-AF65-F5344CB8AC3E}">
        <p14:creationId xmlns:p14="http://schemas.microsoft.com/office/powerpoint/2010/main" val="3962133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2B3EA2-B186-4FE4-8D00-258498A8F2A7}" type="slidenum">
              <a:rPr lang="en-US" smtClean="0"/>
              <a:t>0</a:t>
            </a:fld>
            <a:endParaRPr lang="en-US" dirty="0"/>
          </a:p>
        </p:txBody>
      </p:sp>
    </p:spTree>
    <p:extLst>
      <p:ext uri="{BB962C8B-B14F-4D97-AF65-F5344CB8AC3E}">
        <p14:creationId xmlns:p14="http://schemas.microsoft.com/office/powerpoint/2010/main" val="4084218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p:spPr>
        <p:txBody>
          <a:bodyPr/>
          <a:lstStyle>
            <a:lvl1pPr eaLnBrk="0" hangingPunct="0">
              <a:defRPr>
                <a:solidFill>
                  <a:schemeClr val="tx1"/>
                </a:solidFill>
                <a:latin typeface="Calibri" pitchFamily="34" charset="0"/>
              </a:defRPr>
            </a:lvl1pPr>
            <a:lvl2pPr marL="729057" indent="-280406" eaLnBrk="0" hangingPunct="0">
              <a:defRPr>
                <a:solidFill>
                  <a:schemeClr val="tx1"/>
                </a:solidFill>
                <a:latin typeface="Calibri" pitchFamily="34" charset="0"/>
              </a:defRPr>
            </a:lvl2pPr>
            <a:lvl3pPr marL="1121626" indent="-224325" eaLnBrk="0" hangingPunct="0">
              <a:defRPr>
                <a:solidFill>
                  <a:schemeClr val="tx1"/>
                </a:solidFill>
                <a:latin typeface="Calibri" pitchFamily="34" charset="0"/>
              </a:defRPr>
            </a:lvl3pPr>
            <a:lvl4pPr marL="1570276" indent="-224325" eaLnBrk="0" hangingPunct="0">
              <a:defRPr>
                <a:solidFill>
                  <a:schemeClr val="tx1"/>
                </a:solidFill>
                <a:latin typeface="Calibri" pitchFamily="34" charset="0"/>
              </a:defRPr>
            </a:lvl4pPr>
            <a:lvl5pPr marL="2018927" indent="-224325" eaLnBrk="0" hangingPunct="0">
              <a:defRPr>
                <a:solidFill>
                  <a:schemeClr val="tx1"/>
                </a:solidFill>
                <a:latin typeface="Calibri" pitchFamily="34" charset="0"/>
              </a:defRPr>
            </a:lvl5pPr>
            <a:lvl6pPr marL="2467577" indent="-224325" eaLnBrk="0" fontAlgn="base" hangingPunct="0">
              <a:spcBef>
                <a:spcPct val="0"/>
              </a:spcBef>
              <a:spcAft>
                <a:spcPct val="0"/>
              </a:spcAft>
              <a:defRPr>
                <a:solidFill>
                  <a:schemeClr val="tx1"/>
                </a:solidFill>
                <a:latin typeface="Calibri" pitchFamily="34" charset="0"/>
              </a:defRPr>
            </a:lvl6pPr>
            <a:lvl7pPr marL="2916227" indent="-224325" eaLnBrk="0" fontAlgn="base" hangingPunct="0">
              <a:spcBef>
                <a:spcPct val="0"/>
              </a:spcBef>
              <a:spcAft>
                <a:spcPct val="0"/>
              </a:spcAft>
              <a:defRPr>
                <a:solidFill>
                  <a:schemeClr val="tx1"/>
                </a:solidFill>
                <a:latin typeface="Calibri" pitchFamily="34" charset="0"/>
              </a:defRPr>
            </a:lvl7pPr>
            <a:lvl8pPr marL="3364878" indent="-224325" eaLnBrk="0" fontAlgn="base" hangingPunct="0">
              <a:spcBef>
                <a:spcPct val="0"/>
              </a:spcBef>
              <a:spcAft>
                <a:spcPct val="0"/>
              </a:spcAft>
              <a:defRPr>
                <a:solidFill>
                  <a:schemeClr val="tx1"/>
                </a:solidFill>
                <a:latin typeface="Calibri" pitchFamily="34" charset="0"/>
              </a:defRPr>
            </a:lvl8pPr>
            <a:lvl9pPr marL="3813528" indent="-224325" eaLnBrk="0" fontAlgn="base" hangingPunct="0">
              <a:spcBef>
                <a:spcPct val="0"/>
              </a:spcBef>
              <a:spcAft>
                <a:spcPct val="0"/>
              </a:spcAft>
              <a:defRPr>
                <a:solidFill>
                  <a:schemeClr val="tx1"/>
                </a:solidFill>
                <a:latin typeface="Calibri" pitchFamily="34" charset="0"/>
              </a:defRPr>
            </a:lvl9pPr>
          </a:lstStyle>
          <a:p>
            <a:pPr eaLnBrk="1" hangingPunct="1"/>
            <a:r>
              <a:rPr lang="en-GB" dirty="0">
                <a:latin typeface="Arial" pitchFamily="34" charset="0"/>
                <a:cs typeface="Arial" pitchFamily="34" charset="0"/>
              </a:rPr>
              <a:t>World Health Organization</a:t>
            </a:r>
          </a:p>
        </p:txBody>
      </p:sp>
      <p:sp>
        <p:nvSpPr>
          <p:cNvPr id="23555" name="Rectangle 3"/>
          <p:cNvSpPr>
            <a:spLocks noGrp="1" noChangeArrowheads="1"/>
          </p:cNvSpPr>
          <p:nvPr>
            <p:ph type="dt" sz="quarter" idx="1"/>
          </p:nvPr>
        </p:nvSpPr>
        <p:spPr>
          <a:noFill/>
        </p:spPr>
        <p:txBody>
          <a:bodyPr/>
          <a:lstStyle>
            <a:lvl1pPr eaLnBrk="0" hangingPunct="0">
              <a:defRPr>
                <a:solidFill>
                  <a:schemeClr val="tx1"/>
                </a:solidFill>
                <a:latin typeface="Calibri" pitchFamily="34" charset="0"/>
              </a:defRPr>
            </a:lvl1pPr>
            <a:lvl2pPr marL="729057" indent="-280406" eaLnBrk="0" hangingPunct="0">
              <a:defRPr>
                <a:solidFill>
                  <a:schemeClr val="tx1"/>
                </a:solidFill>
                <a:latin typeface="Calibri" pitchFamily="34" charset="0"/>
              </a:defRPr>
            </a:lvl2pPr>
            <a:lvl3pPr marL="1121626" indent="-224325" eaLnBrk="0" hangingPunct="0">
              <a:defRPr>
                <a:solidFill>
                  <a:schemeClr val="tx1"/>
                </a:solidFill>
                <a:latin typeface="Calibri" pitchFamily="34" charset="0"/>
              </a:defRPr>
            </a:lvl3pPr>
            <a:lvl4pPr marL="1570276" indent="-224325" eaLnBrk="0" hangingPunct="0">
              <a:defRPr>
                <a:solidFill>
                  <a:schemeClr val="tx1"/>
                </a:solidFill>
                <a:latin typeface="Calibri" pitchFamily="34" charset="0"/>
              </a:defRPr>
            </a:lvl4pPr>
            <a:lvl5pPr marL="2018927" indent="-224325" eaLnBrk="0" hangingPunct="0">
              <a:defRPr>
                <a:solidFill>
                  <a:schemeClr val="tx1"/>
                </a:solidFill>
                <a:latin typeface="Calibri" pitchFamily="34" charset="0"/>
              </a:defRPr>
            </a:lvl5pPr>
            <a:lvl6pPr marL="2467577" indent="-224325" eaLnBrk="0" fontAlgn="base" hangingPunct="0">
              <a:spcBef>
                <a:spcPct val="0"/>
              </a:spcBef>
              <a:spcAft>
                <a:spcPct val="0"/>
              </a:spcAft>
              <a:defRPr>
                <a:solidFill>
                  <a:schemeClr val="tx1"/>
                </a:solidFill>
                <a:latin typeface="Calibri" pitchFamily="34" charset="0"/>
              </a:defRPr>
            </a:lvl6pPr>
            <a:lvl7pPr marL="2916227" indent="-224325" eaLnBrk="0" fontAlgn="base" hangingPunct="0">
              <a:spcBef>
                <a:spcPct val="0"/>
              </a:spcBef>
              <a:spcAft>
                <a:spcPct val="0"/>
              </a:spcAft>
              <a:defRPr>
                <a:solidFill>
                  <a:schemeClr val="tx1"/>
                </a:solidFill>
                <a:latin typeface="Calibri" pitchFamily="34" charset="0"/>
              </a:defRPr>
            </a:lvl7pPr>
            <a:lvl8pPr marL="3364878" indent="-224325" eaLnBrk="0" fontAlgn="base" hangingPunct="0">
              <a:spcBef>
                <a:spcPct val="0"/>
              </a:spcBef>
              <a:spcAft>
                <a:spcPct val="0"/>
              </a:spcAft>
              <a:defRPr>
                <a:solidFill>
                  <a:schemeClr val="tx1"/>
                </a:solidFill>
                <a:latin typeface="Calibri" pitchFamily="34" charset="0"/>
              </a:defRPr>
            </a:lvl8pPr>
            <a:lvl9pPr marL="3813528" indent="-224325" eaLnBrk="0" fontAlgn="base" hangingPunct="0">
              <a:spcBef>
                <a:spcPct val="0"/>
              </a:spcBef>
              <a:spcAft>
                <a:spcPct val="0"/>
              </a:spcAft>
              <a:defRPr>
                <a:solidFill>
                  <a:schemeClr val="tx1"/>
                </a:solidFill>
                <a:latin typeface="Calibri" pitchFamily="34" charset="0"/>
              </a:defRPr>
            </a:lvl9pPr>
          </a:lstStyle>
          <a:p>
            <a:pPr eaLnBrk="1" hangingPunct="1"/>
            <a:fld id="{A2F32AD2-318E-41CC-933A-F45F7E17A668}" type="datetime3">
              <a:rPr lang="en-GB" smtClean="0">
                <a:latin typeface="Arial" pitchFamily="34" charset="0"/>
                <a:cs typeface="Arial" pitchFamily="34" charset="0"/>
              </a:rPr>
              <a:pPr eaLnBrk="1" hangingPunct="1"/>
              <a:t>3 September, 2020</a:t>
            </a:fld>
            <a:endParaRPr lang="en-GB" dirty="0">
              <a:latin typeface="Arial" pitchFamily="34" charset="0"/>
              <a:cs typeface="Arial" pitchFamily="34" charset="0"/>
            </a:endParaRPr>
          </a:p>
        </p:txBody>
      </p:sp>
      <p:sp>
        <p:nvSpPr>
          <p:cNvPr id="23556" name="Rectangle 7"/>
          <p:cNvSpPr>
            <a:spLocks noGrp="1" noChangeArrowheads="1"/>
          </p:cNvSpPr>
          <p:nvPr>
            <p:ph type="sldNum" sz="quarter" idx="5"/>
          </p:nvPr>
        </p:nvSpPr>
        <p:spPr>
          <a:noFill/>
        </p:spPr>
        <p:txBody>
          <a:bodyPr/>
          <a:lstStyle>
            <a:lvl1pPr eaLnBrk="0" hangingPunct="0">
              <a:defRPr>
                <a:solidFill>
                  <a:schemeClr val="tx1"/>
                </a:solidFill>
                <a:latin typeface="Calibri" pitchFamily="34" charset="0"/>
              </a:defRPr>
            </a:lvl1pPr>
            <a:lvl2pPr marL="729057" indent="-280406" eaLnBrk="0" hangingPunct="0">
              <a:defRPr>
                <a:solidFill>
                  <a:schemeClr val="tx1"/>
                </a:solidFill>
                <a:latin typeface="Calibri" pitchFamily="34" charset="0"/>
              </a:defRPr>
            </a:lvl2pPr>
            <a:lvl3pPr marL="1121626" indent="-224325" eaLnBrk="0" hangingPunct="0">
              <a:defRPr>
                <a:solidFill>
                  <a:schemeClr val="tx1"/>
                </a:solidFill>
                <a:latin typeface="Calibri" pitchFamily="34" charset="0"/>
              </a:defRPr>
            </a:lvl3pPr>
            <a:lvl4pPr marL="1570276" indent="-224325" eaLnBrk="0" hangingPunct="0">
              <a:defRPr>
                <a:solidFill>
                  <a:schemeClr val="tx1"/>
                </a:solidFill>
                <a:latin typeface="Calibri" pitchFamily="34" charset="0"/>
              </a:defRPr>
            </a:lvl4pPr>
            <a:lvl5pPr marL="2018927" indent="-224325" eaLnBrk="0" hangingPunct="0">
              <a:defRPr>
                <a:solidFill>
                  <a:schemeClr val="tx1"/>
                </a:solidFill>
                <a:latin typeface="Calibri" pitchFamily="34" charset="0"/>
              </a:defRPr>
            </a:lvl5pPr>
            <a:lvl6pPr marL="2467577" indent="-224325" eaLnBrk="0" fontAlgn="base" hangingPunct="0">
              <a:spcBef>
                <a:spcPct val="0"/>
              </a:spcBef>
              <a:spcAft>
                <a:spcPct val="0"/>
              </a:spcAft>
              <a:defRPr>
                <a:solidFill>
                  <a:schemeClr val="tx1"/>
                </a:solidFill>
                <a:latin typeface="Calibri" pitchFamily="34" charset="0"/>
              </a:defRPr>
            </a:lvl6pPr>
            <a:lvl7pPr marL="2916227" indent="-224325" eaLnBrk="0" fontAlgn="base" hangingPunct="0">
              <a:spcBef>
                <a:spcPct val="0"/>
              </a:spcBef>
              <a:spcAft>
                <a:spcPct val="0"/>
              </a:spcAft>
              <a:defRPr>
                <a:solidFill>
                  <a:schemeClr val="tx1"/>
                </a:solidFill>
                <a:latin typeface="Calibri" pitchFamily="34" charset="0"/>
              </a:defRPr>
            </a:lvl7pPr>
            <a:lvl8pPr marL="3364878" indent="-224325" eaLnBrk="0" fontAlgn="base" hangingPunct="0">
              <a:spcBef>
                <a:spcPct val="0"/>
              </a:spcBef>
              <a:spcAft>
                <a:spcPct val="0"/>
              </a:spcAft>
              <a:defRPr>
                <a:solidFill>
                  <a:schemeClr val="tx1"/>
                </a:solidFill>
                <a:latin typeface="Calibri" pitchFamily="34" charset="0"/>
              </a:defRPr>
            </a:lvl8pPr>
            <a:lvl9pPr marL="3813528" indent="-224325" eaLnBrk="0" fontAlgn="base" hangingPunct="0">
              <a:spcBef>
                <a:spcPct val="0"/>
              </a:spcBef>
              <a:spcAft>
                <a:spcPct val="0"/>
              </a:spcAft>
              <a:defRPr>
                <a:solidFill>
                  <a:schemeClr val="tx1"/>
                </a:solidFill>
                <a:latin typeface="Calibri" pitchFamily="34" charset="0"/>
              </a:defRPr>
            </a:lvl9pPr>
          </a:lstStyle>
          <a:p>
            <a:pPr eaLnBrk="1" hangingPunct="1"/>
            <a:fld id="{B26780AE-7ABB-4E54-A9D4-6B407A2AE660}" type="slidenum">
              <a:rPr lang="en-GB" smtClean="0">
                <a:latin typeface="Arial" pitchFamily="34" charset="0"/>
                <a:cs typeface="Arial" pitchFamily="34" charset="0"/>
              </a:rPr>
              <a:pPr eaLnBrk="1" hangingPunct="1"/>
              <a:t>2</a:t>
            </a:fld>
            <a:endParaRPr lang="en-GB" dirty="0">
              <a:latin typeface="Arial" pitchFamily="34" charset="0"/>
              <a:cs typeface="Arial" pitchFamily="34" charset="0"/>
            </a:endParaRPr>
          </a:p>
        </p:txBody>
      </p:sp>
      <p:sp>
        <p:nvSpPr>
          <p:cNvPr id="23557" name="Rectangle 2"/>
          <p:cNvSpPr>
            <a:spLocks noGrp="1" noRot="1" noChangeAspect="1" noChangeArrowheads="1" noTextEdit="1"/>
          </p:cNvSpPr>
          <p:nvPr>
            <p:ph type="sldImg"/>
          </p:nvPr>
        </p:nvSpPr>
        <p:spPr>
          <a:ln/>
        </p:spPr>
      </p:sp>
      <p:sp>
        <p:nvSpPr>
          <p:cNvPr id="23558" name="Rectangle 3"/>
          <p:cNvSpPr>
            <a:spLocks noGrp="1" noChangeArrowheads="1"/>
          </p:cNvSpPr>
          <p:nvPr>
            <p:ph type="body" idx="1"/>
          </p:nvPr>
        </p:nvSpPr>
        <p:spPr>
          <a:noFill/>
        </p:spPr>
        <p:txBody>
          <a:bodyPr/>
          <a:lstStyle/>
          <a:p>
            <a:pPr eaLnBrk="1" hangingPunct="1"/>
            <a:endParaRPr lang="en-GB" dirty="0">
              <a:latin typeface="Arial" pitchFamily="34" charset="0"/>
            </a:endParaRPr>
          </a:p>
        </p:txBody>
      </p:sp>
    </p:spTree>
    <p:extLst>
      <p:ext uri="{BB962C8B-B14F-4D97-AF65-F5344CB8AC3E}">
        <p14:creationId xmlns:p14="http://schemas.microsoft.com/office/powerpoint/2010/main" val="3918820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6013" y="696913"/>
            <a:ext cx="4649787" cy="3486150"/>
          </a:xfrm>
        </p:spPr>
      </p:sp>
      <p:sp>
        <p:nvSpPr>
          <p:cNvPr id="3" name="Notes Placeholder 2"/>
          <p:cNvSpPr>
            <a:spLocks noGrp="1"/>
          </p:cNvSpPr>
          <p:nvPr>
            <p:ph type="body" idx="1"/>
          </p:nvPr>
        </p:nvSpPr>
        <p:spPr/>
        <p:txBody>
          <a:bodyPr/>
          <a:lstStyle/>
          <a:p>
            <a:pPr algn="l" defTabSz="924458" rtl="0">
              <a:defRPr/>
            </a:pPr>
            <a:endParaRPr lang="en-US" dirty="0"/>
          </a:p>
        </p:txBody>
      </p:sp>
      <p:sp>
        <p:nvSpPr>
          <p:cNvPr id="4" name="Slide Number Placeholder 3"/>
          <p:cNvSpPr>
            <a:spLocks noGrp="1"/>
          </p:cNvSpPr>
          <p:nvPr>
            <p:ph type="sldNum" sz="quarter" idx="10"/>
          </p:nvPr>
        </p:nvSpPr>
        <p:spPr>
          <a:xfrm>
            <a:off x="3898102" y="8829967"/>
            <a:ext cx="2982119" cy="464820"/>
          </a:xfrm>
          <a:prstGeom prst="rect">
            <a:avLst/>
          </a:prstGeom>
        </p:spPr>
        <p:txBody>
          <a:bodyPr lIns="92446" tIns="46223" rIns="92446" bIns="46223"/>
          <a:lstStyle/>
          <a:p>
            <a:fld id="{3A2CC701-D80A-463B-8415-A85485312088}" type="slidenum">
              <a:rPr lang="en-US" smtClean="0"/>
              <a:t>3</a:t>
            </a:fld>
            <a:endParaRPr lang="en-US" dirty="0"/>
          </a:p>
        </p:txBody>
      </p:sp>
    </p:spTree>
    <p:extLst>
      <p:ext uri="{BB962C8B-B14F-4D97-AF65-F5344CB8AC3E}">
        <p14:creationId xmlns:p14="http://schemas.microsoft.com/office/powerpoint/2010/main" val="2659359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Calibri" pitchFamily="34" charset="0"/>
              </a:defRPr>
            </a:lvl1pPr>
            <a:lvl2pPr marL="729057" indent="-280406" eaLnBrk="0" hangingPunct="0">
              <a:defRPr>
                <a:solidFill>
                  <a:schemeClr val="tx1"/>
                </a:solidFill>
                <a:latin typeface="Calibri" pitchFamily="34" charset="0"/>
              </a:defRPr>
            </a:lvl2pPr>
            <a:lvl3pPr marL="1121626" indent="-224325" eaLnBrk="0" hangingPunct="0">
              <a:defRPr>
                <a:solidFill>
                  <a:schemeClr val="tx1"/>
                </a:solidFill>
                <a:latin typeface="Calibri" pitchFamily="34" charset="0"/>
              </a:defRPr>
            </a:lvl3pPr>
            <a:lvl4pPr marL="1570276" indent="-224325" eaLnBrk="0" hangingPunct="0">
              <a:defRPr>
                <a:solidFill>
                  <a:schemeClr val="tx1"/>
                </a:solidFill>
                <a:latin typeface="Calibri" pitchFamily="34" charset="0"/>
              </a:defRPr>
            </a:lvl4pPr>
            <a:lvl5pPr marL="2018927" indent="-224325" eaLnBrk="0" hangingPunct="0">
              <a:defRPr>
                <a:solidFill>
                  <a:schemeClr val="tx1"/>
                </a:solidFill>
                <a:latin typeface="Calibri" pitchFamily="34" charset="0"/>
              </a:defRPr>
            </a:lvl5pPr>
            <a:lvl6pPr marL="2467577" indent="-224325" eaLnBrk="0" fontAlgn="base" hangingPunct="0">
              <a:spcBef>
                <a:spcPct val="0"/>
              </a:spcBef>
              <a:spcAft>
                <a:spcPct val="0"/>
              </a:spcAft>
              <a:defRPr>
                <a:solidFill>
                  <a:schemeClr val="tx1"/>
                </a:solidFill>
                <a:latin typeface="Calibri" pitchFamily="34" charset="0"/>
              </a:defRPr>
            </a:lvl6pPr>
            <a:lvl7pPr marL="2916227" indent="-224325" eaLnBrk="0" fontAlgn="base" hangingPunct="0">
              <a:spcBef>
                <a:spcPct val="0"/>
              </a:spcBef>
              <a:spcAft>
                <a:spcPct val="0"/>
              </a:spcAft>
              <a:defRPr>
                <a:solidFill>
                  <a:schemeClr val="tx1"/>
                </a:solidFill>
                <a:latin typeface="Calibri" pitchFamily="34" charset="0"/>
              </a:defRPr>
            </a:lvl7pPr>
            <a:lvl8pPr marL="3364878" indent="-224325" eaLnBrk="0" fontAlgn="base" hangingPunct="0">
              <a:spcBef>
                <a:spcPct val="0"/>
              </a:spcBef>
              <a:spcAft>
                <a:spcPct val="0"/>
              </a:spcAft>
              <a:defRPr>
                <a:solidFill>
                  <a:schemeClr val="tx1"/>
                </a:solidFill>
                <a:latin typeface="Calibri" pitchFamily="34" charset="0"/>
              </a:defRPr>
            </a:lvl8pPr>
            <a:lvl9pPr marL="3813528" indent="-224325" eaLnBrk="0" fontAlgn="base" hangingPunct="0">
              <a:spcBef>
                <a:spcPct val="0"/>
              </a:spcBef>
              <a:spcAft>
                <a:spcPct val="0"/>
              </a:spcAft>
              <a:defRPr>
                <a:solidFill>
                  <a:schemeClr val="tx1"/>
                </a:solidFill>
                <a:latin typeface="Calibri" pitchFamily="34" charset="0"/>
              </a:defRPr>
            </a:lvl9pPr>
          </a:lstStyle>
          <a:p>
            <a:pPr eaLnBrk="1" hangingPunct="1"/>
            <a:fld id="{FEBAB710-B4A2-41AB-8FFD-D791FFC208DC}" type="slidenum">
              <a:rPr lang="en-CA" smtClean="0">
                <a:latin typeface="Arial" pitchFamily="34" charset="0"/>
              </a:rPr>
              <a:pPr eaLnBrk="1" hangingPunct="1"/>
              <a:t>7</a:t>
            </a:fld>
            <a:endParaRPr lang="en-CA">
              <a:latin typeface="Arial" pitchFamily="34"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736309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company.com" TargetMode="Externa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p:nvSpPr>
        <p:spPr>
          <a:xfrm>
            <a:off x="0" y="-99392"/>
            <a:ext cx="9144000" cy="1368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lumMod val="75000"/>
                </a:prstClr>
              </a:solidFill>
            </a:endParaRPr>
          </a:p>
        </p:txBody>
      </p:sp>
      <p:sp>
        <p:nvSpPr>
          <p:cNvPr id="2" name="Title 1"/>
          <p:cNvSpPr>
            <a:spLocks noGrp="1"/>
          </p:cNvSpPr>
          <p:nvPr>
            <p:ph type="ctrTitle"/>
          </p:nvPr>
        </p:nvSpPr>
        <p:spPr>
          <a:xfrm>
            <a:off x="1371600" y="1844830"/>
            <a:ext cx="7772400" cy="1470025"/>
          </a:xfrm>
        </p:spPr>
        <p:txBody>
          <a:bodyPr/>
          <a:lstStyle>
            <a:lvl1pPr algn="l">
              <a:defRPr>
                <a:solidFill>
                  <a:schemeClr val="bg1"/>
                </a:solidFill>
                <a:effectLst>
                  <a:outerShdw blurRad="38100" dist="38100" dir="2700000" algn="tl">
                    <a:srgbClr val="000000">
                      <a:alpha val="43137"/>
                    </a:srgbClr>
                  </a:outerShdw>
                </a:effectLst>
              </a:defRPr>
            </a:lvl1pPr>
          </a:lstStyle>
          <a:p>
            <a:r>
              <a:rPr lang="en-US"/>
              <a:t>Click to edit Master title style</a:t>
            </a:r>
            <a:endParaRPr lang="en-GB" dirty="0"/>
          </a:p>
        </p:txBody>
      </p:sp>
      <p:sp>
        <p:nvSpPr>
          <p:cNvPr id="3" name="Subtitle 2"/>
          <p:cNvSpPr>
            <a:spLocks noGrp="1"/>
          </p:cNvSpPr>
          <p:nvPr>
            <p:ph type="subTitle" idx="1"/>
          </p:nvPr>
        </p:nvSpPr>
        <p:spPr>
          <a:xfrm>
            <a:off x="1371600" y="2962189"/>
            <a:ext cx="6400800" cy="792088"/>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6" name="Slide Number Placeholder 5"/>
          <p:cNvSpPr>
            <a:spLocks noGrp="1"/>
          </p:cNvSpPr>
          <p:nvPr>
            <p:ph type="sldNum" sz="quarter" idx="12"/>
          </p:nvPr>
        </p:nvSpPr>
        <p:spPr/>
        <p:txBody>
          <a:bodyPr/>
          <a:lstStyle/>
          <a:p>
            <a:fld id="{72E375D5-DD51-4DDF-87E6-FA82A457ECD1}" type="slidenum">
              <a:rPr lang="en-GB" smtClean="0">
                <a:solidFill>
                  <a:prstClr val="black">
                    <a:tint val="75000"/>
                  </a:prstClr>
                </a:solidFill>
              </a:rPr>
              <a:pPr/>
              <a:t>‹#›</a:t>
            </a:fld>
            <a:endParaRPr lang="en-GB" dirty="0">
              <a:solidFill>
                <a:prstClr val="black">
                  <a:tint val="75000"/>
                </a:prstClr>
              </a:solidFill>
            </a:endParaRPr>
          </a:p>
        </p:txBody>
      </p:sp>
      <p:sp>
        <p:nvSpPr>
          <p:cNvPr id="10" name="Rectangle 9"/>
          <p:cNvSpPr/>
          <p:nvPr/>
        </p:nvSpPr>
        <p:spPr>
          <a:xfrm>
            <a:off x="0" y="5489848"/>
            <a:ext cx="9144000" cy="1368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lumMod val="75000"/>
                </a:prstClr>
              </a:solidFill>
            </a:endParaRPr>
          </a:p>
        </p:txBody>
      </p:sp>
    </p:spTree>
    <p:extLst>
      <p:ext uri="{BB962C8B-B14F-4D97-AF65-F5344CB8AC3E}">
        <p14:creationId xmlns:p14="http://schemas.microsoft.com/office/powerpoint/2010/main" val="2184355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Title &amp; Subtitle copy">
    <p:spTree>
      <p:nvGrpSpPr>
        <p:cNvPr id="1" name=""/>
        <p:cNvGrpSpPr/>
        <p:nvPr/>
      </p:nvGrpSpPr>
      <p:grpSpPr>
        <a:xfrm>
          <a:off x="0" y="0"/>
          <a:ext cx="0" cy="0"/>
          <a:chOff x="0" y="0"/>
          <a:chExt cx="0" cy="0"/>
        </a:xfrm>
      </p:grpSpPr>
      <p:sp>
        <p:nvSpPr>
          <p:cNvPr id="21" name="Shape 21"/>
          <p:cNvSpPr/>
          <p:nvPr/>
        </p:nvSpPr>
        <p:spPr>
          <a:xfrm>
            <a:off x="2" y="6575497"/>
            <a:ext cx="9134475" cy="291362"/>
          </a:xfrm>
          <a:prstGeom prst="rect">
            <a:avLst/>
          </a:prstGeom>
          <a:ln w="12700">
            <a:miter lim="400000"/>
          </a:ln>
          <a:extLst>
            <a:ext uri="{C572A759-6A51-4108-AA02-DFA0A04FC94B}">
              <ma14:wrappingTextBoxFlag xmlns="" xmlns:ma14="http://schemas.microsoft.com/office/mac/drawingml/2011/main" val="1"/>
            </a:ext>
          </a:extLst>
        </p:spPr>
        <p:txBody>
          <a:bodyPr lIns="22352" tIns="22352" rIns="22352" bIns="22352" anchor="ctr">
            <a:spAutoFit/>
          </a:bodyPr>
          <a:lstStyle/>
          <a:p>
            <a:pPr>
              <a:defRPr sz="1600">
                <a:solidFill>
                  <a:srgbClr val="636363"/>
                </a:solidFill>
                <a:latin typeface="+mn-lt"/>
                <a:ea typeface="+mn-ea"/>
                <a:cs typeface="+mn-cs"/>
                <a:sym typeface="Helvetica"/>
              </a:defRPr>
            </a:pPr>
            <a:r>
              <a:t>Company name | </a:t>
            </a:r>
            <a:r>
              <a:rPr>
                <a:hlinkClick r:id="rId2"/>
              </a:rPr>
              <a:t>www.company.com</a:t>
            </a:r>
            <a:r>
              <a:t> | version 1.1 | 09/02/2013</a:t>
            </a:r>
          </a:p>
        </p:txBody>
      </p:sp>
      <p:sp>
        <p:nvSpPr>
          <p:cNvPr id="22" name="Shape 22"/>
          <p:cNvSpPr/>
          <p:nvPr/>
        </p:nvSpPr>
        <p:spPr>
          <a:xfrm>
            <a:off x="5557840" y="631292"/>
            <a:ext cx="2833687" cy="5862118"/>
          </a:xfrm>
          <a:prstGeom prst="rect">
            <a:avLst/>
          </a:prstGeom>
          <a:ln w="12700">
            <a:miter lim="400000"/>
          </a:ln>
          <a:extLst>
            <a:ext uri="{C572A759-6A51-4108-AA02-DFA0A04FC94B}">
              <ma14:wrappingTextBoxFlag xmlns="" xmlns:ma14="http://schemas.microsoft.com/office/mac/drawingml/2011/main" val="1"/>
            </a:ext>
          </a:extLst>
        </p:spPr>
        <p:txBody>
          <a:bodyPr lIns="22352" tIns="22352" rIns="22352" bIns="22352" anchor="ctr">
            <a:spAutoFit/>
          </a:bodyPr>
          <a:lstStyle/>
          <a:p>
            <a:pPr marL="251460" lvl="1" indent="-167640" algn="l">
              <a:spcBef>
                <a:spcPts val="616"/>
              </a:spcBef>
              <a:buSzPct val="70000"/>
              <a:buFont typeface="Zapf Dingbats"/>
              <a:buChar char="✦"/>
              <a:defRPr sz="4600">
                <a:solidFill>
                  <a:srgbClr val="F4B628"/>
                </a:solidFill>
                <a:latin typeface="+mn-lt"/>
                <a:ea typeface="+mn-ea"/>
                <a:cs typeface="+mn-cs"/>
                <a:sym typeface="Helvetica"/>
              </a:defRPr>
            </a:pPr>
            <a:r>
              <a:t>Officto es dolo quae </a:t>
            </a:r>
          </a:p>
          <a:p>
            <a:pPr marL="251460" lvl="1" indent="-167640" algn="l">
              <a:spcBef>
                <a:spcPts val="616"/>
              </a:spcBef>
              <a:buSzPct val="70000"/>
              <a:buFont typeface="Zapf Dingbats"/>
              <a:buChar char="✦"/>
              <a:defRPr sz="4600">
                <a:solidFill>
                  <a:srgbClr val="ACAAA5"/>
                </a:solidFill>
                <a:latin typeface="+mn-lt"/>
                <a:ea typeface="+mn-ea"/>
                <a:cs typeface="+mn-cs"/>
                <a:sym typeface="Helvetica"/>
              </a:defRPr>
            </a:pPr>
            <a:r>
              <a:t>Ut ut optae verciur</a:t>
            </a:r>
          </a:p>
          <a:p>
            <a:pPr marL="251460" lvl="1" indent="-167640" algn="l">
              <a:spcBef>
                <a:spcPts val="616"/>
              </a:spcBef>
              <a:buSzPct val="70000"/>
              <a:buFont typeface="Zapf Dingbats"/>
              <a:buChar char="✦"/>
              <a:defRPr sz="4600">
                <a:solidFill>
                  <a:srgbClr val="F4B628"/>
                </a:solidFill>
                <a:latin typeface="+mn-lt"/>
                <a:ea typeface="+mn-ea"/>
                <a:cs typeface="+mn-cs"/>
                <a:sym typeface="Helvetica"/>
              </a:defRPr>
            </a:pPr>
            <a:r>
              <a:t>Westios nulparc iendam</a:t>
            </a:r>
          </a:p>
        </p:txBody>
      </p:sp>
      <p:pic>
        <p:nvPicPr>
          <p:cNvPr id="23" name="logo.png"/>
          <p:cNvPicPr>
            <a:picLocks noChangeAspect="1"/>
          </p:cNvPicPr>
          <p:nvPr/>
        </p:nvPicPr>
        <p:blipFill>
          <a:blip r:embed="rId3"/>
          <a:stretch>
            <a:fillRect/>
          </a:stretch>
        </p:blipFill>
        <p:spPr>
          <a:xfrm>
            <a:off x="180442" y="213208"/>
            <a:ext cx="476250" cy="968392"/>
          </a:xfrm>
          <a:prstGeom prst="rect">
            <a:avLst/>
          </a:prstGeom>
          <a:ln w="12700">
            <a:miter lim="400000"/>
          </a:ln>
        </p:spPr>
      </p:pic>
      <p:sp>
        <p:nvSpPr>
          <p:cNvPr id="24" name="Shape 24"/>
          <p:cNvSpPr>
            <a:spLocks noGrp="1"/>
          </p:cNvSpPr>
          <p:nvPr>
            <p:ph type="body" sz="quarter" idx="13"/>
          </p:nvPr>
        </p:nvSpPr>
        <p:spPr>
          <a:xfrm>
            <a:off x="-4762" y="291818"/>
            <a:ext cx="9148762" cy="584775"/>
          </a:xfrm>
          <a:prstGeom prst="rect">
            <a:avLst/>
          </a:prstGeom>
        </p:spPr>
        <p:txBody>
          <a:bodyPr anchor="ctr">
            <a:spAutoFit/>
          </a:bodyPr>
          <a:lstStyle>
            <a:lvl1pPr>
              <a:defRPr sz="3200" b="1">
                <a:solidFill>
                  <a:srgbClr val="ACAAA5"/>
                </a:solidFill>
              </a:defRPr>
            </a:lvl1pPr>
          </a:lstStyle>
          <a:p>
            <a:pPr lvl="0"/>
            <a:r>
              <a:rPr lang="en-US"/>
              <a:t>Click to edit Master text styles</a:t>
            </a:r>
          </a:p>
        </p:txBody>
      </p:sp>
      <p:sp>
        <p:nvSpPr>
          <p:cNvPr id="25" name="Shape 25"/>
          <p:cNvSpPr>
            <a:spLocks noGrp="1"/>
          </p:cNvSpPr>
          <p:nvPr>
            <p:ph type="body" sz="quarter" idx="14"/>
          </p:nvPr>
        </p:nvSpPr>
        <p:spPr>
          <a:xfrm>
            <a:off x="781049" y="-3353388"/>
            <a:ext cx="3690938" cy="13831479"/>
          </a:xfrm>
          <a:prstGeom prst="rect">
            <a:avLst/>
          </a:prstGeom>
        </p:spPr>
        <p:txBody>
          <a:bodyPr anchor="ctr">
            <a:spAutoFit/>
          </a:bodyPr>
          <a:lstStyle/>
          <a:p>
            <a:pPr lvl="0" algn="l">
              <a:defRPr sz="3600">
                <a:solidFill>
                  <a:srgbClr val="ACAAA5"/>
                </a:solidFill>
              </a:defRPr>
            </a:pPr>
            <a:r>
              <a:rPr lang="en-US" b="1" dirty="0"/>
              <a:t>Click to edit Master text styles</a:t>
            </a:r>
          </a:p>
          <a:p>
            <a:pPr lvl="1" algn="l">
              <a:defRPr sz="3600">
                <a:solidFill>
                  <a:srgbClr val="ACAAA5"/>
                </a:solidFill>
              </a:defRPr>
            </a:pPr>
            <a:r>
              <a:rPr lang="en-US" b="1" dirty="0"/>
              <a:t>Second level</a:t>
            </a:r>
          </a:p>
          <a:p>
            <a:pPr lvl="2" algn="l">
              <a:defRPr sz="3600">
                <a:solidFill>
                  <a:srgbClr val="ACAAA5"/>
                </a:solidFill>
              </a:defRPr>
            </a:pPr>
            <a:r>
              <a:rPr lang="en-US" b="1" dirty="0"/>
              <a:t>Third level</a:t>
            </a:r>
          </a:p>
          <a:p>
            <a:pPr lvl="3" algn="l">
              <a:defRPr sz="3600">
                <a:solidFill>
                  <a:srgbClr val="ACAAA5"/>
                </a:solidFill>
              </a:defRPr>
            </a:pPr>
            <a:r>
              <a:rPr lang="en-US" b="1" dirty="0"/>
              <a:t>Fourth level</a:t>
            </a:r>
          </a:p>
          <a:p>
            <a:pPr lvl="4" algn="l">
              <a:defRPr sz="3600">
                <a:solidFill>
                  <a:srgbClr val="ACAAA5"/>
                </a:solidFill>
              </a:defRPr>
            </a:pPr>
            <a:r>
              <a:rPr lang="en-US" b="1" dirty="0"/>
              <a:t>Fifth level</a:t>
            </a:r>
            <a:endParaRPr dirty="0"/>
          </a:p>
        </p:txBody>
      </p:sp>
      <p:sp>
        <p:nvSpPr>
          <p:cNvPr id="26" name="Shape 26"/>
          <p:cNvSpPr>
            <a:spLocks noGrp="1"/>
          </p:cNvSpPr>
          <p:nvPr>
            <p:ph type="sldNum" sz="quarter" idx="2"/>
          </p:nvPr>
        </p:nvSpPr>
        <p:spPr>
          <a:prstGeom prst="rect">
            <a:avLst/>
          </a:prstGeom>
        </p:spPr>
        <p:txBody>
          <a:bodyPr/>
          <a:lstStyle/>
          <a:p>
            <a:fld id="{7698B45C-09C7-497B-9261-07F290CB2D4C}" type="slidenum">
              <a:rPr lang="en-US" smtClean="0"/>
              <a:t>‹#›</a:t>
            </a:fld>
            <a:endParaRPr lang="en-US"/>
          </a:p>
        </p:txBody>
      </p:sp>
    </p:spTree>
    <p:extLst>
      <p:ext uri="{BB962C8B-B14F-4D97-AF65-F5344CB8AC3E}">
        <p14:creationId xmlns:p14="http://schemas.microsoft.com/office/powerpoint/2010/main" val="2989262693"/>
      </p:ext>
    </p:extLst>
  </p:cSld>
  <p:clrMapOvr>
    <a:masterClrMapping/>
  </p:clrMapOvr>
  <p:transition spd="med"/>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cSld name="Title &amp; Subtitle">
    <p:spTree>
      <p:nvGrpSpPr>
        <p:cNvPr id="1" name=""/>
        <p:cNvGrpSpPr/>
        <p:nvPr/>
      </p:nvGrpSpPr>
      <p:grpSpPr>
        <a:xfrm>
          <a:off x="0" y="0"/>
          <a:ext cx="0" cy="0"/>
          <a:chOff x="0" y="0"/>
          <a:chExt cx="0" cy="0"/>
        </a:xfrm>
      </p:grpSpPr>
      <p:sp>
        <p:nvSpPr>
          <p:cNvPr id="11" name="Shape 11"/>
          <p:cNvSpPr>
            <a:spLocks noGrp="1"/>
          </p:cNvSpPr>
          <p:nvPr>
            <p:ph type="body" sz="quarter" idx="13"/>
          </p:nvPr>
        </p:nvSpPr>
        <p:spPr>
          <a:xfrm>
            <a:off x="0" y="6551901"/>
            <a:ext cx="9134475" cy="338554"/>
          </a:xfrm>
          <a:prstGeom prst="rect">
            <a:avLst/>
          </a:prstGeom>
        </p:spPr>
        <p:txBody>
          <a:bodyPr anchor="ctr">
            <a:spAutoFit/>
          </a:bodyPr>
          <a:lstStyle/>
          <a:p>
            <a:pPr lvl="0">
              <a:defRPr sz="1600">
                <a:solidFill>
                  <a:srgbClr val="636363"/>
                </a:solidFill>
              </a:defRPr>
            </a:pPr>
            <a:r>
              <a:rPr lang="en-US"/>
              <a:t>Click to edit Master text styles</a:t>
            </a:r>
          </a:p>
        </p:txBody>
      </p:sp>
      <p:sp>
        <p:nvSpPr>
          <p:cNvPr id="12" name="Shape 12"/>
          <p:cNvSpPr>
            <a:spLocks noGrp="1"/>
          </p:cNvSpPr>
          <p:nvPr>
            <p:ph type="title"/>
          </p:nvPr>
        </p:nvSpPr>
        <p:spPr>
          <a:prstGeom prst="rect">
            <a:avLst/>
          </a:prstGeom>
        </p:spPr>
        <p:txBody>
          <a:bodyPr/>
          <a:lstStyle/>
          <a:p>
            <a:r>
              <a:rPr lang="en-US"/>
              <a:t>Click to edit Master title style</a:t>
            </a:r>
            <a:endParaRPr/>
          </a:p>
        </p:txBody>
      </p:sp>
      <p:sp>
        <p:nvSpPr>
          <p:cNvPr id="13" name="Shape 13"/>
          <p:cNvSpPr>
            <a:spLocks noGrp="1"/>
          </p:cNvSpPr>
          <p:nvPr>
            <p:ph type="body" sz="half" idx="1"/>
          </p:nvPr>
        </p:nvSpPr>
        <p:spPr>
          <a:prstGeom prst="rect">
            <a:avLst/>
          </a:prstGeom>
        </p:spPr>
        <p:txBody>
          <a:bodyPr/>
          <a:lstStyle>
            <a:lvl1pPr>
              <a:defRPr b="0">
                <a:solidFill>
                  <a:srgbClr val="013360"/>
                </a:solidFill>
              </a:defRPr>
            </a:lvl1pPr>
            <a:lvl2pPr>
              <a:defRPr b="0">
                <a:solidFill>
                  <a:srgbClr val="013360"/>
                </a:solidFill>
              </a:defRPr>
            </a:lvl2pPr>
            <a:lvl3pPr>
              <a:defRPr b="0">
                <a:solidFill>
                  <a:srgbClr val="013360"/>
                </a:solidFill>
              </a:defRPr>
            </a:lvl3pPr>
            <a:lvl4pPr>
              <a:defRPr b="0">
                <a:solidFill>
                  <a:srgbClr val="013360"/>
                </a:solidFill>
              </a:defRPr>
            </a:lvl4pPr>
            <a:lvl5pPr>
              <a:defRPr b="0">
                <a:solidFill>
                  <a:srgbClr val="01336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14" name="Shape 14"/>
          <p:cNvSpPr>
            <a:spLocks noGrp="1"/>
          </p:cNvSpPr>
          <p:nvPr>
            <p:ph type="sldNum" sz="quarter" idx="2"/>
          </p:nvPr>
        </p:nvSpPr>
        <p:spPr>
          <a:prstGeom prst="rect">
            <a:avLst/>
          </a:prstGeom>
        </p:spPr>
        <p:txBody>
          <a:bodyPr/>
          <a:lstStyle/>
          <a:p>
            <a:fld id="{7698B45C-09C7-497B-9261-07F290CB2D4C}" type="slidenum">
              <a:rPr lang="en-US" smtClean="0"/>
              <a:t>‹#›</a:t>
            </a:fld>
            <a:endParaRPr lang="en-US"/>
          </a:p>
        </p:txBody>
      </p:sp>
    </p:spTree>
    <p:extLst>
      <p:ext uri="{BB962C8B-B14F-4D97-AF65-F5344CB8AC3E}">
        <p14:creationId xmlns:p14="http://schemas.microsoft.com/office/powerpoint/2010/main" val="3435152503"/>
      </p:ext>
    </p:extLst>
  </p:cSld>
  <p:clrMapOvr>
    <a:masterClrMapping/>
  </p:clrMapOvr>
  <p:transition spd="med"/>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b="0">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b="0" baseline="0">
                <a:solidFill>
                  <a:srgbClr val="013360"/>
                </a:solidFill>
              </a:defRPr>
            </a:lvl1pPr>
            <a:lvl2pPr>
              <a:defRPr b="0" baseline="0">
                <a:solidFill>
                  <a:srgbClr val="013360"/>
                </a:solidFill>
              </a:defRPr>
            </a:lvl2pPr>
            <a:lvl3pPr>
              <a:defRPr b="0" baseline="0">
                <a:solidFill>
                  <a:srgbClr val="013360"/>
                </a:solidFill>
              </a:defRPr>
            </a:lvl3pPr>
            <a:lvl4pPr>
              <a:defRPr b="0" baseline="0">
                <a:solidFill>
                  <a:srgbClr val="013360"/>
                </a:solidFill>
              </a:defRPr>
            </a:lvl4pPr>
            <a:lvl5pPr>
              <a:defRPr b="0" baseline="0">
                <a:solidFill>
                  <a:srgbClr val="01336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a:xfrm>
            <a:off x="6660232" y="44624"/>
            <a:ext cx="2133600" cy="365125"/>
          </a:xfrm>
          <a:prstGeom prst="rect">
            <a:avLst/>
          </a:prstGeom>
        </p:spPr>
        <p:txBody>
          <a:bodyPr/>
          <a:lstStyle/>
          <a:p>
            <a:fld id="{FDF3167B-FAB2-4064-BC20-4CA053C862DA}" type="datetime4">
              <a:rPr lang="en-GB" smtClean="0">
                <a:solidFill>
                  <a:prstClr val="white"/>
                </a:solidFill>
              </a:rPr>
              <a:pPr/>
              <a:t>03 September 2020</a:t>
            </a:fld>
            <a:endParaRPr lang="en-GB" dirty="0">
              <a:solidFill>
                <a:prstClr val="white"/>
              </a:solidFill>
            </a:endParaRPr>
          </a:p>
        </p:txBody>
      </p:sp>
      <p:sp>
        <p:nvSpPr>
          <p:cNvPr id="6" name="Slide Number Placeholder 5"/>
          <p:cNvSpPr>
            <a:spLocks noGrp="1"/>
          </p:cNvSpPr>
          <p:nvPr>
            <p:ph type="sldNum" sz="quarter" idx="12"/>
          </p:nvPr>
        </p:nvSpPr>
        <p:spPr/>
        <p:txBody>
          <a:bodyPr/>
          <a:lstStyle/>
          <a:p>
            <a:fld id="{72E375D5-DD51-4DDF-87E6-FA82A457ECD1}"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52991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4000" b="1" cap="all">
                <a:solidFill>
                  <a:srgbClr val="0070C0"/>
                </a:solidFill>
              </a:defRPr>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72E375D5-DD51-4DDF-87E6-FA82A457ECD1}"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128781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b="0">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sz="half" idx="1"/>
          </p:nvPr>
        </p:nvSpPr>
        <p:spPr>
          <a:xfrm>
            <a:off x="457200" y="1600206"/>
            <a:ext cx="4038600" cy="4525963"/>
          </a:xfrm>
        </p:spPr>
        <p:txBody>
          <a:bodyPr/>
          <a:lstStyle>
            <a:lvl1pPr>
              <a:defRPr sz="2800" b="0"/>
            </a:lvl1pPr>
            <a:lvl2pPr>
              <a:defRPr sz="24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600206"/>
            <a:ext cx="4038600" cy="4525963"/>
          </a:xfrm>
        </p:spPr>
        <p:txBody>
          <a:bodyPr/>
          <a:lstStyle>
            <a:lvl1pPr>
              <a:defRPr sz="2800" b="0"/>
            </a:lvl1pPr>
            <a:lvl2pPr>
              <a:defRPr sz="24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a:xfrm>
            <a:off x="6660000" y="36001"/>
            <a:ext cx="2133600" cy="365125"/>
          </a:xfrm>
          <a:prstGeom prst="rect">
            <a:avLst/>
          </a:prstGeom>
        </p:spPr>
        <p:txBody>
          <a:bodyPr/>
          <a:lstStyle/>
          <a:p>
            <a:fld id="{3E5938DE-CE11-43F2-A1EE-D4C7DEBEA006}" type="datetime4">
              <a:rPr lang="en-GB" smtClean="0">
                <a:solidFill>
                  <a:prstClr val="white"/>
                </a:solidFill>
              </a:rPr>
              <a:pPr/>
              <a:t>03 September 2020</a:t>
            </a:fld>
            <a:endParaRPr lang="en-GB" dirty="0">
              <a:solidFill>
                <a:prstClr val="white"/>
              </a:solidFill>
            </a:endParaRPr>
          </a:p>
        </p:txBody>
      </p:sp>
      <p:sp>
        <p:nvSpPr>
          <p:cNvPr id="7" name="Slide Number Placeholder 6"/>
          <p:cNvSpPr>
            <a:spLocks noGrp="1"/>
          </p:cNvSpPr>
          <p:nvPr>
            <p:ph type="sldNum" sz="quarter" idx="12"/>
          </p:nvPr>
        </p:nvSpPr>
        <p:spPr/>
        <p:txBody>
          <a:bodyPr/>
          <a:lstStyle/>
          <a:p>
            <a:fld id="{72E375D5-DD51-4DDF-87E6-FA82A457ECD1}"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146301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b="0">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0">
                <a:solidFill>
                  <a:srgbClr val="0133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2400" b="0">
                <a:solidFill>
                  <a:srgbClr val="0133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6"/>
          <p:cNvSpPr>
            <a:spLocks noGrp="1"/>
          </p:cNvSpPr>
          <p:nvPr>
            <p:ph type="dt" sz="half" idx="10"/>
          </p:nvPr>
        </p:nvSpPr>
        <p:spPr>
          <a:xfrm>
            <a:off x="6660000" y="36001"/>
            <a:ext cx="2133600" cy="365125"/>
          </a:xfrm>
          <a:prstGeom prst="rect">
            <a:avLst/>
          </a:prstGeom>
        </p:spPr>
        <p:txBody>
          <a:bodyPr/>
          <a:lstStyle/>
          <a:p>
            <a:fld id="{2A15CA5A-B3F3-457B-AA8F-DC09651D03AC}" type="datetime4">
              <a:rPr lang="en-GB" smtClean="0">
                <a:solidFill>
                  <a:prstClr val="white"/>
                </a:solidFill>
              </a:rPr>
              <a:pPr/>
              <a:t>03 September 2020</a:t>
            </a:fld>
            <a:endParaRPr lang="en-GB" dirty="0">
              <a:solidFill>
                <a:prstClr val="white"/>
              </a:solidFill>
            </a:endParaRPr>
          </a:p>
        </p:txBody>
      </p:sp>
      <p:sp>
        <p:nvSpPr>
          <p:cNvPr id="9" name="Slide Number Placeholder 8"/>
          <p:cNvSpPr>
            <a:spLocks noGrp="1"/>
          </p:cNvSpPr>
          <p:nvPr>
            <p:ph type="sldNum" sz="quarter" idx="12"/>
          </p:nvPr>
        </p:nvSpPr>
        <p:spPr/>
        <p:txBody>
          <a:bodyPr/>
          <a:lstStyle/>
          <a:p>
            <a:fld id="{72E375D5-DD51-4DDF-87E6-FA82A457ECD1}"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927694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b="0">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Date Placeholder 2"/>
          <p:cNvSpPr>
            <a:spLocks noGrp="1"/>
          </p:cNvSpPr>
          <p:nvPr>
            <p:ph type="dt" sz="half" idx="10"/>
          </p:nvPr>
        </p:nvSpPr>
        <p:spPr>
          <a:xfrm>
            <a:off x="6660000" y="36001"/>
            <a:ext cx="2133600" cy="365125"/>
          </a:xfrm>
          <a:prstGeom prst="rect">
            <a:avLst/>
          </a:prstGeom>
        </p:spPr>
        <p:txBody>
          <a:bodyPr/>
          <a:lstStyle/>
          <a:p>
            <a:fld id="{941BC9E8-5C3C-4750-A92E-8BCDB9B31434}" type="datetime4">
              <a:rPr lang="en-GB" smtClean="0">
                <a:solidFill>
                  <a:prstClr val="white"/>
                </a:solidFill>
              </a:rPr>
              <a:pPr/>
              <a:t>03 September 2020</a:t>
            </a:fld>
            <a:endParaRPr lang="en-GB" dirty="0">
              <a:solidFill>
                <a:prstClr val="white"/>
              </a:solidFill>
            </a:endParaRPr>
          </a:p>
        </p:txBody>
      </p:sp>
    </p:spTree>
    <p:extLst>
      <p:ext uri="{BB962C8B-B14F-4D97-AF65-F5344CB8AC3E}">
        <p14:creationId xmlns:p14="http://schemas.microsoft.com/office/powerpoint/2010/main" val="2456857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660000" y="36001"/>
            <a:ext cx="2133600" cy="365125"/>
          </a:xfrm>
          <a:prstGeom prst="rect">
            <a:avLst/>
          </a:prstGeom>
        </p:spPr>
        <p:txBody>
          <a:bodyPr/>
          <a:lstStyle/>
          <a:p>
            <a:fld id="{3744C38A-CC3A-43E1-BF47-CC4E68F6ED37}" type="datetime4">
              <a:rPr lang="en-GB" smtClean="0">
                <a:solidFill>
                  <a:prstClr val="white"/>
                </a:solidFill>
              </a:rPr>
              <a:pPr/>
              <a:t>03 September 2020</a:t>
            </a:fld>
            <a:endParaRPr lang="en-GB" dirty="0">
              <a:solidFill>
                <a:prstClr val="white"/>
              </a:solidFill>
            </a:endParaRPr>
          </a:p>
        </p:txBody>
      </p:sp>
    </p:spTree>
    <p:extLst>
      <p:ext uri="{BB962C8B-B14F-4D97-AF65-F5344CB8AC3E}">
        <p14:creationId xmlns:p14="http://schemas.microsoft.com/office/powerpoint/2010/main" val="2241945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19256" cy="779686"/>
          </a:xfrm>
        </p:spPr>
        <p:txBody>
          <a:bodyPr anchor="b">
            <a:normAutofit/>
          </a:bodyPr>
          <a:lstStyle>
            <a:lvl1pPr algn="l">
              <a:defRPr sz="3600" b="0">
                <a:solidFill>
                  <a:schemeClr val="bg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3575051" y="1268760"/>
            <a:ext cx="5111750" cy="4857403"/>
          </a:xfrm>
        </p:spPr>
        <p:txBody>
          <a:bodyPr/>
          <a:lstStyle>
            <a:lvl1pPr>
              <a:defRPr sz="3200" b="0">
                <a:solidFill>
                  <a:srgbClr val="013360"/>
                </a:solidFill>
              </a:defRPr>
            </a:lvl1pPr>
            <a:lvl2pPr>
              <a:defRPr sz="2800" b="0">
                <a:solidFill>
                  <a:srgbClr val="013360"/>
                </a:solidFill>
              </a:defRPr>
            </a:lvl2pPr>
            <a:lvl3pPr>
              <a:defRPr sz="2400" b="0">
                <a:solidFill>
                  <a:srgbClr val="013360"/>
                </a:solidFill>
              </a:defRPr>
            </a:lvl3pPr>
            <a:lvl4pPr>
              <a:defRPr sz="2000" b="0">
                <a:solidFill>
                  <a:srgbClr val="013360"/>
                </a:solidFill>
              </a:defRPr>
            </a:lvl4pPr>
            <a:lvl5pPr>
              <a:defRPr sz="2000" b="0">
                <a:solidFill>
                  <a:srgbClr val="013360"/>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457200" y="1268760"/>
            <a:ext cx="3008313" cy="4857403"/>
          </a:xfrm>
        </p:spPr>
        <p:txBody>
          <a:bodyPr/>
          <a:lstStyle>
            <a:lvl1pPr marL="0" indent="0">
              <a:buNone/>
              <a:defRPr sz="1400" b="0">
                <a:solidFill>
                  <a:srgbClr val="01336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6660000" y="36001"/>
            <a:ext cx="2133600" cy="365125"/>
          </a:xfrm>
          <a:prstGeom prst="rect">
            <a:avLst/>
          </a:prstGeom>
        </p:spPr>
        <p:txBody>
          <a:bodyPr/>
          <a:lstStyle/>
          <a:p>
            <a:fld id="{916047E8-DF3C-428A-AAE6-FDED3553341D}" type="datetime4">
              <a:rPr lang="en-GB" smtClean="0">
                <a:solidFill>
                  <a:prstClr val="white"/>
                </a:solidFill>
              </a:rPr>
              <a:pPr/>
              <a:t>03 September 2020</a:t>
            </a:fld>
            <a:endParaRPr lang="en-GB" dirty="0">
              <a:solidFill>
                <a:prstClr val="white"/>
              </a:solidFill>
            </a:endParaRPr>
          </a:p>
        </p:txBody>
      </p:sp>
    </p:spTree>
    <p:extLst>
      <p:ext uri="{BB962C8B-B14F-4D97-AF65-F5344CB8AC3E}">
        <p14:creationId xmlns:p14="http://schemas.microsoft.com/office/powerpoint/2010/main" val="2373861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0070C0"/>
                </a:solidFill>
              </a:defRPr>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dirty="0"/>
          </a:p>
        </p:txBody>
      </p:sp>
      <p:sp>
        <p:nvSpPr>
          <p:cNvPr id="4" name="Text Placeholder 3"/>
          <p:cNvSpPr>
            <a:spLocks noGrp="1"/>
          </p:cNvSpPr>
          <p:nvPr>
            <p:ph type="body" sz="half" idx="2"/>
          </p:nvPr>
        </p:nvSpPr>
        <p:spPr>
          <a:xfrm>
            <a:off x="1792288" y="5367338"/>
            <a:ext cx="5486400" cy="58194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660000" y="36001"/>
            <a:ext cx="2133600" cy="365125"/>
          </a:xfrm>
          <a:prstGeom prst="rect">
            <a:avLst/>
          </a:prstGeom>
        </p:spPr>
        <p:txBody>
          <a:bodyPr/>
          <a:lstStyle/>
          <a:p>
            <a:fld id="{20B5C5CC-369C-430B-83F5-EF5E2936E47B}" type="datetime4">
              <a:rPr lang="en-GB" smtClean="0">
                <a:solidFill>
                  <a:prstClr val="white"/>
                </a:solidFill>
              </a:rPr>
              <a:pPr/>
              <a:t>03 September 2020</a:t>
            </a:fld>
            <a:endParaRPr lang="en-GB" dirty="0">
              <a:solidFill>
                <a:prstClr val="white"/>
              </a:solidFill>
            </a:endParaRPr>
          </a:p>
        </p:txBody>
      </p:sp>
    </p:spTree>
    <p:extLst>
      <p:ext uri="{BB962C8B-B14F-4D97-AF65-F5344CB8AC3E}">
        <p14:creationId xmlns:p14="http://schemas.microsoft.com/office/powerpoint/2010/main" val="1289467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6614864" y="602129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98B45C-09C7-497B-9261-07F290CB2D4C}" type="slidenum">
              <a:rPr lang="en-US" smtClean="0"/>
              <a:t>‹#›</a:t>
            </a:fld>
            <a:endParaRPr lang="en-US"/>
          </a:p>
        </p:txBody>
      </p:sp>
      <p:sp>
        <p:nvSpPr>
          <p:cNvPr id="7" name="Rectangle 6"/>
          <p:cNvSpPr/>
          <p:nvPr/>
        </p:nvSpPr>
        <p:spPr>
          <a:xfrm>
            <a:off x="0" y="-27384"/>
            <a:ext cx="9144000" cy="1196817"/>
          </a:xfrm>
          <a:prstGeom prst="rect">
            <a:avLst/>
          </a:prstGeom>
          <a:solidFill>
            <a:srgbClr val="1E7F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grpSp>
        <p:nvGrpSpPr>
          <p:cNvPr id="9" name="Group 8"/>
          <p:cNvGrpSpPr/>
          <p:nvPr/>
        </p:nvGrpSpPr>
        <p:grpSpPr>
          <a:xfrm>
            <a:off x="6799672" y="6150623"/>
            <a:ext cx="1886657" cy="569706"/>
            <a:chOff x="5525840" y="3530278"/>
            <a:chExt cx="1886657" cy="569706"/>
          </a:xfrm>
        </p:grpSpPr>
        <p:sp>
          <p:nvSpPr>
            <p:cNvPr id="10" name="TextBox 9"/>
            <p:cNvSpPr txBox="1"/>
            <p:nvPr userDrawn="1"/>
          </p:nvSpPr>
          <p:spPr>
            <a:xfrm>
              <a:off x="5540240" y="3530278"/>
              <a:ext cx="1872257" cy="246221"/>
            </a:xfrm>
            <a:prstGeom prst="rect">
              <a:avLst/>
            </a:prstGeom>
            <a:noFill/>
          </p:spPr>
          <p:txBody>
            <a:bodyPr wrap="square" rtlCol="0">
              <a:spAutoFit/>
            </a:bodyPr>
            <a:lstStyle/>
            <a:p>
              <a:r>
                <a:rPr lang="en-GB" sz="1000" cap="all" dirty="0">
                  <a:solidFill>
                    <a:srgbClr val="1E7FB8"/>
                  </a:solidFill>
                  <a:latin typeface="Corbel" panose="020B0503020204020204" pitchFamily="34" charset="0"/>
                </a:rPr>
                <a:t>Health</a:t>
              </a:r>
            </a:p>
          </p:txBody>
        </p:sp>
        <p:grpSp>
          <p:nvGrpSpPr>
            <p:cNvPr id="11" name="Group 10"/>
            <p:cNvGrpSpPr/>
            <p:nvPr userDrawn="1"/>
          </p:nvGrpSpPr>
          <p:grpSpPr>
            <a:xfrm>
              <a:off x="5525840" y="3618320"/>
              <a:ext cx="1879457" cy="481664"/>
              <a:chOff x="5525840" y="3618320"/>
              <a:chExt cx="1879457" cy="481664"/>
            </a:xfrm>
          </p:grpSpPr>
          <p:sp>
            <p:nvSpPr>
              <p:cNvPr id="12" name="TextBox 11"/>
              <p:cNvSpPr txBox="1"/>
              <p:nvPr userDrawn="1"/>
            </p:nvSpPr>
            <p:spPr>
              <a:xfrm>
                <a:off x="6494240" y="3838374"/>
                <a:ext cx="889168" cy="261610"/>
              </a:xfrm>
              <a:prstGeom prst="rect">
                <a:avLst/>
              </a:prstGeom>
              <a:noFill/>
            </p:spPr>
            <p:txBody>
              <a:bodyPr wrap="square" rtlCol="0">
                <a:spAutoFit/>
              </a:bodyPr>
              <a:lstStyle/>
              <a:p>
                <a:r>
                  <a:rPr lang="en-GB" sz="1100" spc="-80" dirty="0">
                    <a:solidFill>
                      <a:srgbClr val="1E7FB8"/>
                    </a:solidFill>
                    <a:latin typeface="Corbel" panose="020B0503020204020204" pitchFamily="34" charset="0"/>
                  </a:rPr>
                  <a:t>programme</a:t>
                </a:r>
              </a:p>
            </p:txBody>
          </p:sp>
          <p:sp>
            <p:nvSpPr>
              <p:cNvPr id="13" name="TextBox 12"/>
              <p:cNvSpPr txBox="1"/>
              <p:nvPr userDrawn="1"/>
            </p:nvSpPr>
            <p:spPr>
              <a:xfrm>
                <a:off x="5525840" y="3618320"/>
                <a:ext cx="1879457" cy="400110"/>
              </a:xfrm>
              <a:prstGeom prst="rect">
                <a:avLst/>
              </a:prstGeom>
              <a:noFill/>
            </p:spPr>
            <p:txBody>
              <a:bodyPr wrap="square" rtlCol="0">
                <a:spAutoFit/>
              </a:bodyPr>
              <a:lstStyle/>
              <a:p>
                <a:r>
                  <a:rPr lang="en-GB" sz="2000" b="1" cap="all" spc="-80" dirty="0">
                    <a:solidFill>
                      <a:srgbClr val="1E7FB8"/>
                    </a:solidFill>
                    <a:latin typeface="Leelawadee" panose="020B0502040204020203" pitchFamily="34" charset="-34"/>
                    <a:ea typeface="Lato Heavy" panose="020F0502020204030203" pitchFamily="34" charset="0"/>
                    <a:cs typeface="Leelawadee" panose="020B0502040204020203" pitchFamily="34" charset="-34"/>
                  </a:rPr>
                  <a:t>emergencies</a:t>
                </a:r>
              </a:p>
            </p:txBody>
          </p:sp>
        </p:grpSp>
      </p:grpSp>
      <p:pic>
        <p:nvPicPr>
          <p:cNvPr id="14" name="Picture 13"/>
          <p:cNvPicPr>
            <a:picLocks noChangeAspect="1"/>
          </p:cNvPicPr>
          <p:nvPr/>
        </p:nvPicPr>
        <p:blipFill>
          <a:blip r:embed="rId13" cstate="email">
            <a:extLst>
              <a:ext uri="{28A0092B-C50C-407E-A947-70E740481C1C}">
                <a14:useLocalDpi xmlns:a14="http://schemas.microsoft.com/office/drawing/2010/main" val="0"/>
              </a:ext>
            </a:extLst>
          </a:blip>
          <a:stretch>
            <a:fillRect/>
          </a:stretch>
        </p:blipFill>
        <p:spPr>
          <a:xfrm>
            <a:off x="467544" y="6108277"/>
            <a:ext cx="2065713" cy="633097"/>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cxnSp>
        <p:nvCxnSpPr>
          <p:cNvPr id="16" name="Straight Connector 15"/>
          <p:cNvCxnSpPr/>
          <p:nvPr/>
        </p:nvCxnSpPr>
        <p:spPr>
          <a:xfrm>
            <a:off x="-9216" y="6021288"/>
            <a:ext cx="9153216"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8" name="Date Placeholder 17"/>
          <p:cNvSpPr>
            <a:spLocks noGrp="1"/>
          </p:cNvSpPr>
          <p:nvPr>
            <p:ph type="dt" sz="half" idx="2"/>
          </p:nvPr>
        </p:nvSpPr>
        <p:spPr>
          <a:xfrm>
            <a:off x="6660000" y="36001"/>
            <a:ext cx="2133600" cy="365125"/>
          </a:xfrm>
          <a:prstGeom prst="rect">
            <a:avLst/>
          </a:prstGeom>
        </p:spPr>
        <p:txBody>
          <a:bodyPr vert="horz" lIns="91440" tIns="45720" rIns="91440" bIns="45720" rtlCol="0" anchor="ctr"/>
          <a:lstStyle>
            <a:lvl1pPr algn="r">
              <a:defRPr sz="1200">
                <a:solidFill>
                  <a:schemeClr val="bg1"/>
                </a:solidFill>
                <a:latin typeface="Segoe Condensed" panose="020B0606040200020203" pitchFamily="34" charset="0"/>
              </a:defRPr>
            </a:lvl1pPr>
          </a:lstStyle>
          <a:p>
            <a:fld id="{D0E4CC02-274F-49DB-A9AF-7C2A340E6BF4}" type="datetime4">
              <a:rPr lang="en-GB" smtClean="0">
                <a:solidFill>
                  <a:prstClr val="white"/>
                </a:solidFill>
              </a:rPr>
              <a:pPr/>
              <a:t>03 September 2020</a:t>
            </a:fld>
            <a:endParaRPr lang="en-GB" dirty="0">
              <a:solidFill>
                <a:prstClr val="white"/>
              </a:solidFill>
            </a:endParaRPr>
          </a:p>
        </p:txBody>
      </p:sp>
    </p:spTree>
    <p:extLst>
      <p:ext uri="{BB962C8B-B14F-4D97-AF65-F5344CB8AC3E}">
        <p14:creationId xmlns:p14="http://schemas.microsoft.com/office/powerpoint/2010/main" val="2778050806"/>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dt="0"/>
  <p:txStyles>
    <p:titleStyle>
      <a:lvl1pPr algn="l" defTabSz="914400" rtl="0" eaLnBrk="1" latinLnBrk="0" hangingPunct="1">
        <a:spcBef>
          <a:spcPct val="0"/>
        </a:spcBef>
        <a:buNone/>
        <a:defRPr sz="3600" b="0" kern="1200">
          <a:solidFill>
            <a:schemeClr val="bg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b="1" kern="1200" baseline="0">
          <a:solidFill>
            <a:srgbClr val="013360"/>
          </a:solidFill>
          <a:latin typeface="Segoe Condensed" panose="020B0606040200020203"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1" kern="1200" baseline="0">
          <a:solidFill>
            <a:srgbClr val="013360"/>
          </a:solidFill>
          <a:latin typeface="Segoe Condensed" panose="020B0606040200020203"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1" kern="1200" baseline="0">
          <a:solidFill>
            <a:srgbClr val="013360"/>
          </a:solidFill>
          <a:latin typeface="Segoe Condensed" panose="020B0606040200020203"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1" kern="1200" baseline="0">
          <a:solidFill>
            <a:srgbClr val="013360"/>
          </a:solidFill>
          <a:latin typeface="Segoe Condensed" panose="020B0606040200020203"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1" kern="1200" baseline="0">
          <a:solidFill>
            <a:srgbClr val="013360"/>
          </a:solidFill>
          <a:latin typeface="Segoe Condensed" panose="020B0606040200020203"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50863" y="1873256"/>
            <a:ext cx="7772400" cy="2799187"/>
          </a:xfrm>
        </p:spPr>
        <p:txBody>
          <a:bodyPr>
            <a:normAutofit fontScale="90000"/>
          </a:bodyPr>
          <a:lstStyle/>
          <a:p>
            <a:pPr algn="ctr"/>
            <a:r>
              <a:rPr lang="en-US" sz="4400" b="0" kern="0" cap="none" dirty="0">
                <a:solidFill>
                  <a:srgbClr val="013360"/>
                </a:solidFill>
                <a:latin typeface="Arial" panose="020B0604020202020204" pitchFamily="34" charset="0"/>
                <a:ea typeface="+mn-ea"/>
                <a:cs typeface="Arial" panose="020B0604020202020204" pitchFamily="34" charset="0"/>
                <a:sym typeface="Helvetica"/>
              </a:rPr>
              <a:t>National </a:t>
            </a:r>
            <a:r>
              <a:rPr lang="en-US" sz="4400" b="0" kern="0" cap="none" dirty="0">
                <a:solidFill>
                  <a:srgbClr val="013360"/>
                </a:solidFill>
                <a:ea typeface="+mn-ea"/>
                <a:sym typeface="Helvetica"/>
              </a:rPr>
              <a:t>IHR Focal </a:t>
            </a:r>
            <a:r>
              <a:rPr lang="en-US" sz="4400" b="0" kern="0" cap="none" dirty="0">
                <a:solidFill>
                  <a:srgbClr val="013360"/>
                </a:solidFill>
                <a:latin typeface="Arial" panose="020B0604020202020204" pitchFamily="34" charset="0"/>
                <a:ea typeface="+mn-ea"/>
                <a:cs typeface="Arial" panose="020B0604020202020204" pitchFamily="34" charset="0"/>
                <a:sym typeface="Helvetica"/>
              </a:rPr>
              <a:t>Points</a:t>
            </a:r>
            <a:br>
              <a:rPr lang="en-US" sz="4400" b="0" kern="0" cap="none" dirty="0">
                <a:solidFill>
                  <a:srgbClr val="013360"/>
                </a:solidFill>
                <a:latin typeface="Arial" panose="020B0604020202020204" pitchFamily="34" charset="0"/>
                <a:ea typeface="+mn-ea"/>
                <a:cs typeface="Arial" panose="020B0604020202020204" pitchFamily="34" charset="0"/>
                <a:sym typeface="Helvetica"/>
              </a:rPr>
            </a:br>
            <a:br>
              <a:rPr lang="en-US" sz="4400" b="0" kern="0" cap="none" dirty="0">
                <a:solidFill>
                  <a:srgbClr val="013360"/>
                </a:solidFill>
                <a:latin typeface="Arial" panose="020B0604020202020204" pitchFamily="34" charset="0"/>
                <a:ea typeface="+mn-ea"/>
                <a:cs typeface="Arial" panose="020B0604020202020204" pitchFamily="34" charset="0"/>
                <a:sym typeface="Helvetica"/>
              </a:rPr>
            </a:br>
            <a:r>
              <a:rPr lang="en-US" sz="4400" b="0" kern="0" cap="none" dirty="0">
                <a:solidFill>
                  <a:srgbClr val="013360"/>
                </a:solidFill>
                <a:latin typeface="Arial" panose="020B0604020202020204" pitchFamily="34" charset="0"/>
                <a:ea typeface="+mn-ea"/>
                <a:cs typeface="Arial" panose="020B0604020202020204" pitchFamily="34" charset="0"/>
                <a:sym typeface="Helvetica"/>
              </a:rPr>
              <a:t>Overview of IHR Information-Sharing Mechanisms </a:t>
            </a:r>
            <a:br>
              <a:rPr lang="en-US" dirty="0"/>
            </a:br>
            <a:endParaRPr lang="en-US" dirty="0"/>
          </a:p>
        </p:txBody>
      </p:sp>
    </p:spTree>
    <p:extLst>
      <p:ext uri="{BB962C8B-B14F-4D97-AF65-F5344CB8AC3E}">
        <p14:creationId xmlns:p14="http://schemas.microsoft.com/office/powerpoint/2010/main" val="2648906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754" name="Title 1"/>
          <p:cNvSpPr>
            <a:spLocks noGrp="1"/>
          </p:cNvSpPr>
          <p:nvPr>
            <p:ph type="title" idx="4294967295"/>
          </p:nvPr>
        </p:nvSpPr>
        <p:spPr>
          <a:xfrm>
            <a:off x="252905" y="184150"/>
            <a:ext cx="7772400" cy="1143000"/>
          </a:xfrm>
        </p:spPr>
        <p:txBody>
          <a:bodyPr anchor="t"/>
          <a:lstStyle/>
          <a:p>
            <a:pPr>
              <a:buClr>
                <a:schemeClr val="tx1"/>
              </a:buClr>
            </a:pPr>
            <a:r>
              <a:rPr lang="en-US" altLang="en-US" sz="3600" dirty="0"/>
              <a:t>Verification request</a:t>
            </a:r>
          </a:p>
        </p:txBody>
      </p:sp>
      <p:sp>
        <p:nvSpPr>
          <p:cNvPr id="458755" name="Content Placeholder 2"/>
          <p:cNvSpPr>
            <a:spLocks noGrp="1"/>
          </p:cNvSpPr>
          <p:nvPr>
            <p:ph idx="4294967295"/>
          </p:nvPr>
        </p:nvSpPr>
        <p:spPr>
          <a:xfrm>
            <a:off x="126124" y="1327150"/>
            <a:ext cx="8891752" cy="4695825"/>
          </a:xfrm>
        </p:spPr>
        <p:txBody>
          <a:bodyPr>
            <a:normAutofit/>
          </a:bodyPr>
          <a:lstStyle/>
          <a:p>
            <a:pPr marL="377190" indent="-377190" defTabSz="363220">
              <a:lnSpc>
                <a:spcPct val="130000"/>
              </a:lnSpc>
              <a:spcBef>
                <a:spcPts val="0"/>
              </a:spcBef>
              <a:buClr>
                <a:srgbClr val="013360"/>
              </a:buClr>
              <a:buFont typeface="Wingdings" charset="2"/>
              <a:buChar char="§"/>
            </a:pPr>
            <a:r>
              <a:rPr lang="en-US" altLang="en-US" sz="2100" b="0" kern="0" dirty="0">
                <a:latin typeface="Arial" panose="020B0604020202020204" pitchFamily="34" charset="0"/>
                <a:cs typeface="Arial" panose="020B0604020202020204" pitchFamily="34" charset="0"/>
              </a:rPr>
              <a:t>Reasons for WHO Regional IHR Contact Point to initiate verification dialogue with States Parties</a:t>
            </a:r>
          </a:p>
          <a:p>
            <a:pPr marL="777240" lvl="2" indent="-377190" defTabSz="363220">
              <a:lnSpc>
                <a:spcPct val="130000"/>
              </a:lnSpc>
              <a:spcBef>
                <a:spcPts val="0"/>
              </a:spcBef>
              <a:buClr>
                <a:srgbClr val="013360"/>
              </a:buClr>
              <a:buFont typeface="Wingdings" charset="2"/>
              <a:buChar char="§"/>
            </a:pPr>
            <a:r>
              <a:rPr lang="en-US" altLang="en-US" sz="1800" b="0" kern="0" dirty="0">
                <a:latin typeface="Arial" panose="020B0604020202020204" pitchFamily="34" charset="0"/>
                <a:cs typeface="Arial" panose="020B0604020202020204" pitchFamily="34" charset="0"/>
              </a:rPr>
              <a:t>Strong indications of international public health implications</a:t>
            </a:r>
          </a:p>
          <a:p>
            <a:pPr marL="777240" lvl="2" indent="-377190" defTabSz="363220">
              <a:lnSpc>
                <a:spcPct val="130000"/>
              </a:lnSpc>
              <a:spcBef>
                <a:spcPts val="0"/>
              </a:spcBef>
              <a:buClr>
                <a:srgbClr val="013360"/>
              </a:buClr>
              <a:buFont typeface="Wingdings" charset="2"/>
              <a:buChar char="§"/>
            </a:pPr>
            <a:r>
              <a:rPr lang="en-US" altLang="en-US" sz="1800" b="0" kern="0" dirty="0">
                <a:latin typeface="Arial" panose="020B0604020202020204" pitchFamily="34" charset="0"/>
                <a:cs typeface="Arial" panose="020B0604020202020204" pitchFamily="34" charset="0"/>
              </a:rPr>
              <a:t>Maintaining the channels of communication open</a:t>
            </a:r>
          </a:p>
          <a:p>
            <a:pPr marL="777240" lvl="2" indent="-377190" defTabSz="363220">
              <a:lnSpc>
                <a:spcPct val="130000"/>
              </a:lnSpc>
              <a:spcBef>
                <a:spcPts val="0"/>
              </a:spcBef>
              <a:buClr>
                <a:srgbClr val="013360"/>
              </a:buClr>
              <a:buFont typeface="Wingdings" charset="2"/>
              <a:buChar char="§"/>
            </a:pPr>
            <a:r>
              <a:rPr lang="en-US" altLang="en-US" sz="1800" b="0" kern="0" dirty="0">
                <a:latin typeface="Arial" panose="020B0604020202020204" pitchFamily="34" charset="0"/>
                <a:cs typeface="Arial" panose="020B0604020202020204" pitchFamily="34" charset="0"/>
              </a:rPr>
              <a:t>Opportunity to support capacity building activities</a:t>
            </a:r>
          </a:p>
          <a:p>
            <a:pPr marL="777240" lvl="2" indent="-377190" defTabSz="363220">
              <a:lnSpc>
                <a:spcPct val="130000"/>
              </a:lnSpc>
              <a:spcBef>
                <a:spcPts val="0"/>
              </a:spcBef>
              <a:buClr>
                <a:srgbClr val="013360"/>
              </a:buClr>
              <a:buFont typeface="Wingdings" charset="2"/>
              <a:buChar char="§"/>
            </a:pPr>
            <a:r>
              <a:rPr lang="en-US" altLang="en-US" sz="1800" b="0" kern="0" dirty="0">
                <a:latin typeface="Arial" panose="020B0604020202020204" pitchFamily="34" charset="0"/>
                <a:cs typeface="Arial" panose="020B0604020202020204" pitchFamily="34" charset="0"/>
              </a:rPr>
              <a:t>Lack of information/access to additional sources to triangulate the information</a:t>
            </a:r>
          </a:p>
          <a:p>
            <a:pPr marL="777240" lvl="2" indent="-377190" defTabSz="363220">
              <a:lnSpc>
                <a:spcPct val="130000"/>
              </a:lnSpc>
              <a:spcBef>
                <a:spcPts val="0"/>
              </a:spcBef>
              <a:buClr>
                <a:srgbClr val="013360"/>
              </a:buClr>
              <a:buFont typeface="Wingdings" charset="2"/>
              <a:buChar char="§"/>
            </a:pPr>
            <a:endParaRPr lang="en-US" altLang="en-US" sz="1050" b="0" kern="0" dirty="0">
              <a:latin typeface="Arial" panose="020B0604020202020204" pitchFamily="34" charset="0"/>
              <a:cs typeface="Arial" panose="020B0604020202020204" pitchFamily="34" charset="0"/>
            </a:endParaRPr>
          </a:p>
          <a:p>
            <a:pPr marL="377190" lvl="1" indent="-377190" defTabSz="363220">
              <a:lnSpc>
                <a:spcPct val="130000"/>
              </a:lnSpc>
              <a:spcBef>
                <a:spcPts val="0"/>
              </a:spcBef>
              <a:buClr>
                <a:srgbClr val="013360"/>
              </a:buClr>
              <a:buFont typeface="Wingdings" charset="2"/>
              <a:buChar char="§"/>
            </a:pPr>
            <a:r>
              <a:rPr lang="en-US" altLang="en-US" sz="2100" b="0" kern="0" dirty="0">
                <a:latin typeface="Arial" panose="020B0604020202020204" pitchFamily="34" charset="0"/>
                <a:cs typeface="Arial" panose="020B0604020202020204" pitchFamily="34" charset="0"/>
              </a:rPr>
              <a:t>WHO approached by IHR NFP for verification/confirmation purposes</a:t>
            </a:r>
          </a:p>
          <a:p>
            <a:pPr marL="377190" indent="-377190" defTabSz="363220">
              <a:lnSpc>
                <a:spcPct val="130000"/>
              </a:lnSpc>
              <a:spcBef>
                <a:spcPts val="0"/>
              </a:spcBef>
              <a:buClr>
                <a:srgbClr val="013360"/>
              </a:buClr>
              <a:buFont typeface="Wingdings" charset="2"/>
              <a:buChar char="§"/>
            </a:pPr>
            <a:endParaRPr lang="en-US" altLang="en-US" sz="900" b="0" kern="0" dirty="0">
              <a:latin typeface="Arial" panose="020B0604020202020204" pitchFamily="34" charset="0"/>
              <a:cs typeface="Arial" panose="020B0604020202020204" pitchFamily="34" charset="0"/>
            </a:endParaRPr>
          </a:p>
          <a:p>
            <a:pPr marL="377190" indent="-377190" defTabSz="363220">
              <a:lnSpc>
                <a:spcPct val="130000"/>
              </a:lnSpc>
              <a:spcBef>
                <a:spcPts val="0"/>
              </a:spcBef>
              <a:buClr>
                <a:srgbClr val="013360"/>
              </a:buClr>
              <a:buFont typeface="Wingdings" charset="2"/>
              <a:buChar char="§"/>
            </a:pPr>
            <a:r>
              <a:rPr lang="en-US" altLang="en-US" sz="2100" b="0" kern="0" dirty="0">
                <a:latin typeface="Arial" panose="020B0604020202020204" pitchFamily="34" charset="0"/>
                <a:cs typeface="Arial" panose="020B0604020202020204" pitchFamily="34" charset="0"/>
              </a:rPr>
              <a:t>Verification and “triggered notification”</a:t>
            </a:r>
          </a:p>
          <a:p>
            <a:pPr marL="377190" indent="-377190" defTabSz="363220">
              <a:lnSpc>
                <a:spcPct val="130000"/>
              </a:lnSpc>
              <a:spcBef>
                <a:spcPts val="0"/>
              </a:spcBef>
              <a:buClr>
                <a:srgbClr val="013360"/>
              </a:buClr>
              <a:buFont typeface="Wingdings" charset="2"/>
              <a:buChar char="§"/>
            </a:pPr>
            <a:endParaRPr lang="en-US" altLang="en-US" sz="1000" b="0" kern="0" dirty="0">
              <a:latin typeface="Arial" panose="020B0604020202020204" pitchFamily="34" charset="0"/>
              <a:cs typeface="Arial" panose="020B0604020202020204" pitchFamily="34" charset="0"/>
            </a:endParaRPr>
          </a:p>
          <a:p>
            <a:pPr marL="377190" indent="-377190" defTabSz="363220">
              <a:lnSpc>
                <a:spcPct val="130000"/>
              </a:lnSpc>
              <a:spcBef>
                <a:spcPts val="0"/>
              </a:spcBef>
              <a:buClr>
                <a:srgbClr val="013360"/>
              </a:buClr>
              <a:buFont typeface="Wingdings" charset="2"/>
              <a:buChar char="§"/>
            </a:pPr>
            <a:r>
              <a:rPr lang="en-US" altLang="en-US" sz="2100" b="0" kern="0" dirty="0">
                <a:latin typeface="Arial" panose="020B0604020202020204" pitchFamily="34" charset="0"/>
                <a:cs typeface="Arial" panose="020B0604020202020204" pitchFamily="34" charset="0"/>
              </a:rPr>
              <a:t>NFPs that shared internal daily/weekly report with WHO are not overburdened. WHO is already aware.  </a:t>
            </a:r>
          </a:p>
          <a:p>
            <a:pPr>
              <a:spcBef>
                <a:spcPct val="0"/>
              </a:spcBef>
              <a:buClr>
                <a:schemeClr val="tx1"/>
              </a:buClr>
            </a:pPr>
            <a:endParaRPr lang="en-US" altLang="en-US" sz="2400" dirty="0">
              <a:solidFill>
                <a:schemeClr val="tx1"/>
              </a:solidFill>
              <a:latin typeface="Arial Narrow" pitchFamily="34" charset="0"/>
            </a:endParaRPr>
          </a:p>
        </p:txBody>
      </p:sp>
    </p:spTree>
    <p:extLst>
      <p:ext uri="{BB962C8B-B14F-4D97-AF65-F5344CB8AC3E}">
        <p14:creationId xmlns:p14="http://schemas.microsoft.com/office/powerpoint/2010/main" val="1275318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6741" y="190500"/>
            <a:ext cx="7292756" cy="914400"/>
          </a:xfrm>
        </p:spPr>
        <p:txBody>
          <a:bodyPr>
            <a:noAutofit/>
          </a:bodyPr>
          <a:lstStyle/>
          <a:p>
            <a:pPr algn="ctr"/>
            <a:r>
              <a:rPr lang="es-ES_tradnl" sz="3600" dirty="0" err="1"/>
              <a:t>Most</a:t>
            </a:r>
            <a:r>
              <a:rPr lang="es-ES_tradnl" sz="3600" dirty="0"/>
              <a:t> are </a:t>
            </a:r>
            <a:r>
              <a:rPr lang="es-ES_tradnl" sz="3600" dirty="0" err="1"/>
              <a:t>infectious</a:t>
            </a:r>
            <a:r>
              <a:rPr lang="es-ES_tradnl" sz="3600" dirty="0"/>
              <a:t> </a:t>
            </a:r>
            <a:r>
              <a:rPr lang="es-ES_tradnl" sz="3600" dirty="0" err="1"/>
              <a:t>diseases</a:t>
            </a:r>
            <a:r>
              <a:rPr lang="es-ES_tradnl" sz="3600" dirty="0"/>
              <a:t>…</a:t>
            </a:r>
          </a:p>
        </p:txBody>
      </p:sp>
      <p:pic>
        <p:nvPicPr>
          <p:cNvPr id="3074" name="Picture 2"/>
          <p:cNvPicPr>
            <a:picLocks noGrp="1" noChangeAspect="1" noChangeArrowheads="1"/>
          </p:cNvPicPr>
          <p:nvPr>
            <p:ph idx="1"/>
          </p:nvPr>
        </p:nvPicPr>
        <p:blipFill>
          <a:blip r:embed="rId2" cstate="email">
            <a:extLst>
              <a:ext uri="{28A0092B-C50C-407E-A947-70E740481C1C}">
                <a14:useLocalDpi xmlns:a14="http://schemas.microsoft.com/office/drawing/2010/main" val="0"/>
              </a:ext>
            </a:extLst>
          </a:blip>
          <a:stretch>
            <a:fillRect/>
          </a:stretch>
        </p:blipFill>
        <p:spPr bwMode="auto">
          <a:xfrm>
            <a:off x="3629024" y="1287001"/>
            <a:ext cx="5111750" cy="3205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Placeholder 4"/>
          <p:cNvSpPr>
            <a:spLocks noGrp="1"/>
          </p:cNvSpPr>
          <p:nvPr>
            <p:ph type="body" sz="half" idx="2"/>
          </p:nvPr>
        </p:nvSpPr>
        <p:spPr>
          <a:xfrm>
            <a:off x="141890" y="1343025"/>
            <a:ext cx="3184634" cy="4886325"/>
          </a:xfrm>
        </p:spPr>
        <p:txBody>
          <a:bodyPr>
            <a:normAutofit/>
          </a:bodyPr>
          <a:lstStyle/>
          <a:p>
            <a:r>
              <a:rPr lang="en-US" sz="1800" dirty="0">
                <a:latin typeface="Arial" panose="020B0604020202020204" pitchFamily="34" charset="0"/>
                <a:cs typeface="Arial" panose="020B0604020202020204" pitchFamily="34" charset="0"/>
              </a:rPr>
              <a:t>There are other international alert and response networks, such as: </a:t>
            </a:r>
          </a:p>
          <a:p>
            <a:endParaRPr lang="en-US" sz="1000" dirty="0">
              <a:latin typeface="Arial" panose="020B0604020202020204" pitchFamily="34" charset="0"/>
              <a:cs typeface="Arial" panose="020B0604020202020204" pitchFamily="34" charset="0"/>
            </a:endParaRPr>
          </a:p>
          <a:p>
            <a:pPr marL="285750" indent="-285750" algn="l">
              <a:buFont typeface="Wingdings" panose="05000000000000000000" pitchFamily="2" charset="2"/>
              <a:buChar char="§"/>
            </a:pPr>
            <a:r>
              <a:rPr lang="en-US" sz="1800" b="0" u="sng" dirty="0">
                <a:latin typeface="Arial" panose="020B0604020202020204" pitchFamily="34" charset="0"/>
                <a:cs typeface="Arial" panose="020B0604020202020204" pitchFamily="34" charset="0"/>
              </a:rPr>
              <a:t>INFOSAN</a:t>
            </a:r>
            <a:r>
              <a:rPr lang="en-US" sz="1800" b="0" dirty="0">
                <a:latin typeface="Arial" panose="020B0604020202020204" pitchFamily="34" charset="0"/>
                <a:cs typeface="Arial" panose="020B0604020202020204" pitchFamily="34" charset="0"/>
              </a:rPr>
              <a:t>: Food safety event</a:t>
            </a:r>
          </a:p>
          <a:p>
            <a:pPr algn="l"/>
            <a:endParaRPr lang="en-US" sz="600" b="0" dirty="0">
              <a:latin typeface="Arial" panose="020B0604020202020204" pitchFamily="34" charset="0"/>
              <a:cs typeface="Arial" panose="020B0604020202020204" pitchFamily="34" charset="0"/>
            </a:endParaRPr>
          </a:p>
          <a:p>
            <a:pPr marL="285750" indent="-285750" algn="l">
              <a:buFont typeface="Wingdings" panose="05000000000000000000" pitchFamily="2" charset="2"/>
              <a:buChar char="§"/>
            </a:pPr>
            <a:r>
              <a:rPr lang="en-US" sz="1800" b="0" u="sng" dirty="0">
                <a:latin typeface="Arial" panose="020B0604020202020204" pitchFamily="34" charset="0"/>
                <a:cs typeface="Arial" panose="020B0604020202020204" pitchFamily="34" charset="0"/>
              </a:rPr>
              <a:t>DRUG ALERT</a:t>
            </a:r>
            <a:r>
              <a:rPr lang="en-US" sz="1800" b="0" dirty="0">
                <a:latin typeface="Arial" panose="020B0604020202020204" pitchFamily="34" charset="0"/>
                <a:cs typeface="Arial" panose="020B0604020202020204" pitchFamily="34" charset="0"/>
              </a:rPr>
              <a:t>: SSFFC: WHA 65.19</a:t>
            </a:r>
          </a:p>
          <a:p>
            <a:pPr marL="285750" indent="-285750" algn="l">
              <a:buFont typeface="Wingdings" panose="05000000000000000000" pitchFamily="2" charset="2"/>
              <a:buChar char="§"/>
            </a:pPr>
            <a:endParaRPr lang="en-US" sz="500" b="0" u="sng" dirty="0">
              <a:latin typeface="Arial" panose="020B0604020202020204" pitchFamily="34" charset="0"/>
              <a:cs typeface="Arial" panose="020B0604020202020204" pitchFamily="34" charset="0"/>
            </a:endParaRPr>
          </a:p>
          <a:p>
            <a:pPr marL="285750" indent="-285750" algn="l">
              <a:buFont typeface="Wingdings" panose="05000000000000000000" pitchFamily="2" charset="2"/>
              <a:buChar char="§"/>
            </a:pPr>
            <a:r>
              <a:rPr lang="en-US" sz="1800" b="0" u="sng" dirty="0">
                <a:latin typeface="Arial" panose="020B0604020202020204" pitchFamily="34" charset="0"/>
                <a:cs typeface="Arial" panose="020B0604020202020204" pitchFamily="34" charset="0"/>
              </a:rPr>
              <a:t>USIE-IAEA</a:t>
            </a:r>
            <a:r>
              <a:rPr lang="en-US" sz="1800" b="0" dirty="0">
                <a:latin typeface="Arial" panose="020B0604020202020204" pitchFamily="34" charset="0"/>
                <a:cs typeface="Arial" panose="020B0604020202020204" pitchFamily="34" charset="0"/>
              </a:rPr>
              <a:t>: radio nuclear events</a:t>
            </a:r>
          </a:p>
          <a:p>
            <a:pPr marL="285750" indent="-285750" algn="l">
              <a:buFont typeface="Wingdings" panose="05000000000000000000" pitchFamily="2" charset="2"/>
              <a:buChar char="§"/>
            </a:pPr>
            <a:endParaRPr lang="en-US" sz="600" b="0" u="sng" dirty="0">
              <a:latin typeface="Arial" panose="020B0604020202020204" pitchFamily="34" charset="0"/>
              <a:cs typeface="Arial" panose="020B0604020202020204" pitchFamily="34" charset="0"/>
            </a:endParaRPr>
          </a:p>
          <a:p>
            <a:pPr marL="285750" indent="-285750" algn="l">
              <a:buFont typeface="Wingdings" panose="05000000000000000000" pitchFamily="2" charset="2"/>
              <a:buChar char="§"/>
            </a:pPr>
            <a:r>
              <a:rPr lang="en-US" sz="1800" b="0" u="sng" dirty="0">
                <a:latin typeface="Arial" panose="020B0604020202020204" pitchFamily="34" charset="0"/>
                <a:cs typeface="Arial" panose="020B0604020202020204" pitchFamily="34" charset="0"/>
              </a:rPr>
              <a:t>OIE</a:t>
            </a:r>
            <a:r>
              <a:rPr lang="en-US" sz="1800" b="0" dirty="0">
                <a:latin typeface="Arial" panose="020B0604020202020204" pitchFamily="34" charset="0"/>
                <a:cs typeface="Arial" panose="020B0604020202020204" pitchFamily="34" charset="0"/>
              </a:rPr>
              <a:t>: zoonosis</a:t>
            </a:r>
          </a:p>
          <a:p>
            <a:pPr marL="285750" indent="-285750" algn="l">
              <a:buFont typeface="Wingdings" panose="05000000000000000000" pitchFamily="2" charset="2"/>
              <a:buChar char="§"/>
            </a:pPr>
            <a:endParaRPr lang="en-US" sz="600" b="0" u="sng" dirty="0">
              <a:latin typeface="Arial" panose="020B0604020202020204" pitchFamily="34" charset="0"/>
              <a:cs typeface="Arial" panose="020B0604020202020204" pitchFamily="34" charset="0"/>
            </a:endParaRPr>
          </a:p>
          <a:p>
            <a:pPr marL="285750" indent="-285750" algn="l">
              <a:buFont typeface="Wingdings" panose="05000000000000000000" pitchFamily="2" charset="2"/>
              <a:buChar char="§"/>
            </a:pPr>
            <a:r>
              <a:rPr lang="en-US" sz="1800" b="0" u="sng" dirty="0">
                <a:latin typeface="Arial" panose="020B0604020202020204" pitchFamily="34" charset="0"/>
                <a:cs typeface="Arial" panose="020B0604020202020204" pitchFamily="34" charset="0"/>
              </a:rPr>
              <a:t>SAICM</a:t>
            </a:r>
            <a:r>
              <a:rPr lang="en-US" sz="1800" b="0" dirty="0">
                <a:latin typeface="Arial" panose="020B0604020202020204" pitchFamily="34" charset="0"/>
                <a:cs typeface="Arial" panose="020B0604020202020204" pitchFamily="34" charset="0"/>
              </a:rPr>
              <a:t>: Approach to International Chemicals Management	</a:t>
            </a:r>
          </a:p>
          <a:p>
            <a:pPr marL="285750" indent="-285750">
              <a:buFont typeface="Arial" panose="020B0604020202020204" pitchFamily="34" charset="0"/>
              <a:buChar char="•"/>
            </a:pPr>
            <a:endParaRPr lang="en-US" sz="1800" dirty="0"/>
          </a:p>
        </p:txBody>
      </p:sp>
      <p:sp>
        <p:nvSpPr>
          <p:cNvPr id="6" name="TextBox 5"/>
          <p:cNvSpPr txBox="1"/>
          <p:nvPr/>
        </p:nvSpPr>
        <p:spPr>
          <a:xfrm>
            <a:off x="3629024" y="4524375"/>
            <a:ext cx="5111751" cy="1631216"/>
          </a:xfrm>
          <a:prstGeom prst="rect">
            <a:avLst/>
          </a:prstGeom>
          <a:noFill/>
        </p:spPr>
        <p:txBody>
          <a:bodyPr wrap="square" rtlCol="0">
            <a:spAutoFit/>
          </a:bodyPr>
          <a:lstStyle/>
          <a:p>
            <a:pPr algn="ctr"/>
            <a:r>
              <a:rPr lang="en-US" sz="2000" dirty="0">
                <a:solidFill>
                  <a:srgbClr val="013360"/>
                </a:solidFill>
                <a:latin typeface="Arial" panose="020B0604020202020204" pitchFamily="34" charset="0"/>
                <a:cs typeface="Arial" panose="020B0604020202020204" pitchFamily="34" charset="0"/>
              </a:rPr>
              <a:t>Need to coordinate and consolidate information from different sectors to ensure consistent information is shared internationally. </a:t>
            </a:r>
            <a:endParaRPr lang="es-ES_tradnl" sz="2000" dirty="0">
              <a:solidFill>
                <a:srgbClr val="013360"/>
              </a:solidFill>
              <a:latin typeface="Arial" panose="020B0604020202020204" pitchFamily="34" charset="0"/>
              <a:cs typeface="Arial" panose="020B0604020202020204" pitchFamily="34" charset="0"/>
            </a:endParaRPr>
          </a:p>
          <a:p>
            <a:endParaRPr lang="es-ES_tradnl" sz="2000" dirty="0"/>
          </a:p>
        </p:txBody>
      </p:sp>
    </p:spTree>
    <p:extLst>
      <p:ext uri="{BB962C8B-B14F-4D97-AF65-F5344CB8AC3E}">
        <p14:creationId xmlns:p14="http://schemas.microsoft.com/office/powerpoint/2010/main" val="1832242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799" y="276224"/>
            <a:ext cx="8229600" cy="790575"/>
          </a:xfrm>
        </p:spPr>
        <p:txBody>
          <a:bodyPr>
            <a:normAutofit/>
          </a:bodyPr>
          <a:lstStyle/>
          <a:p>
            <a:r>
              <a:rPr lang="en-US" sz="3600" b="0" dirty="0">
                <a:latin typeface="Arial" panose="020B0604020202020204" pitchFamily="34" charset="0"/>
                <a:cs typeface="Arial" panose="020B0604020202020204" pitchFamily="34" charset="0"/>
              </a:rPr>
              <a:t>Summary </a:t>
            </a:r>
          </a:p>
        </p:txBody>
      </p:sp>
      <p:sp>
        <p:nvSpPr>
          <p:cNvPr id="3" name="Content Placeholder 2"/>
          <p:cNvSpPr>
            <a:spLocks noGrp="1"/>
          </p:cNvSpPr>
          <p:nvPr>
            <p:ph idx="1"/>
          </p:nvPr>
        </p:nvSpPr>
        <p:spPr>
          <a:xfrm>
            <a:off x="0" y="1114424"/>
            <a:ext cx="9070099" cy="5438775"/>
          </a:xfrm>
        </p:spPr>
        <p:txBody>
          <a:bodyPr/>
          <a:lstStyle/>
          <a:p>
            <a:pPr>
              <a:buFont typeface="Wingdings" panose="05000000000000000000" pitchFamily="2" charset="2"/>
              <a:buChar char="§"/>
            </a:pPr>
            <a:r>
              <a:rPr lang="en-US" sz="2000" b="0" dirty="0">
                <a:latin typeface="Arial" panose="020B0604020202020204" pitchFamily="34" charset="0"/>
                <a:cs typeface="Arial" panose="020B0604020202020204" pitchFamily="34" charset="0"/>
              </a:rPr>
              <a:t>The IHR NFP is responsible for notifying the WHO IHR Regional Contact Point</a:t>
            </a:r>
          </a:p>
          <a:p>
            <a:pPr>
              <a:buFont typeface="Wingdings" panose="05000000000000000000" pitchFamily="2" charset="2"/>
              <a:buChar char="§"/>
            </a:pPr>
            <a:r>
              <a:rPr lang="en-US" sz="2000" b="0" dirty="0">
                <a:latin typeface="Arial" panose="020B0604020202020204" pitchFamily="34" charset="0"/>
                <a:cs typeface="Arial" panose="020B0604020202020204" pitchFamily="34" charset="0"/>
              </a:rPr>
              <a:t>Event notifications under the IHR are the official position and information from a State Party and are national public health responsibility/obligation under the IHR, which cannot be contracted to non-government entities</a:t>
            </a:r>
          </a:p>
          <a:p>
            <a:pPr lvl="0">
              <a:buFont typeface="Wingdings" panose="05000000000000000000" pitchFamily="2" charset="2"/>
              <a:buChar char="§"/>
            </a:pPr>
            <a:r>
              <a:rPr lang="en-US" sz="2000" b="0" dirty="0">
                <a:latin typeface="Arial" panose="020B0604020202020204" pitchFamily="34" charset="0"/>
                <a:cs typeface="Arial" panose="020B0604020202020204" pitchFamily="34" charset="0"/>
              </a:rPr>
              <a:t>Countries should adapt domestic processes to ensure that the IHR NFP can quickly access/receive event information within the timelines set by the IHR to coordinate and make notifications to the WHO</a:t>
            </a:r>
          </a:p>
          <a:p>
            <a:pPr lvl="0">
              <a:buFont typeface="Wingdings" panose="05000000000000000000" pitchFamily="2" charset="2"/>
              <a:buChar char="§"/>
            </a:pPr>
            <a:r>
              <a:rPr lang="en-US" sz="2000" b="0" dirty="0">
                <a:latin typeface="Arial" panose="020B0604020202020204" pitchFamily="34" charset="0"/>
                <a:cs typeface="Arial" panose="020B0604020202020204" pitchFamily="34" charset="0"/>
              </a:rPr>
              <a:t>Adapting existing information flows for the IHR NFP to receive information directly from several institutions, and information about events of varying magnitude, and working to improve the flows between these institutions, improves processes for making decisions about when and which events to notify using Annex 2</a:t>
            </a:r>
          </a:p>
          <a:p>
            <a:pPr marL="0" indent="0">
              <a:buNone/>
            </a:pPr>
            <a:r>
              <a:rPr lang="en-US" sz="2000" dirty="0"/>
              <a:t>Pan American Health Organization / World Health Organization. Multilateral IHR NFP Strengthening Workshop Toolkit. June. Washington, DC: PAHO/WHO; 2017 </a:t>
            </a:r>
          </a:p>
          <a:p>
            <a:pPr lvl="0">
              <a:buFont typeface="Wingdings" panose="05000000000000000000" pitchFamily="2" charset="2"/>
              <a:buChar char="§"/>
            </a:pPr>
            <a:endParaRPr lang="en-US" sz="2000" b="0" dirty="0">
              <a:latin typeface="Arial" panose="020B0604020202020204" pitchFamily="34" charset="0"/>
              <a:cs typeface="Arial" panose="020B0604020202020204" pitchFamily="34" charset="0"/>
            </a:endParaRPr>
          </a:p>
          <a:p>
            <a:pPr lvl="0">
              <a:buFont typeface="Wingdings" panose="05000000000000000000" pitchFamily="2" charset="2"/>
              <a:buChar char="§"/>
            </a:pPr>
            <a:endParaRPr lang="en-US" sz="2000" dirty="0">
              <a:latin typeface="Arial" panose="020B0604020202020204" pitchFamily="34" charset="0"/>
              <a:cs typeface="Arial" panose="020B0604020202020204" pitchFamily="34" charset="0"/>
            </a:endParaRPr>
          </a:p>
          <a:p>
            <a:pPr lvl="0">
              <a:buFont typeface="Wingdings" panose="05000000000000000000" pitchFamily="2" charset="2"/>
              <a:buChar char="§"/>
            </a:pPr>
            <a:endParaRPr lang="en-US" sz="2000" b="0" dirty="0">
              <a:latin typeface="Arial" panose="020B0604020202020204" pitchFamily="34" charset="0"/>
              <a:cs typeface="Arial" panose="020B0604020202020204" pitchFamily="34" charset="0"/>
            </a:endParaRPr>
          </a:p>
          <a:p>
            <a:pPr lvl="0">
              <a:buFont typeface="Wingdings" panose="05000000000000000000" pitchFamily="2" charset="2"/>
              <a:buChar char="§"/>
            </a:pPr>
            <a:endParaRPr lang="en-US" sz="2000"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3241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5669" y="1545021"/>
            <a:ext cx="7945821" cy="369332"/>
          </a:xfrm>
          <a:prstGeom prst="rect">
            <a:avLst/>
          </a:prstGeom>
          <a:noFill/>
        </p:spPr>
        <p:txBody>
          <a:bodyPr wrap="square" rtlCol="0">
            <a:spAutoFit/>
          </a:bodyPr>
          <a:lstStyle/>
          <a:p>
            <a:endParaRPr lang="en-US" dirty="0"/>
          </a:p>
        </p:txBody>
      </p:sp>
      <p:sp>
        <p:nvSpPr>
          <p:cNvPr id="4" name="TextBox 3"/>
          <p:cNvSpPr txBox="1"/>
          <p:nvPr/>
        </p:nvSpPr>
        <p:spPr>
          <a:xfrm>
            <a:off x="315310" y="1545021"/>
            <a:ext cx="8229600" cy="1477328"/>
          </a:xfrm>
          <a:prstGeom prst="rect">
            <a:avLst/>
          </a:prstGeom>
          <a:noFill/>
        </p:spPr>
        <p:txBody>
          <a:bodyPr wrap="square" rtlCol="0">
            <a:spAutoFit/>
          </a:bodyPr>
          <a:lstStyle/>
          <a:p>
            <a:r>
              <a:rPr lang="en-US" dirty="0"/>
              <a:t>Pan American Health Organization / World Health Organization. Multilateral IHR NFP Strengthening Workshop Toolkit. June. Washington, DC: PAHO/WHO; 2017 </a:t>
            </a:r>
          </a:p>
          <a:p>
            <a:endParaRPr lang="en-US" dirty="0"/>
          </a:p>
          <a:p>
            <a:endParaRPr lang="en-US" dirty="0"/>
          </a:p>
        </p:txBody>
      </p:sp>
    </p:spTree>
    <p:extLst>
      <p:ext uri="{BB962C8B-B14F-4D97-AF65-F5344CB8AC3E}">
        <p14:creationId xmlns:p14="http://schemas.microsoft.com/office/powerpoint/2010/main" val="5083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0" dirty="0">
                <a:latin typeface="Arial" panose="020B0604020202020204" pitchFamily="34" charset="0"/>
                <a:cs typeface="Arial" panose="020B0604020202020204" pitchFamily="34" charset="0"/>
              </a:rPr>
              <a:t>Outline </a:t>
            </a:r>
          </a:p>
        </p:txBody>
      </p:sp>
      <p:sp>
        <p:nvSpPr>
          <p:cNvPr id="3" name="Content Placeholder 2"/>
          <p:cNvSpPr>
            <a:spLocks noGrp="1"/>
          </p:cNvSpPr>
          <p:nvPr>
            <p:ph idx="1"/>
          </p:nvPr>
        </p:nvSpPr>
        <p:spPr/>
        <p:txBody>
          <a:bodyPr/>
          <a:lstStyle/>
          <a:p>
            <a:pPr marL="377190" indent="-377190" defTabSz="363220">
              <a:lnSpc>
                <a:spcPct val="130000"/>
              </a:lnSpc>
              <a:spcBef>
                <a:spcPts val="0"/>
              </a:spcBef>
              <a:buFont typeface="Wingdings" charset="2"/>
              <a:buChar char="§"/>
            </a:pPr>
            <a:r>
              <a:rPr lang="en-US" sz="2100" b="0" kern="0" dirty="0">
                <a:latin typeface="Arial" panose="020B0604020202020204" pitchFamily="34" charset="0"/>
                <a:cs typeface="Arial" panose="020B0604020202020204" pitchFamily="34" charset="0"/>
              </a:rPr>
              <a:t>Responsible authorities for reporting under the IHR</a:t>
            </a:r>
          </a:p>
          <a:p>
            <a:pPr marL="377190" indent="-377190" defTabSz="363220">
              <a:lnSpc>
                <a:spcPct val="130000"/>
              </a:lnSpc>
              <a:spcBef>
                <a:spcPts val="0"/>
              </a:spcBef>
              <a:buFont typeface="Wingdings" charset="2"/>
              <a:buChar char="§"/>
            </a:pPr>
            <a:r>
              <a:rPr lang="en-US" sz="2100" b="0" kern="0" dirty="0">
                <a:latin typeface="Arial" panose="020B0604020202020204" pitchFamily="34" charset="0"/>
                <a:cs typeface="Arial" panose="020B0604020202020204" pitchFamily="34" charset="0"/>
              </a:rPr>
              <a:t>IHR operational framework</a:t>
            </a:r>
          </a:p>
          <a:p>
            <a:pPr marL="377190" indent="-377190" defTabSz="363220">
              <a:lnSpc>
                <a:spcPct val="130000"/>
              </a:lnSpc>
              <a:spcBef>
                <a:spcPts val="0"/>
              </a:spcBef>
              <a:buFont typeface="Wingdings" charset="2"/>
              <a:buChar char="§"/>
            </a:pPr>
            <a:r>
              <a:rPr lang="en-US" sz="2100" b="0" kern="0" dirty="0">
                <a:latin typeface="Arial" panose="020B0604020202020204" pitchFamily="34" charset="0"/>
                <a:cs typeface="Arial" panose="020B0604020202020204" pitchFamily="34" charset="0"/>
              </a:rPr>
              <a:t>Types of notifications and communications </a:t>
            </a:r>
          </a:p>
          <a:p>
            <a:pPr marL="377190" indent="-377190" defTabSz="363220">
              <a:lnSpc>
                <a:spcPct val="130000"/>
              </a:lnSpc>
              <a:spcBef>
                <a:spcPts val="0"/>
              </a:spcBef>
              <a:buFont typeface="Wingdings" charset="2"/>
              <a:buChar char="§"/>
            </a:pPr>
            <a:r>
              <a:rPr lang="en-US" sz="2100" b="0" kern="0" dirty="0">
                <a:latin typeface="Arial" panose="020B0604020202020204" pitchFamily="34" charset="0"/>
                <a:cs typeface="Arial" panose="020B0604020202020204" pitchFamily="34" charset="0"/>
              </a:rPr>
              <a:t>Regional IHR event management</a:t>
            </a:r>
          </a:p>
          <a:p>
            <a:pPr marL="377190" indent="-377190" defTabSz="363220">
              <a:lnSpc>
                <a:spcPct val="130000"/>
              </a:lnSpc>
              <a:spcBef>
                <a:spcPts val="0"/>
              </a:spcBef>
              <a:buFont typeface="Wingdings" charset="2"/>
              <a:buChar char="§"/>
            </a:pPr>
            <a:r>
              <a:rPr lang="en-US" sz="2100" b="0" kern="0" dirty="0">
                <a:latin typeface="Arial" panose="020B0604020202020204" pitchFamily="34" charset="0"/>
                <a:cs typeface="Arial" panose="020B0604020202020204" pitchFamily="34" charset="0"/>
              </a:rPr>
              <a:t>Challenges/questions  </a:t>
            </a:r>
          </a:p>
          <a:p>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4279732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Line 5"/>
          <p:cNvSpPr>
            <a:spLocks noChangeShapeType="1"/>
          </p:cNvSpPr>
          <p:nvPr/>
        </p:nvSpPr>
        <p:spPr bwMode="auto">
          <a:xfrm>
            <a:off x="0" y="981075"/>
            <a:ext cx="914400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147" tIns="40074" rIns="80147" bIns="40074"/>
          <a:lstStyle/>
          <a:p>
            <a:endParaRPr lang="en-US" dirty="0"/>
          </a:p>
        </p:txBody>
      </p:sp>
      <p:pic>
        <p:nvPicPr>
          <p:cNvPr id="8195" name="Picture 9" descr="j0233018"/>
          <p:cNvPicPr>
            <a:picLocks noChangeAspect="1" noChangeArrowheads="1"/>
          </p:cNvPicPr>
          <p:nvPr/>
        </p:nvPicPr>
        <p:blipFill>
          <a:blip r:embed="rId3" cstate="email">
            <a:grayscl/>
            <a:extLst>
              <a:ext uri="{28A0092B-C50C-407E-A947-70E740481C1C}">
                <a14:useLocalDpi xmlns:a14="http://schemas.microsoft.com/office/drawing/2010/main" val="0"/>
              </a:ext>
            </a:extLst>
          </a:blip>
          <a:srcRect/>
          <a:stretch>
            <a:fillRect/>
          </a:stretch>
        </p:blipFill>
        <p:spPr bwMode="auto">
          <a:xfrm flipH="1">
            <a:off x="6195219" y="1309688"/>
            <a:ext cx="2079625" cy="2112962"/>
          </a:xfrm>
          <a:prstGeom prst="rect">
            <a:avLst/>
          </a:prstGeom>
          <a:solidFill>
            <a:srgbClr val="00CCFF">
              <a:alpha val="47058"/>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8196" name="Text Box 10"/>
          <p:cNvSpPr txBox="1">
            <a:spLocks noChangeArrowheads="1"/>
          </p:cNvSpPr>
          <p:nvPr/>
        </p:nvSpPr>
        <p:spPr bwMode="auto">
          <a:xfrm>
            <a:off x="5974556" y="3470221"/>
            <a:ext cx="2520950"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5" tIns="45708" rIns="91415" bIns="45708">
            <a:spAutoFit/>
          </a:bodyPr>
          <a:lstStyle>
            <a:lvl1pPr defTabSz="1042988" eaLnBrk="0" hangingPunct="0">
              <a:defRPr>
                <a:solidFill>
                  <a:schemeClr val="tx1"/>
                </a:solidFill>
                <a:latin typeface="Calibri" pitchFamily="34" charset="0"/>
              </a:defRPr>
            </a:lvl1pPr>
            <a:lvl2pPr marL="742950" indent="-285750" defTabSz="1042988" eaLnBrk="0" hangingPunct="0">
              <a:defRPr>
                <a:solidFill>
                  <a:schemeClr val="tx1"/>
                </a:solidFill>
                <a:latin typeface="Calibri" pitchFamily="34" charset="0"/>
              </a:defRPr>
            </a:lvl2pPr>
            <a:lvl3pPr marL="1143000" indent="-228600" defTabSz="1042988" eaLnBrk="0" hangingPunct="0">
              <a:defRPr>
                <a:solidFill>
                  <a:schemeClr val="tx1"/>
                </a:solidFill>
                <a:latin typeface="Calibri" pitchFamily="34" charset="0"/>
              </a:defRPr>
            </a:lvl3pPr>
            <a:lvl4pPr marL="1600200" indent="-228600" defTabSz="1042988" eaLnBrk="0" hangingPunct="0">
              <a:defRPr>
                <a:solidFill>
                  <a:schemeClr val="tx1"/>
                </a:solidFill>
                <a:latin typeface="Calibri" pitchFamily="34" charset="0"/>
              </a:defRPr>
            </a:lvl4pPr>
            <a:lvl5pPr marL="2057400" indent="-228600" defTabSz="1042988" eaLnBrk="0" hangingPunct="0">
              <a:defRPr>
                <a:solidFill>
                  <a:schemeClr val="tx1"/>
                </a:solidFill>
                <a:latin typeface="Calibri" pitchFamily="34" charset="0"/>
              </a:defRPr>
            </a:lvl5pPr>
            <a:lvl6pPr marL="2514600" indent="-228600" defTabSz="1042988" eaLnBrk="0" fontAlgn="base" hangingPunct="0">
              <a:spcBef>
                <a:spcPct val="0"/>
              </a:spcBef>
              <a:spcAft>
                <a:spcPct val="0"/>
              </a:spcAft>
              <a:defRPr>
                <a:solidFill>
                  <a:schemeClr val="tx1"/>
                </a:solidFill>
                <a:latin typeface="Calibri" pitchFamily="34" charset="0"/>
              </a:defRPr>
            </a:lvl6pPr>
            <a:lvl7pPr marL="2971800" indent="-228600" defTabSz="1042988" eaLnBrk="0" fontAlgn="base" hangingPunct="0">
              <a:spcBef>
                <a:spcPct val="0"/>
              </a:spcBef>
              <a:spcAft>
                <a:spcPct val="0"/>
              </a:spcAft>
              <a:defRPr>
                <a:solidFill>
                  <a:schemeClr val="tx1"/>
                </a:solidFill>
                <a:latin typeface="Calibri" pitchFamily="34" charset="0"/>
              </a:defRPr>
            </a:lvl7pPr>
            <a:lvl8pPr marL="3429000" indent="-228600" defTabSz="1042988" eaLnBrk="0" fontAlgn="base" hangingPunct="0">
              <a:spcBef>
                <a:spcPct val="0"/>
              </a:spcBef>
              <a:spcAft>
                <a:spcPct val="0"/>
              </a:spcAft>
              <a:defRPr>
                <a:solidFill>
                  <a:schemeClr val="tx1"/>
                </a:solidFill>
                <a:latin typeface="Calibri" pitchFamily="34" charset="0"/>
              </a:defRPr>
            </a:lvl8pPr>
            <a:lvl9pPr marL="3886200" indent="-228600" defTabSz="1042988" eaLnBrk="0" fontAlgn="base" hangingPunct="0">
              <a:spcBef>
                <a:spcPct val="0"/>
              </a:spcBef>
              <a:spcAft>
                <a:spcPct val="0"/>
              </a:spcAft>
              <a:defRPr>
                <a:solidFill>
                  <a:schemeClr val="tx1"/>
                </a:solidFill>
                <a:latin typeface="Calibri" pitchFamily="34" charset="0"/>
              </a:defRPr>
            </a:lvl9pPr>
          </a:lstStyle>
          <a:p>
            <a:pPr algn="ctr" eaLnBrk="1" hangingPunct="1"/>
            <a:r>
              <a:rPr lang="en-GB" sz="2000" b="1" dirty="0">
                <a:solidFill>
                  <a:srgbClr val="013360"/>
                </a:solidFill>
                <a:latin typeface="Arial Black" pitchFamily="34" charset="0"/>
                <a:cs typeface="Arial" pitchFamily="34" charset="0"/>
              </a:rPr>
              <a:t>WHO IHR Contact Point</a:t>
            </a:r>
          </a:p>
        </p:txBody>
      </p:sp>
      <p:pic>
        <p:nvPicPr>
          <p:cNvPr id="8197" name="Picture 11" descr="j0233018"/>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00918" y="1311221"/>
            <a:ext cx="2127250" cy="21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Text Box 12"/>
          <p:cNvSpPr txBox="1">
            <a:spLocks noChangeArrowheads="1"/>
          </p:cNvSpPr>
          <p:nvPr/>
        </p:nvSpPr>
        <p:spPr bwMode="auto">
          <a:xfrm>
            <a:off x="696912" y="3468688"/>
            <a:ext cx="2735262"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5" tIns="45708" rIns="91415" bIns="45708">
            <a:spAutoFit/>
          </a:bodyPr>
          <a:lstStyle>
            <a:lvl1pPr defTabSz="1042988" eaLnBrk="0" hangingPunct="0">
              <a:defRPr>
                <a:solidFill>
                  <a:schemeClr val="tx1"/>
                </a:solidFill>
                <a:latin typeface="Calibri" pitchFamily="34" charset="0"/>
              </a:defRPr>
            </a:lvl1pPr>
            <a:lvl2pPr marL="742950" indent="-285750" defTabSz="1042988" eaLnBrk="0" hangingPunct="0">
              <a:defRPr>
                <a:solidFill>
                  <a:schemeClr val="tx1"/>
                </a:solidFill>
                <a:latin typeface="Calibri" pitchFamily="34" charset="0"/>
              </a:defRPr>
            </a:lvl2pPr>
            <a:lvl3pPr marL="1143000" indent="-228600" defTabSz="1042988" eaLnBrk="0" hangingPunct="0">
              <a:defRPr>
                <a:solidFill>
                  <a:schemeClr val="tx1"/>
                </a:solidFill>
                <a:latin typeface="Calibri" pitchFamily="34" charset="0"/>
              </a:defRPr>
            </a:lvl3pPr>
            <a:lvl4pPr marL="1600200" indent="-228600" defTabSz="1042988" eaLnBrk="0" hangingPunct="0">
              <a:defRPr>
                <a:solidFill>
                  <a:schemeClr val="tx1"/>
                </a:solidFill>
                <a:latin typeface="Calibri" pitchFamily="34" charset="0"/>
              </a:defRPr>
            </a:lvl4pPr>
            <a:lvl5pPr marL="2057400" indent="-228600" defTabSz="1042988" eaLnBrk="0" hangingPunct="0">
              <a:defRPr>
                <a:solidFill>
                  <a:schemeClr val="tx1"/>
                </a:solidFill>
                <a:latin typeface="Calibri" pitchFamily="34" charset="0"/>
              </a:defRPr>
            </a:lvl5pPr>
            <a:lvl6pPr marL="2514600" indent="-228600" defTabSz="1042988" eaLnBrk="0" fontAlgn="base" hangingPunct="0">
              <a:spcBef>
                <a:spcPct val="0"/>
              </a:spcBef>
              <a:spcAft>
                <a:spcPct val="0"/>
              </a:spcAft>
              <a:defRPr>
                <a:solidFill>
                  <a:schemeClr val="tx1"/>
                </a:solidFill>
                <a:latin typeface="Calibri" pitchFamily="34" charset="0"/>
              </a:defRPr>
            </a:lvl6pPr>
            <a:lvl7pPr marL="2971800" indent="-228600" defTabSz="1042988" eaLnBrk="0" fontAlgn="base" hangingPunct="0">
              <a:spcBef>
                <a:spcPct val="0"/>
              </a:spcBef>
              <a:spcAft>
                <a:spcPct val="0"/>
              </a:spcAft>
              <a:defRPr>
                <a:solidFill>
                  <a:schemeClr val="tx1"/>
                </a:solidFill>
                <a:latin typeface="Calibri" pitchFamily="34" charset="0"/>
              </a:defRPr>
            </a:lvl7pPr>
            <a:lvl8pPr marL="3429000" indent="-228600" defTabSz="1042988" eaLnBrk="0" fontAlgn="base" hangingPunct="0">
              <a:spcBef>
                <a:spcPct val="0"/>
              </a:spcBef>
              <a:spcAft>
                <a:spcPct val="0"/>
              </a:spcAft>
              <a:defRPr>
                <a:solidFill>
                  <a:schemeClr val="tx1"/>
                </a:solidFill>
                <a:latin typeface="Calibri" pitchFamily="34" charset="0"/>
              </a:defRPr>
            </a:lvl8pPr>
            <a:lvl9pPr marL="3886200" indent="-228600" defTabSz="1042988" eaLnBrk="0" fontAlgn="base" hangingPunct="0">
              <a:spcBef>
                <a:spcPct val="0"/>
              </a:spcBef>
              <a:spcAft>
                <a:spcPct val="0"/>
              </a:spcAft>
              <a:defRPr>
                <a:solidFill>
                  <a:schemeClr val="tx1"/>
                </a:solidFill>
                <a:latin typeface="Calibri" pitchFamily="34" charset="0"/>
              </a:defRPr>
            </a:lvl9pPr>
          </a:lstStyle>
          <a:p>
            <a:pPr algn="ctr" eaLnBrk="1" hangingPunct="1"/>
            <a:r>
              <a:rPr lang="en-GB" sz="2000" b="1" dirty="0">
                <a:solidFill>
                  <a:srgbClr val="013360"/>
                </a:solidFill>
                <a:latin typeface="Arial Black" pitchFamily="34" charset="0"/>
                <a:cs typeface="Arial" pitchFamily="34" charset="0"/>
              </a:rPr>
              <a:t>National IHR Focal Point</a:t>
            </a:r>
          </a:p>
        </p:txBody>
      </p:sp>
      <p:cxnSp>
        <p:nvCxnSpPr>
          <p:cNvPr id="8199" name="AutoShape 13"/>
          <p:cNvCxnSpPr>
            <a:cxnSpLocks noChangeShapeType="1"/>
          </p:cNvCxnSpPr>
          <p:nvPr/>
        </p:nvCxnSpPr>
        <p:spPr bwMode="auto">
          <a:xfrm>
            <a:off x="3295649" y="2752725"/>
            <a:ext cx="2554287" cy="0"/>
          </a:xfrm>
          <a:prstGeom prst="straightConnector1">
            <a:avLst/>
          </a:prstGeom>
          <a:noFill/>
          <a:ln w="38100">
            <a:solidFill>
              <a:srgbClr val="000066"/>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00" name="Text Box 14"/>
          <p:cNvSpPr txBox="1">
            <a:spLocks noChangeArrowheads="1"/>
          </p:cNvSpPr>
          <p:nvPr/>
        </p:nvSpPr>
        <p:spPr bwMode="auto">
          <a:xfrm>
            <a:off x="804862" y="4141786"/>
            <a:ext cx="2519362"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5" tIns="45708" rIns="91415" bIns="45708">
            <a:spAutoFit/>
          </a:bodyPr>
          <a:lstStyle>
            <a:lvl1pPr defTabSz="1042988" eaLnBrk="0" hangingPunct="0">
              <a:defRPr>
                <a:solidFill>
                  <a:schemeClr val="tx1"/>
                </a:solidFill>
                <a:latin typeface="Calibri" pitchFamily="34" charset="0"/>
              </a:defRPr>
            </a:lvl1pPr>
            <a:lvl2pPr marL="742950" indent="-285750" defTabSz="1042988" eaLnBrk="0" hangingPunct="0">
              <a:defRPr>
                <a:solidFill>
                  <a:schemeClr val="tx1"/>
                </a:solidFill>
                <a:latin typeface="Calibri" pitchFamily="34" charset="0"/>
              </a:defRPr>
            </a:lvl2pPr>
            <a:lvl3pPr marL="1143000" indent="-228600" defTabSz="1042988" eaLnBrk="0" hangingPunct="0">
              <a:defRPr>
                <a:solidFill>
                  <a:schemeClr val="tx1"/>
                </a:solidFill>
                <a:latin typeface="Calibri" pitchFamily="34" charset="0"/>
              </a:defRPr>
            </a:lvl3pPr>
            <a:lvl4pPr marL="1600200" indent="-228600" defTabSz="1042988" eaLnBrk="0" hangingPunct="0">
              <a:defRPr>
                <a:solidFill>
                  <a:schemeClr val="tx1"/>
                </a:solidFill>
                <a:latin typeface="Calibri" pitchFamily="34" charset="0"/>
              </a:defRPr>
            </a:lvl4pPr>
            <a:lvl5pPr marL="2057400" indent="-228600" defTabSz="1042988" eaLnBrk="0" hangingPunct="0">
              <a:defRPr>
                <a:solidFill>
                  <a:schemeClr val="tx1"/>
                </a:solidFill>
                <a:latin typeface="Calibri" pitchFamily="34" charset="0"/>
              </a:defRPr>
            </a:lvl5pPr>
            <a:lvl6pPr marL="2514600" indent="-228600" defTabSz="1042988" eaLnBrk="0" fontAlgn="base" hangingPunct="0">
              <a:spcBef>
                <a:spcPct val="0"/>
              </a:spcBef>
              <a:spcAft>
                <a:spcPct val="0"/>
              </a:spcAft>
              <a:defRPr>
                <a:solidFill>
                  <a:schemeClr val="tx1"/>
                </a:solidFill>
                <a:latin typeface="Calibri" pitchFamily="34" charset="0"/>
              </a:defRPr>
            </a:lvl6pPr>
            <a:lvl7pPr marL="2971800" indent="-228600" defTabSz="1042988" eaLnBrk="0" fontAlgn="base" hangingPunct="0">
              <a:spcBef>
                <a:spcPct val="0"/>
              </a:spcBef>
              <a:spcAft>
                <a:spcPct val="0"/>
              </a:spcAft>
              <a:defRPr>
                <a:solidFill>
                  <a:schemeClr val="tx1"/>
                </a:solidFill>
                <a:latin typeface="Calibri" pitchFamily="34" charset="0"/>
              </a:defRPr>
            </a:lvl7pPr>
            <a:lvl8pPr marL="3429000" indent="-228600" defTabSz="1042988" eaLnBrk="0" fontAlgn="base" hangingPunct="0">
              <a:spcBef>
                <a:spcPct val="0"/>
              </a:spcBef>
              <a:spcAft>
                <a:spcPct val="0"/>
              </a:spcAft>
              <a:defRPr>
                <a:solidFill>
                  <a:schemeClr val="tx1"/>
                </a:solidFill>
                <a:latin typeface="Calibri" pitchFamily="34" charset="0"/>
              </a:defRPr>
            </a:lvl8pPr>
            <a:lvl9pPr marL="3886200" indent="-228600" defTabSz="1042988" eaLnBrk="0" fontAlgn="base" hangingPunct="0">
              <a:spcBef>
                <a:spcPct val="0"/>
              </a:spcBef>
              <a:spcAft>
                <a:spcPct val="0"/>
              </a:spcAft>
              <a:defRPr>
                <a:solidFill>
                  <a:schemeClr val="tx1"/>
                </a:solidFill>
                <a:latin typeface="Calibri" pitchFamily="34" charset="0"/>
              </a:defRPr>
            </a:lvl9pPr>
          </a:lstStyle>
          <a:p>
            <a:pPr eaLnBrk="1" hangingPunct="1"/>
            <a:r>
              <a:rPr lang="en-GB" b="1" dirty="0">
                <a:solidFill>
                  <a:srgbClr val="013360"/>
                </a:solidFill>
                <a:latin typeface="Arial" pitchFamily="34" charset="0"/>
                <a:cs typeface="Arial" pitchFamily="34" charset="0"/>
              </a:rPr>
              <a:t>(One per State Party)</a:t>
            </a:r>
          </a:p>
        </p:txBody>
      </p:sp>
      <p:sp>
        <p:nvSpPr>
          <p:cNvPr id="8201" name="Text Box 15"/>
          <p:cNvSpPr txBox="1">
            <a:spLocks noChangeArrowheads="1"/>
          </p:cNvSpPr>
          <p:nvPr/>
        </p:nvSpPr>
        <p:spPr bwMode="auto">
          <a:xfrm>
            <a:off x="5974556" y="4162097"/>
            <a:ext cx="2878138"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5" tIns="45708" rIns="91415" bIns="45708">
            <a:spAutoFit/>
          </a:bodyPr>
          <a:lstStyle>
            <a:lvl1pPr defTabSz="1042988" eaLnBrk="0" hangingPunct="0">
              <a:defRPr>
                <a:solidFill>
                  <a:schemeClr val="tx1"/>
                </a:solidFill>
                <a:latin typeface="Calibri" pitchFamily="34" charset="0"/>
              </a:defRPr>
            </a:lvl1pPr>
            <a:lvl2pPr marL="742950" indent="-285750" defTabSz="1042988" eaLnBrk="0" hangingPunct="0">
              <a:defRPr>
                <a:solidFill>
                  <a:schemeClr val="tx1"/>
                </a:solidFill>
                <a:latin typeface="Calibri" pitchFamily="34" charset="0"/>
              </a:defRPr>
            </a:lvl2pPr>
            <a:lvl3pPr marL="1143000" indent="-228600" defTabSz="1042988" eaLnBrk="0" hangingPunct="0">
              <a:defRPr>
                <a:solidFill>
                  <a:schemeClr val="tx1"/>
                </a:solidFill>
                <a:latin typeface="Calibri" pitchFamily="34" charset="0"/>
              </a:defRPr>
            </a:lvl3pPr>
            <a:lvl4pPr marL="1600200" indent="-228600" defTabSz="1042988" eaLnBrk="0" hangingPunct="0">
              <a:defRPr>
                <a:solidFill>
                  <a:schemeClr val="tx1"/>
                </a:solidFill>
                <a:latin typeface="Calibri" pitchFamily="34" charset="0"/>
              </a:defRPr>
            </a:lvl4pPr>
            <a:lvl5pPr marL="2057400" indent="-228600" defTabSz="1042988" eaLnBrk="0" hangingPunct="0">
              <a:defRPr>
                <a:solidFill>
                  <a:schemeClr val="tx1"/>
                </a:solidFill>
                <a:latin typeface="Calibri" pitchFamily="34" charset="0"/>
              </a:defRPr>
            </a:lvl5pPr>
            <a:lvl6pPr marL="2514600" indent="-228600" defTabSz="1042988" eaLnBrk="0" fontAlgn="base" hangingPunct="0">
              <a:spcBef>
                <a:spcPct val="0"/>
              </a:spcBef>
              <a:spcAft>
                <a:spcPct val="0"/>
              </a:spcAft>
              <a:defRPr>
                <a:solidFill>
                  <a:schemeClr val="tx1"/>
                </a:solidFill>
                <a:latin typeface="Calibri" pitchFamily="34" charset="0"/>
              </a:defRPr>
            </a:lvl6pPr>
            <a:lvl7pPr marL="2971800" indent="-228600" defTabSz="1042988" eaLnBrk="0" fontAlgn="base" hangingPunct="0">
              <a:spcBef>
                <a:spcPct val="0"/>
              </a:spcBef>
              <a:spcAft>
                <a:spcPct val="0"/>
              </a:spcAft>
              <a:defRPr>
                <a:solidFill>
                  <a:schemeClr val="tx1"/>
                </a:solidFill>
                <a:latin typeface="Calibri" pitchFamily="34" charset="0"/>
              </a:defRPr>
            </a:lvl7pPr>
            <a:lvl8pPr marL="3429000" indent="-228600" defTabSz="1042988" eaLnBrk="0" fontAlgn="base" hangingPunct="0">
              <a:spcBef>
                <a:spcPct val="0"/>
              </a:spcBef>
              <a:spcAft>
                <a:spcPct val="0"/>
              </a:spcAft>
              <a:defRPr>
                <a:solidFill>
                  <a:schemeClr val="tx1"/>
                </a:solidFill>
                <a:latin typeface="Calibri" pitchFamily="34" charset="0"/>
              </a:defRPr>
            </a:lvl8pPr>
            <a:lvl9pPr marL="3886200" indent="-228600" defTabSz="1042988" eaLnBrk="0" fontAlgn="base" hangingPunct="0">
              <a:spcBef>
                <a:spcPct val="0"/>
              </a:spcBef>
              <a:spcAft>
                <a:spcPct val="0"/>
              </a:spcAft>
              <a:defRPr>
                <a:solidFill>
                  <a:schemeClr val="tx1"/>
                </a:solidFill>
                <a:latin typeface="Calibri" pitchFamily="34" charset="0"/>
              </a:defRPr>
            </a:lvl9pPr>
          </a:lstStyle>
          <a:p>
            <a:pPr algn="ctr" eaLnBrk="1" hangingPunct="1"/>
            <a:r>
              <a:rPr lang="en-GB" b="1" dirty="0">
                <a:solidFill>
                  <a:srgbClr val="013360"/>
                </a:solidFill>
                <a:latin typeface="Arial" pitchFamily="34" charset="0"/>
                <a:cs typeface="Arial" pitchFamily="34" charset="0"/>
              </a:rPr>
              <a:t>(One per WHO Region)</a:t>
            </a:r>
          </a:p>
        </p:txBody>
      </p:sp>
      <p:sp>
        <p:nvSpPr>
          <p:cNvPr id="8202" name="Text Box 16"/>
          <p:cNvSpPr txBox="1">
            <a:spLocks noChangeArrowheads="1"/>
          </p:cNvSpPr>
          <p:nvPr/>
        </p:nvSpPr>
        <p:spPr bwMode="auto">
          <a:xfrm>
            <a:off x="3540014" y="1587500"/>
            <a:ext cx="2230438" cy="10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5" tIns="45708" rIns="91415" bIns="45708">
            <a:spAutoFit/>
          </a:bodyPr>
          <a:lstStyle>
            <a:lvl1pPr defTabSz="1042988" eaLnBrk="0" hangingPunct="0">
              <a:defRPr>
                <a:solidFill>
                  <a:schemeClr val="tx1"/>
                </a:solidFill>
                <a:latin typeface="Calibri" pitchFamily="34" charset="0"/>
              </a:defRPr>
            </a:lvl1pPr>
            <a:lvl2pPr marL="742950" indent="-285750" defTabSz="1042988" eaLnBrk="0" hangingPunct="0">
              <a:defRPr>
                <a:solidFill>
                  <a:schemeClr val="tx1"/>
                </a:solidFill>
                <a:latin typeface="Calibri" pitchFamily="34" charset="0"/>
              </a:defRPr>
            </a:lvl2pPr>
            <a:lvl3pPr marL="1143000" indent="-228600" defTabSz="1042988" eaLnBrk="0" hangingPunct="0">
              <a:defRPr>
                <a:solidFill>
                  <a:schemeClr val="tx1"/>
                </a:solidFill>
                <a:latin typeface="Calibri" pitchFamily="34" charset="0"/>
              </a:defRPr>
            </a:lvl3pPr>
            <a:lvl4pPr marL="1600200" indent="-228600" defTabSz="1042988" eaLnBrk="0" hangingPunct="0">
              <a:defRPr>
                <a:solidFill>
                  <a:schemeClr val="tx1"/>
                </a:solidFill>
                <a:latin typeface="Calibri" pitchFamily="34" charset="0"/>
              </a:defRPr>
            </a:lvl4pPr>
            <a:lvl5pPr marL="2057400" indent="-228600" defTabSz="1042988" eaLnBrk="0" hangingPunct="0">
              <a:defRPr>
                <a:solidFill>
                  <a:schemeClr val="tx1"/>
                </a:solidFill>
                <a:latin typeface="Calibri" pitchFamily="34" charset="0"/>
              </a:defRPr>
            </a:lvl5pPr>
            <a:lvl6pPr marL="2514600" indent="-228600" defTabSz="1042988" eaLnBrk="0" fontAlgn="base" hangingPunct="0">
              <a:spcBef>
                <a:spcPct val="0"/>
              </a:spcBef>
              <a:spcAft>
                <a:spcPct val="0"/>
              </a:spcAft>
              <a:defRPr>
                <a:solidFill>
                  <a:schemeClr val="tx1"/>
                </a:solidFill>
                <a:latin typeface="Calibri" pitchFamily="34" charset="0"/>
              </a:defRPr>
            </a:lvl6pPr>
            <a:lvl7pPr marL="2971800" indent="-228600" defTabSz="1042988" eaLnBrk="0" fontAlgn="base" hangingPunct="0">
              <a:spcBef>
                <a:spcPct val="0"/>
              </a:spcBef>
              <a:spcAft>
                <a:spcPct val="0"/>
              </a:spcAft>
              <a:defRPr>
                <a:solidFill>
                  <a:schemeClr val="tx1"/>
                </a:solidFill>
                <a:latin typeface="Calibri" pitchFamily="34" charset="0"/>
              </a:defRPr>
            </a:lvl7pPr>
            <a:lvl8pPr marL="3429000" indent="-228600" defTabSz="1042988" eaLnBrk="0" fontAlgn="base" hangingPunct="0">
              <a:spcBef>
                <a:spcPct val="0"/>
              </a:spcBef>
              <a:spcAft>
                <a:spcPct val="0"/>
              </a:spcAft>
              <a:defRPr>
                <a:solidFill>
                  <a:schemeClr val="tx1"/>
                </a:solidFill>
                <a:latin typeface="Calibri" pitchFamily="34" charset="0"/>
              </a:defRPr>
            </a:lvl8pPr>
            <a:lvl9pPr marL="3886200" indent="-228600" defTabSz="1042988" eaLnBrk="0" fontAlgn="base" hangingPunct="0">
              <a:spcBef>
                <a:spcPct val="0"/>
              </a:spcBef>
              <a:spcAft>
                <a:spcPct val="0"/>
              </a:spcAft>
              <a:defRPr>
                <a:solidFill>
                  <a:schemeClr val="tx1"/>
                </a:solidFill>
                <a:latin typeface="Calibri" pitchFamily="34" charset="0"/>
              </a:defRPr>
            </a:lvl9pPr>
          </a:lstStyle>
          <a:p>
            <a:pPr eaLnBrk="1" hangingPunct="1">
              <a:buClr>
                <a:srgbClr val="FF0000"/>
              </a:buClr>
              <a:buFont typeface="Arial" pitchFamily="34" charset="0"/>
              <a:buChar char="►"/>
            </a:pPr>
            <a:r>
              <a:rPr lang="en-GB" sz="2000" b="1" dirty="0">
                <a:solidFill>
                  <a:srgbClr val="013360"/>
                </a:solidFill>
                <a:latin typeface="Arial" pitchFamily="34" charset="0"/>
                <a:cs typeface="Arial" pitchFamily="34" charset="0"/>
              </a:rPr>
              <a:t> Notification</a:t>
            </a:r>
          </a:p>
          <a:p>
            <a:pPr eaLnBrk="1" hangingPunct="1">
              <a:buClr>
                <a:srgbClr val="FF0000"/>
              </a:buClr>
              <a:buFont typeface="Arial" pitchFamily="34" charset="0"/>
              <a:buChar char="►"/>
            </a:pPr>
            <a:r>
              <a:rPr lang="en-GB" sz="2000" b="1" dirty="0">
                <a:solidFill>
                  <a:srgbClr val="013360"/>
                </a:solidFill>
                <a:latin typeface="Arial" pitchFamily="34" charset="0"/>
                <a:cs typeface="Arial" pitchFamily="34" charset="0"/>
              </a:rPr>
              <a:t> Reports</a:t>
            </a:r>
          </a:p>
          <a:p>
            <a:pPr eaLnBrk="1" hangingPunct="1">
              <a:buClr>
                <a:srgbClr val="FF0000"/>
              </a:buClr>
              <a:buFont typeface="Arial" pitchFamily="34" charset="0"/>
              <a:buChar char="►"/>
            </a:pPr>
            <a:r>
              <a:rPr lang="en-GB" sz="2000" b="1" dirty="0">
                <a:solidFill>
                  <a:srgbClr val="013360"/>
                </a:solidFill>
                <a:latin typeface="Arial" pitchFamily="34" charset="0"/>
                <a:cs typeface="Arial" pitchFamily="34" charset="0"/>
              </a:rPr>
              <a:t> Consultation</a:t>
            </a:r>
          </a:p>
        </p:txBody>
      </p:sp>
      <p:sp>
        <p:nvSpPr>
          <p:cNvPr id="8203" name="Text Box 17"/>
          <p:cNvSpPr txBox="1">
            <a:spLocks noChangeArrowheads="1"/>
          </p:cNvSpPr>
          <p:nvPr/>
        </p:nvSpPr>
        <p:spPr bwMode="auto">
          <a:xfrm>
            <a:off x="3687758" y="2835258"/>
            <a:ext cx="2339182" cy="400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15" tIns="45708" rIns="91415" bIns="45708">
            <a:spAutoFit/>
          </a:bodyPr>
          <a:lstStyle>
            <a:lvl1pPr defTabSz="1042988" eaLnBrk="0" hangingPunct="0">
              <a:defRPr>
                <a:solidFill>
                  <a:schemeClr val="tx1"/>
                </a:solidFill>
                <a:latin typeface="Calibri" pitchFamily="34" charset="0"/>
              </a:defRPr>
            </a:lvl1pPr>
            <a:lvl2pPr marL="742950" indent="-285750" defTabSz="1042988" eaLnBrk="0" hangingPunct="0">
              <a:defRPr>
                <a:solidFill>
                  <a:schemeClr val="tx1"/>
                </a:solidFill>
                <a:latin typeface="Calibri" pitchFamily="34" charset="0"/>
              </a:defRPr>
            </a:lvl2pPr>
            <a:lvl3pPr marL="1143000" indent="-228600" defTabSz="1042988" eaLnBrk="0" hangingPunct="0">
              <a:defRPr>
                <a:solidFill>
                  <a:schemeClr val="tx1"/>
                </a:solidFill>
                <a:latin typeface="Calibri" pitchFamily="34" charset="0"/>
              </a:defRPr>
            </a:lvl3pPr>
            <a:lvl4pPr marL="1600200" indent="-228600" defTabSz="1042988" eaLnBrk="0" hangingPunct="0">
              <a:defRPr>
                <a:solidFill>
                  <a:schemeClr val="tx1"/>
                </a:solidFill>
                <a:latin typeface="Calibri" pitchFamily="34" charset="0"/>
              </a:defRPr>
            </a:lvl4pPr>
            <a:lvl5pPr marL="2057400" indent="-228600" defTabSz="1042988" eaLnBrk="0" hangingPunct="0">
              <a:defRPr>
                <a:solidFill>
                  <a:schemeClr val="tx1"/>
                </a:solidFill>
                <a:latin typeface="Calibri" pitchFamily="34" charset="0"/>
              </a:defRPr>
            </a:lvl5pPr>
            <a:lvl6pPr marL="2514600" indent="-228600" defTabSz="1042988" eaLnBrk="0" fontAlgn="base" hangingPunct="0">
              <a:spcBef>
                <a:spcPct val="0"/>
              </a:spcBef>
              <a:spcAft>
                <a:spcPct val="0"/>
              </a:spcAft>
              <a:defRPr>
                <a:solidFill>
                  <a:schemeClr val="tx1"/>
                </a:solidFill>
                <a:latin typeface="Calibri" pitchFamily="34" charset="0"/>
              </a:defRPr>
            </a:lvl6pPr>
            <a:lvl7pPr marL="2971800" indent="-228600" defTabSz="1042988" eaLnBrk="0" fontAlgn="base" hangingPunct="0">
              <a:spcBef>
                <a:spcPct val="0"/>
              </a:spcBef>
              <a:spcAft>
                <a:spcPct val="0"/>
              </a:spcAft>
              <a:defRPr>
                <a:solidFill>
                  <a:schemeClr val="tx1"/>
                </a:solidFill>
                <a:latin typeface="Calibri" pitchFamily="34" charset="0"/>
              </a:defRPr>
            </a:lvl7pPr>
            <a:lvl8pPr marL="3429000" indent="-228600" defTabSz="1042988" eaLnBrk="0" fontAlgn="base" hangingPunct="0">
              <a:spcBef>
                <a:spcPct val="0"/>
              </a:spcBef>
              <a:spcAft>
                <a:spcPct val="0"/>
              </a:spcAft>
              <a:defRPr>
                <a:solidFill>
                  <a:schemeClr val="tx1"/>
                </a:solidFill>
                <a:latin typeface="Calibri" pitchFamily="34" charset="0"/>
              </a:defRPr>
            </a:lvl8pPr>
            <a:lvl9pPr marL="3886200" indent="-228600" defTabSz="1042988" eaLnBrk="0" fontAlgn="base" hangingPunct="0">
              <a:spcBef>
                <a:spcPct val="0"/>
              </a:spcBef>
              <a:spcAft>
                <a:spcPct val="0"/>
              </a:spcAft>
              <a:defRPr>
                <a:solidFill>
                  <a:schemeClr val="tx1"/>
                </a:solidFill>
                <a:latin typeface="Calibri" pitchFamily="34" charset="0"/>
              </a:defRPr>
            </a:lvl9pPr>
          </a:lstStyle>
          <a:p>
            <a:pPr eaLnBrk="1" hangingPunct="1">
              <a:buClr>
                <a:srgbClr val="FF0000"/>
              </a:buClr>
              <a:buFont typeface="Arial" pitchFamily="34" charset="0"/>
              <a:buNone/>
            </a:pPr>
            <a:r>
              <a:rPr lang="en-GB" sz="2000" b="1" dirty="0">
                <a:latin typeface="Arial" pitchFamily="34" charset="0"/>
                <a:cs typeface="Arial" pitchFamily="34" charset="0"/>
              </a:rPr>
              <a:t> </a:t>
            </a:r>
            <a:r>
              <a:rPr lang="en-GB" sz="2000" b="1" dirty="0">
                <a:solidFill>
                  <a:srgbClr val="013360"/>
                </a:solidFill>
                <a:latin typeface="Arial" pitchFamily="34" charset="0"/>
                <a:cs typeface="Arial" pitchFamily="34" charset="0"/>
              </a:rPr>
              <a:t>Verification</a:t>
            </a:r>
            <a:r>
              <a:rPr lang="en-GB" sz="2000" b="1" dirty="0">
                <a:latin typeface="Arial" pitchFamily="34" charset="0"/>
                <a:cs typeface="Arial" pitchFamily="34" charset="0"/>
              </a:rPr>
              <a:t> </a:t>
            </a:r>
            <a:r>
              <a:rPr lang="en-GB" sz="2000" b="1" dirty="0">
                <a:solidFill>
                  <a:srgbClr val="FF0000"/>
                </a:solidFill>
                <a:latin typeface="Arial" pitchFamily="34" charset="0"/>
                <a:cs typeface="Arial" pitchFamily="34" charset="0"/>
              </a:rPr>
              <a:t>◄</a:t>
            </a:r>
          </a:p>
        </p:txBody>
      </p:sp>
      <p:sp>
        <p:nvSpPr>
          <p:cNvPr id="8204" name="Title 2"/>
          <p:cNvSpPr txBox="1">
            <a:spLocks/>
          </p:cNvSpPr>
          <p:nvPr/>
        </p:nvSpPr>
        <p:spPr bwMode="auto">
          <a:xfrm>
            <a:off x="0" y="1588"/>
            <a:ext cx="9051925" cy="1293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600" dirty="0">
                <a:solidFill>
                  <a:schemeClr val="bg1"/>
                </a:solidFill>
                <a:latin typeface="Arial" panose="020B0604020202020204" pitchFamily="34" charset="0"/>
                <a:cs typeface="Arial" panose="020B0604020202020204" pitchFamily="34" charset="0"/>
              </a:rPr>
              <a:t>Responsible Authorities </a:t>
            </a:r>
          </a:p>
        </p:txBody>
      </p:sp>
      <p:sp>
        <p:nvSpPr>
          <p:cNvPr id="2" name="TextBox 1"/>
          <p:cNvSpPr txBox="1"/>
          <p:nvPr/>
        </p:nvSpPr>
        <p:spPr>
          <a:xfrm>
            <a:off x="171450" y="4511674"/>
            <a:ext cx="4010025" cy="1477328"/>
          </a:xfrm>
          <a:prstGeom prst="rect">
            <a:avLst/>
          </a:prstGeom>
          <a:noFill/>
        </p:spPr>
        <p:txBody>
          <a:bodyPr wrap="square" rtlCol="0">
            <a:spAutoFit/>
          </a:bodyPr>
          <a:lstStyle/>
          <a:p>
            <a:pPr algn="ctr"/>
            <a:r>
              <a:rPr lang="en-GB" altLang="en-US" i="1" dirty="0">
                <a:solidFill>
                  <a:srgbClr val="013360"/>
                </a:solidFill>
                <a:latin typeface="Arial Narrow" pitchFamily="34" charset="0"/>
              </a:rPr>
              <a:t>National IHR Focal Point” means the national centre, designated by each State Party, which shall be accessible at all times for communications with WHO IHR Contact Points under these Regulations</a:t>
            </a:r>
          </a:p>
        </p:txBody>
      </p:sp>
      <p:sp>
        <p:nvSpPr>
          <p:cNvPr id="16" name="TextBox 15"/>
          <p:cNvSpPr txBox="1"/>
          <p:nvPr/>
        </p:nvSpPr>
        <p:spPr>
          <a:xfrm>
            <a:off x="5489575" y="4511674"/>
            <a:ext cx="3490912" cy="1477328"/>
          </a:xfrm>
          <a:prstGeom prst="rect">
            <a:avLst/>
          </a:prstGeom>
          <a:noFill/>
        </p:spPr>
        <p:txBody>
          <a:bodyPr wrap="square" rtlCol="0">
            <a:spAutoFit/>
          </a:bodyPr>
          <a:lstStyle/>
          <a:p>
            <a:pPr algn="ctr"/>
            <a:r>
              <a:rPr lang="en-GB" altLang="en-US" dirty="0">
                <a:solidFill>
                  <a:srgbClr val="013360"/>
                </a:solidFill>
                <a:latin typeface="Arial Narrow" pitchFamily="34" charset="0"/>
              </a:rPr>
              <a:t>“</a:t>
            </a:r>
            <a:r>
              <a:rPr lang="en-GB" altLang="en-US" i="1" dirty="0">
                <a:solidFill>
                  <a:srgbClr val="013360"/>
                </a:solidFill>
                <a:latin typeface="Arial Narrow" pitchFamily="34" charset="0"/>
              </a:rPr>
              <a:t>WHO IHR Contact Point” means the unit within WHO which shall be accessible at all times for communications with the National IHR Focal Point</a:t>
            </a:r>
          </a:p>
        </p:txBody>
      </p:sp>
    </p:spTree>
    <p:extLst>
      <p:ext uri="{BB962C8B-B14F-4D97-AF65-F5344CB8AC3E}">
        <p14:creationId xmlns:p14="http://schemas.microsoft.com/office/powerpoint/2010/main" val="3118569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2"/>
          <p:cNvSpPr txBox="1">
            <a:spLocks noChangeArrowheads="1"/>
          </p:cNvSpPr>
          <p:nvPr/>
        </p:nvSpPr>
        <p:spPr bwMode="auto">
          <a:xfrm>
            <a:off x="612613" y="2372152"/>
            <a:ext cx="3131981" cy="1531601"/>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7341" tIns="48671" rIns="97341" bIns="48671">
            <a:spAutoFit/>
          </a:bodyPr>
          <a:lstStyle>
            <a:lvl1pPr defTabSz="973138" eaLnBrk="0" hangingPunct="0">
              <a:defRPr>
                <a:solidFill>
                  <a:schemeClr val="tx1"/>
                </a:solidFill>
                <a:latin typeface="Arial" charset="0"/>
                <a:cs typeface="Arial" charset="0"/>
              </a:defRPr>
            </a:lvl1pPr>
            <a:lvl2pPr marL="742950" indent="-285750" defTabSz="973138" eaLnBrk="0" hangingPunct="0">
              <a:defRPr>
                <a:solidFill>
                  <a:schemeClr val="tx1"/>
                </a:solidFill>
                <a:latin typeface="Arial" charset="0"/>
                <a:cs typeface="Arial" charset="0"/>
              </a:defRPr>
            </a:lvl2pPr>
            <a:lvl3pPr marL="1143000" indent="-228600" defTabSz="973138" eaLnBrk="0" hangingPunct="0">
              <a:defRPr>
                <a:solidFill>
                  <a:schemeClr val="tx1"/>
                </a:solidFill>
                <a:latin typeface="Arial" charset="0"/>
                <a:cs typeface="Arial" charset="0"/>
              </a:defRPr>
            </a:lvl3pPr>
            <a:lvl4pPr marL="1600200" indent="-228600" defTabSz="973138" eaLnBrk="0" hangingPunct="0">
              <a:defRPr>
                <a:solidFill>
                  <a:schemeClr val="tx1"/>
                </a:solidFill>
                <a:latin typeface="Arial" charset="0"/>
                <a:cs typeface="Arial" charset="0"/>
              </a:defRPr>
            </a:lvl4pPr>
            <a:lvl5pPr marL="2057400" indent="-228600" defTabSz="973138" eaLnBrk="0" hangingPunct="0">
              <a:defRPr>
                <a:solidFill>
                  <a:schemeClr val="tx1"/>
                </a:solidFill>
                <a:latin typeface="Arial" charset="0"/>
                <a:cs typeface="Arial" charset="0"/>
              </a:defRPr>
            </a:lvl5pPr>
            <a:lvl6pPr marL="2514600" indent="-228600" algn="ctr" defTabSz="973138" eaLnBrk="0" fontAlgn="base" hangingPunct="0">
              <a:spcBef>
                <a:spcPct val="0"/>
              </a:spcBef>
              <a:spcAft>
                <a:spcPct val="0"/>
              </a:spcAft>
              <a:defRPr>
                <a:solidFill>
                  <a:schemeClr val="tx1"/>
                </a:solidFill>
                <a:latin typeface="Arial" charset="0"/>
                <a:cs typeface="Arial" charset="0"/>
              </a:defRPr>
            </a:lvl6pPr>
            <a:lvl7pPr marL="2971800" indent="-228600" algn="ctr" defTabSz="973138" eaLnBrk="0" fontAlgn="base" hangingPunct="0">
              <a:spcBef>
                <a:spcPct val="0"/>
              </a:spcBef>
              <a:spcAft>
                <a:spcPct val="0"/>
              </a:spcAft>
              <a:defRPr>
                <a:solidFill>
                  <a:schemeClr val="tx1"/>
                </a:solidFill>
                <a:latin typeface="Arial" charset="0"/>
                <a:cs typeface="Arial" charset="0"/>
              </a:defRPr>
            </a:lvl7pPr>
            <a:lvl8pPr marL="3429000" indent="-228600" algn="ctr" defTabSz="973138" eaLnBrk="0" fontAlgn="base" hangingPunct="0">
              <a:spcBef>
                <a:spcPct val="0"/>
              </a:spcBef>
              <a:spcAft>
                <a:spcPct val="0"/>
              </a:spcAft>
              <a:defRPr>
                <a:solidFill>
                  <a:schemeClr val="tx1"/>
                </a:solidFill>
                <a:latin typeface="Arial" charset="0"/>
                <a:cs typeface="Arial" charset="0"/>
              </a:defRPr>
            </a:lvl8pPr>
            <a:lvl9pPr marL="3886200" indent="-228600" algn="ctr" defTabSz="973138" eaLnBrk="0" fontAlgn="base" hangingPunct="0">
              <a:spcBef>
                <a:spcPct val="0"/>
              </a:spcBef>
              <a:spcAft>
                <a:spcPct val="0"/>
              </a:spcAft>
              <a:defRPr>
                <a:solidFill>
                  <a:schemeClr val="tx1"/>
                </a:solidFill>
                <a:latin typeface="Arial" charset="0"/>
                <a:cs typeface="Arial" charset="0"/>
              </a:defRPr>
            </a:lvl9pPr>
          </a:lstStyle>
          <a:p>
            <a:pPr algn="l" eaLnBrk="1" hangingPunct="1">
              <a:spcBef>
                <a:spcPct val="30000"/>
              </a:spcBef>
            </a:pPr>
            <a:r>
              <a:rPr lang="en-US" altLang="en-US" sz="1300" dirty="0">
                <a:solidFill>
                  <a:srgbClr val="013360"/>
                </a:solidFill>
                <a:latin typeface="Arial"/>
                <a:cs typeface="Arial"/>
              </a:rPr>
              <a:t>24/7 accessibility</a:t>
            </a:r>
          </a:p>
          <a:p>
            <a:pPr algn="l" eaLnBrk="1" hangingPunct="1">
              <a:spcBef>
                <a:spcPct val="30000"/>
              </a:spcBef>
            </a:pPr>
            <a:r>
              <a:rPr lang="en-US" altLang="en-US" sz="1300" dirty="0">
                <a:solidFill>
                  <a:srgbClr val="013360"/>
                </a:solidFill>
                <a:latin typeface="Arial"/>
                <a:cs typeface="Arial"/>
              </a:rPr>
              <a:t>Primary channel for WHO-NFP event-related communications</a:t>
            </a:r>
          </a:p>
          <a:p>
            <a:pPr algn="l" eaLnBrk="1" hangingPunct="1">
              <a:spcBef>
                <a:spcPct val="30000"/>
              </a:spcBef>
            </a:pPr>
            <a:r>
              <a:rPr lang="en-US" altLang="en-US" sz="1300" dirty="0">
                <a:solidFill>
                  <a:srgbClr val="013360"/>
                </a:solidFill>
                <a:latin typeface="Arial"/>
                <a:cs typeface="Arial"/>
              </a:rPr>
              <a:t>Disseminate information within WHO</a:t>
            </a:r>
          </a:p>
          <a:p>
            <a:pPr algn="l" eaLnBrk="1" hangingPunct="1">
              <a:spcBef>
                <a:spcPct val="30000"/>
              </a:spcBef>
            </a:pPr>
            <a:r>
              <a:rPr lang="en-US" altLang="en-US" sz="1300" dirty="0">
                <a:solidFill>
                  <a:srgbClr val="013360"/>
                </a:solidFill>
                <a:latin typeface="Arial"/>
                <a:cs typeface="Arial"/>
              </a:rPr>
              <a:t>"Activate" the WHO assessment and response system</a:t>
            </a:r>
          </a:p>
        </p:txBody>
      </p:sp>
      <p:sp>
        <p:nvSpPr>
          <p:cNvPr id="47" name="Text Box 3"/>
          <p:cNvSpPr txBox="1">
            <a:spLocks noChangeArrowheads="1"/>
          </p:cNvSpPr>
          <p:nvPr/>
        </p:nvSpPr>
        <p:spPr bwMode="auto">
          <a:xfrm>
            <a:off x="1994137" y="5192583"/>
            <a:ext cx="1750456" cy="775401"/>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7341" tIns="48671" rIns="97341" bIns="48671">
            <a:spAutoFit/>
          </a:bodyPr>
          <a:lstStyle>
            <a:lvl1pPr defTabSz="973138" eaLnBrk="0" hangingPunct="0">
              <a:defRPr>
                <a:solidFill>
                  <a:schemeClr val="tx1"/>
                </a:solidFill>
                <a:latin typeface="Arial" charset="0"/>
                <a:cs typeface="Arial" charset="0"/>
              </a:defRPr>
            </a:lvl1pPr>
            <a:lvl2pPr marL="742950" indent="-285750" defTabSz="973138" eaLnBrk="0" hangingPunct="0">
              <a:defRPr>
                <a:solidFill>
                  <a:schemeClr val="tx1"/>
                </a:solidFill>
                <a:latin typeface="Arial" charset="0"/>
                <a:cs typeface="Arial" charset="0"/>
              </a:defRPr>
            </a:lvl2pPr>
            <a:lvl3pPr marL="1143000" indent="-228600" defTabSz="973138" eaLnBrk="0" hangingPunct="0">
              <a:defRPr>
                <a:solidFill>
                  <a:schemeClr val="tx1"/>
                </a:solidFill>
                <a:latin typeface="Arial" charset="0"/>
                <a:cs typeface="Arial" charset="0"/>
              </a:defRPr>
            </a:lvl3pPr>
            <a:lvl4pPr marL="1600200" indent="-228600" defTabSz="973138" eaLnBrk="0" hangingPunct="0">
              <a:defRPr>
                <a:solidFill>
                  <a:schemeClr val="tx1"/>
                </a:solidFill>
                <a:latin typeface="Arial" charset="0"/>
                <a:cs typeface="Arial" charset="0"/>
              </a:defRPr>
            </a:lvl4pPr>
            <a:lvl5pPr marL="2057400" indent="-228600" defTabSz="973138" eaLnBrk="0" hangingPunct="0">
              <a:defRPr>
                <a:solidFill>
                  <a:schemeClr val="tx1"/>
                </a:solidFill>
                <a:latin typeface="Arial" charset="0"/>
                <a:cs typeface="Arial" charset="0"/>
              </a:defRPr>
            </a:lvl5pPr>
            <a:lvl6pPr marL="2514600" indent="-228600" algn="ctr" defTabSz="973138" eaLnBrk="0" fontAlgn="base" hangingPunct="0">
              <a:spcBef>
                <a:spcPct val="0"/>
              </a:spcBef>
              <a:spcAft>
                <a:spcPct val="0"/>
              </a:spcAft>
              <a:defRPr>
                <a:solidFill>
                  <a:schemeClr val="tx1"/>
                </a:solidFill>
                <a:latin typeface="Arial" charset="0"/>
                <a:cs typeface="Arial" charset="0"/>
              </a:defRPr>
            </a:lvl6pPr>
            <a:lvl7pPr marL="2971800" indent="-228600" algn="ctr" defTabSz="973138" eaLnBrk="0" fontAlgn="base" hangingPunct="0">
              <a:spcBef>
                <a:spcPct val="0"/>
              </a:spcBef>
              <a:spcAft>
                <a:spcPct val="0"/>
              </a:spcAft>
              <a:defRPr>
                <a:solidFill>
                  <a:schemeClr val="tx1"/>
                </a:solidFill>
                <a:latin typeface="Arial" charset="0"/>
                <a:cs typeface="Arial" charset="0"/>
              </a:defRPr>
            </a:lvl7pPr>
            <a:lvl8pPr marL="3429000" indent="-228600" algn="ctr" defTabSz="973138" eaLnBrk="0" fontAlgn="base" hangingPunct="0">
              <a:spcBef>
                <a:spcPct val="0"/>
              </a:spcBef>
              <a:spcAft>
                <a:spcPct val="0"/>
              </a:spcAft>
              <a:defRPr>
                <a:solidFill>
                  <a:schemeClr val="tx1"/>
                </a:solidFill>
                <a:latin typeface="Arial" charset="0"/>
                <a:cs typeface="Arial" charset="0"/>
              </a:defRPr>
            </a:lvl8pPr>
            <a:lvl9pPr marL="3886200" indent="-228600" algn="ctr" defTabSz="973138" eaLnBrk="0" fontAlgn="base" hangingPunct="0">
              <a:spcBef>
                <a:spcPct val="0"/>
              </a:spcBef>
              <a:spcAft>
                <a:spcPct val="0"/>
              </a:spcAft>
              <a:defRPr>
                <a:solidFill>
                  <a:schemeClr val="tx1"/>
                </a:solidFill>
                <a:latin typeface="Arial" charset="0"/>
                <a:cs typeface="Arial" charset="0"/>
              </a:defRPr>
            </a:lvl9pPr>
          </a:lstStyle>
          <a:p>
            <a:pPr algn="l" eaLnBrk="1" hangingPunct="1"/>
            <a:r>
              <a:rPr lang="en-GB" altLang="en-US" sz="1100" dirty="0">
                <a:solidFill>
                  <a:srgbClr val="013360"/>
                </a:solidFill>
                <a:latin typeface="Arial"/>
                <a:cs typeface="Arial"/>
              </a:rPr>
              <a:t>Detect</a:t>
            </a:r>
          </a:p>
          <a:p>
            <a:pPr algn="l" eaLnBrk="1" hangingPunct="1"/>
            <a:r>
              <a:rPr lang="en-GB" altLang="en-US" sz="1100" dirty="0">
                <a:solidFill>
                  <a:srgbClr val="013360"/>
                </a:solidFill>
                <a:latin typeface="Arial"/>
                <a:cs typeface="Arial"/>
              </a:rPr>
              <a:t>Assess</a:t>
            </a:r>
          </a:p>
          <a:p>
            <a:pPr algn="l" eaLnBrk="1" hangingPunct="1"/>
            <a:r>
              <a:rPr lang="en-GB" altLang="en-US" sz="1100" dirty="0">
                <a:solidFill>
                  <a:srgbClr val="013360"/>
                </a:solidFill>
                <a:latin typeface="Arial"/>
                <a:cs typeface="Arial"/>
              </a:rPr>
              <a:t>Report</a:t>
            </a:r>
          </a:p>
          <a:p>
            <a:pPr algn="l" eaLnBrk="1" hangingPunct="1"/>
            <a:r>
              <a:rPr lang="en-GB" altLang="en-US" sz="1100" dirty="0">
                <a:solidFill>
                  <a:srgbClr val="013360"/>
                </a:solidFill>
                <a:latin typeface="Arial"/>
                <a:cs typeface="Arial"/>
              </a:rPr>
              <a:t>Respond</a:t>
            </a:r>
          </a:p>
        </p:txBody>
      </p:sp>
      <p:sp>
        <p:nvSpPr>
          <p:cNvPr id="48" name="Text Box 4"/>
          <p:cNvSpPr txBox="1">
            <a:spLocks noChangeArrowheads="1"/>
          </p:cNvSpPr>
          <p:nvPr/>
        </p:nvSpPr>
        <p:spPr bwMode="auto">
          <a:xfrm>
            <a:off x="611041" y="4026839"/>
            <a:ext cx="3133551" cy="1078561"/>
          </a:xfrm>
          <a:prstGeom prst="rect">
            <a:avLst/>
          </a:prstGeom>
          <a:solidFill>
            <a:srgbClr val="EAEAEA"/>
          </a:solidFill>
          <a:ln w="57150">
            <a:noFill/>
            <a:miter lim="800000"/>
            <a:headEnd/>
            <a:tailEnd/>
          </a:ln>
        </p:spPr>
        <p:txBody>
          <a:bodyPr wrap="square" lIns="97341" tIns="48671" rIns="97341" bIns="48671">
            <a:spAutoFit/>
          </a:bodyPr>
          <a:lstStyle>
            <a:lvl1pPr defTabSz="973138" eaLnBrk="0" hangingPunct="0">
              <a:defRPr>
                <a:solidFill>
                  <a:schemeClr val="tx1"/>
                </a:solidFill>
                <a:latin typeface="Arial" charset="0"/>
                <a:cs typeface="Arial" charset="0"/>
              </a:defRPr>
            </a:lvl1pPr>
            <a:lvl2pPr marL="742950" indent="-285750" defTabSz="973138" eaLnBrk="0" hangingPunct="0">
              <a:defRPr>
                <a:solidFill>
                  <a:schemeClr val="tx1"/>
                </a:solidFill>
                <a:latin typeface="Arial" charset="0"/>
                <a:cs typeface="Arial" charset="0"/>
              </a:defRPr>
            </a:lvl2pPr>
            <a:lvl3pPr marL="1143000" indent="-228600" defTabSz="973138" eaLnBrk="0" hangingPunct="0">
              <a:defRPr>
                <a:solidFill>
                  <a:schemeClr val="tx1"/>
                </a:solidFill>
                <a:latin typeface="Arial" charset="0"/>
                <a:cs typeface="Arial" charset="0"/>
              </a:defRPr>
            </a:lvl3pPr>
            <a:lvl4pPr marL="1600200" indent="-228600" defTabSz="973138" eaLnBrk="0" hangingPunct="0">
              <a:defRPr>
                <a:solidFill>
                  <a:schemeClr val="tx1"/>
                </a:solidFill>
                <a:latin typeface="Arial" charset="0"/>
                <a:cs typeface="Arial" charset="0"/>
              </a:defRPr>
            </a:lvl4pPr>
            <a:lvl5pPr marL="2057400" indent="-228600" defTabSz="973138" eaLnBrk="0" hangingPunct="0">
              <a:defRPr>
                <a:solidFill>
                  <a:schemeClr val="tx1"/>
                </a:solidFill>
                <a:latin typeface="Arial" charset="0"/>
                <a:cs typeface="Arial" charset="0"/>
              </a:defRPr>
            </a:lvl5pPr>
            <a:lvl6pPr marL="2514600" indent="-228600" algn="ctr" defTabSz="973138" eaLnBrk="0" fontAlgn="base" hangingPunct="0">
              <a:spcBef>
                <a:spcPct val="0"/>
              </a:spcBef>
              <a:spcAft>
                <a:spcPct val="0"/>
              </a:spcAft>
              <a:defRPr>
                <a:solidFill>
                  <a:schemeClr val="tx1"/>
                </a:solidFill>
                <a:latin typeface="Arial" charset="0"/>
                <a:cs typeface="Arial" charset="0"/>
              </a:defRPr>
            </a:lvl6pPr>
            <a:lvl7pPr marL="2971800" indent="-228600" algn="ctr" defTabSz="973138" eaLnBrk="0" fontAlgn="base" hangingPunct="0">
              <a:spcBef>
                <a:spcPct val="0"/>
              </a:spcBef>
              <a:spcAft>
                <a:spcPct val="0"/>
              </a:spcAft>
              <a:defRPr>
                <a:solidFill>
                  <a:schemeClr val="tx1"/>
                </a:solidFill>
                <a:latin typeface="Arial" charset="0"/>
                <a:cs typeface="Arial" charset="0"/>
              </a:defRPr>
            </a:lvl7pPr>
            <a:lvl8pPr marL="3429000" indent="-228600" algn="ctr" defTabSz="973138" eaLnBrk="0" fontAlgn="base" hangingPunct="0">
              <a:spcBef>
                <a:spcPct val="0"/>
              </a:spcBef>
              <a:spcAft>
                <a:spcPct val="0"/>
              </a:spcAft>
              <a:defRPr>
                <a:solidFill>
                  <a:schemeClr val="tx1"/>
                </a:solidFill>
                <a:latin typeface="Arial" charset="0"/>
                <a:cs typeface="Arial" charset="0"/>
              </a:defRPr>
            </a:lvl8pPr>
            <a:lvl9pPr marL="3886200" indent="-228600" algn="ctr" defTabSz="973138" eaLnBrk="0" fontAlgn="base" hangingPunct="0">
              <a:spcBef>
                <a:spcPct val="0"/>
              </a:spcBef>
              <a:spcAft>
                <a:spcPct val="0"/>
              </a:spcAft>
              <a:defRPr>
                <a:solidFill>
                  <a:schemeClr val="tx1"/>
                </a:solidFill>
                <a:latin typeface="Arial" charset="0"/>
                <a:cs typeface="Arial" charset="0"/>
              </a:defRPr>
            </a:lvl9pPr>
          </a:lstStyle>
          <a:p>
            <a:pPr eaLnBrk="1" hangingPunct="1">
              <a:spcBef>
                <a:spcPct val="30000"/>
              </a:spcBef>
            </a:pPr>
            <a:r>
              <a:rPr lang="en-US" altLang="en-US" sz="1300" dirty="0">
                <a:solidFill>
                  <a:srgbClr val="013360"/>
                </a:solidFill>
                <a:latin typeface="Arial"/>
                <a:cs typeface="Arial"/>
              </a:rPr>
              <a:t>24/7 accessibility</a:t>
            </a:r>
          </a:p>
          <a:p>
            <a:pPr algn="l" eaLnBrk="1" hangingPunct="1">
              <a:spcBef>
                <a:spcPct val="30000"/>
              </a:spcBef>
            </a:pPr>
            <a:r>
              <a:rPr lang="en-US" altLang="en-US" sz="1300" dirty="0">
                <a:solidFill>
                  <a:srgbClr val="013360"/>
                </a:solidFill>
                <a:latin typeface="Arial"/>
                <a:cs typeface="Arial"/>
              </a:rPr>
              <a:t>Communication with WHO</a:t>
            </a:r>
          </a:p>
          <a:p>
            <a:pPr algn="l" eaLnBrk="1" hangingPunct="1">
              <a:spcBef>
                <a:spcPct val="30000"/>
              </a:spcBef>
            </a:pPr>
            <a:r>
              <a:rPr lang="en-US" altLang="en-US" sz="1300" dirty="0">
                <a:solidFill>
                  <a:srgbClr val="013360"/>
                </a:solidFill>
                <a:latin typeface="Arial"/>
                <a:cs typeface="Arial"/>
              </a:rPr>
              <a:t>Dissemination of information nationally</a:t>
            </a:r>
          </a:p>
          <a:p>
            <a:pPr algn="l" eaLnBrk="1" hangingPunct="1">
              <a:spcBef>
                <a:spcPct val="30000"/>
              </a:spcBef>
            </a:pPr>
            <a:r>
              <a:rPr lang="en-US" altLang="en-US" sz="1300" dirty="0">
                <a:solidFill>
                  <a:srgbClr val="013360"/>
                </a:solidFill>
                <a:latin typeface="Arial"/>
                <a:cs typeface="Arial"/>
              </a:rPr>
              <a:t>Consolidating input nationally</a:t>
            </a:r>
          </a:p>
        </p:txBody>
      </p:sp>
      <p:sp>
        <p:nvSpPr>
          <p:cNvPr id="49" name="AutoShape 5"/>
          <p:cNvSpPr>
            <a:spLocks noChangeArrowheads="1"/>
          </p:cNvSpPr>
          <p:nvPr/>
        </p:nvSpPr>
        <p:spPr bwMode="auto">
          <a:xfrm>
            <a:off x="2892128" y="5405584"/>
            <a:ext cx="3432472" cy="449887"/>
          </a:xfrm>
          <a:prstGeom prst="roundRect">
            <a:avLst>
              <a:gd name="adj" fmla="val 16667"/>
            </a:avLst>
          </a:prstGeom>
          <a:solidFill>
            <a:srgbClr val="ACC8EA"/>
          </a:solidFill>
          <a:ln>
            <a:noFill/>
          </a:ln>
        </p:spPr>
        <p:txBody>
          <a:bodyPr wrap="none" lIns="97341" tIns="48671" rIns="97341" bIns="48671" anchor="ctr"/>
          <a:lstStyle>
            <a:lvl1pPr defTabSz="973138" eaLnBrk="0" hangingPunct="0">
              <a:defRPr>
                <a:solidFill>
                  <a:schemeClr val="tx1"/>
                </a:solidFill>
                <a:latin typeface="Arial" charset="0"/>
                <a:cs typeface="Arial" charset="0"/>
              </a:defRPr>
            </a:lvl1pPr>
            <a:lvl2pPr marL="742950" indent="-285750" defTabSz="973138" eaLnBrk="0" hangingPunct="0">
              <a:defRPr>
                <a:solidFill>
                  <a:schemeClr val="tx1"/>
                </a:solidFill>
                <a:latin typeface="Arial" charset="0"/>
                <a:cs typeface="Arial" charset="0"/>
              </a:defRPr>
            </a:lvl2pPr>
            <a:lvl3pPr marL="1143000" indent="-228600" defTabSz="973138" eaLnBrk="0" hangingPunct="0">
              <a:defRPr>
                <a:solidFill>
                  <a:schemeClr val="tx1"/>
                </a:solidFill>
                <a:latin typeface="Arial" charset="0"/>
                <a:cs typeface="Arial" charset="0"/>
              </a:defRPr>
            </a:lvl3pPr>
            <a:lvl4pPr marL="1600200" indent="-228600" defTabSz="973138" eaLnBrk="0" hangingPunct="0">
              <a:defRPr>
                <a:solidFill>
                  <a:schemeClr val="tx1"/>
                </a:solidFill>
                <a:latin typeface="Arial" charset="0"/>
                <a:cs typeface="Arial" charset="0"/>
              </a:defRPr>
            </a:lvl4pPr>
            <a:lvl5pPr marL="2057400" indent="-228600" defTabSz="973138" eaLnBrk="0" hangingPunct="0">
              <a:defRPr>
                <a:solidFill>
                  <a:schemeClr val="tx1"/>
                </a:solidFill>
                <a:latin typeface="Arial" charset="0"/>
                <a:cs typeface="Arial" charset="0"/>
              </a:defRPr>
            </a:lvl5pPr>
            <a:lvl6pPr marL="2514600" indent="-228600" algn="ctr" defTabSz="973138" eaLnBrk="0" fontAlgn="base" hangingPunct="0">
              <a:spcBef>
                <a:spcPct val="0"/>
              </a:spcBef>
              <a:spcAft>
                <a:spcPct val="0"/>
              </a:spcAft>
              <a:defRPr>
                <a:solidFill>
                  <a:schemeClr val="tx1"/>
                </a:solidFill>
                <a:latin typeface="Arial" charset="0"/>
                <a:cs typeface="Arial" charset="0"/>
              </a:defRPr>
            </a:lvl6pPr>
            <a:lvl7pPr marL="2971800" indent="-228600" algn="ctr" defTabSz="973138" eaLnBrk="0" fontAlgn="base" hangingPunct="0">
              <a:spcBef>
                <a:spcPct val="0"/>
              </a:spcBef>
              <a:spcAft>
                <a:spcPct val="0"/>
              </a:spcAft>
              <a:defRPr>
                <a:solidFill>
                  <a:schemeClr val="tx1"/>
                </a:solidFill>
                <a:latin typeface="Arial" charset="0"/>
                <a:cs typeface="Arial" charset="0"/>
              </a:defRPr>
            </a:lvl7pPr>
            <a:lvl8pPr marL="3429000" indent="-228600" algn="ctr" defTabSz="973138" eaLnBrk="0" fontAlgn="base" hangingPunct="0">
              <a:spcBef>
                <a:spcPct val="0"/>
              </a:spcBef>
              <a:spcAft>
                <a:spcPct val="0"/>
              </a:spcAft>
              <a:defRPr>
                <a:solidFill>
                  <a:schemeClr val="tx1"/>
                </a:solidFill>
                <a:latin typeface="Arial" charset="0"/>
                <a:cs typeface="Arial" charset="0"/>
              </a:defRPr>
            </a:lvl8pPr>
            <a:lvl9pPr marL="3886200" indent="-228600" algn="ctr" defTabSz="973138"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1300" dirty="0">
                <a:solidFill>
                  <a:srgbClr val="013360"/>
                </a:solidFill>
                <a:latin typeface="Arial"/>
                <a:cs typeface="Arial"/>
              </a:rPr>
              <a:t>National surveillance and response systems</a:t>
            </a:r>
          </a:p>
          <a:p>
            <a:pPr eaLnBrk="1" hangingPunct="1"/>
            <a:r>
              <a:rPr lang="en-GB" altLang="en-US" sz="1300" dirty="0">
                <a:solidFill>
                  <a:srgbClr val="013360"/>
                </a:solidFill>
                <a:latin typeface="Arial"/>
                <a:cs typeface="Arial"/>
              </a:rPr>
              <a:t>Incl. Points of Entry</a:t>
            </a:r>
            <a:endParaRPr lang="en-US" altLang="en-US" sz="1300" dirty="0">
              <a:solidFill>
                <a:srgbClr val="013360"/>
              </a:solidFill>
              <a:latin typeface="Arial"/>
              <a:cs typeface="Arial"/>
            </a:endParaRPr>
          </a:p>
        </p:txBody>
      </p:sp>
      <p:sp>
        <p:nvSpPr>
          <p:cNvPr id="50" name="Oval 6"/>
          <p:cNvSpPr>
            <a:spLocks noChangeArrowheads="1"/>
          </p:cNvSpPr>
          <p:nvPr/>
        </p:nvSpPr>
        <p:spPr bwMode="auto">
          <a:xfrm>
            <a:off x="3389792" y="4072460"/>
            <a:ext cx="2350162" cy="825344"/>
          </a:xfrm>
          <a:prstGeom prst="ellipse">
            <a:avLst/>
          </a:prstGeom>
          <a:solidFill>
            <a:srgbClr val="CFDDF0"/>
          </a:solidFill>
          <a:ln>
            <a:noFill/>
          </a:ln>
        </p:spPr>
        <p:txBody>
          <a:bodyPr wrap="none" lIns="97341" tIns="48671" rIns="97341" bIns="48671" anchor="ctr"/>
          <a:lstStyle>
            <a:lvl1pPr defTabSz="973138" eaLnBrk="0" hangingPunct="0">
              <a:defRPr>
                <a:solidFill>
                  <a:schemeClr val="tx1"/>
                </a:solidFill>
                <a:latin typeface="Arial" charset="0"/>
                <a:cs typeface="Arial" charset="0"/>
              </a:defRPr>
            </a:lvl1pPr>
            <a:lvl2pPr marL="742950" indent="-285750" defTabSz="973138" eaLnBrk="0" hangingPunct="0">
              <a:defRPr>
                <a:solidFill>
                  <a:schemeClr val="tx1"/>
                </a:solidFill>
                <a:latin typeface="Arial" charset="0"/>
                <a:cs typeface="Arial" charset="0"/>
              </a:defRPr>
            </a:lvl2pPr>
            <a:lvl3pPr marL="1143000" indent="-228600" defTabSz="973138" eaLnBrk="0" hangingPunct="0">
              <a:defRPr>
                <a:solidFill>
                  <a:schemeClr val="tx1"/>
                </a:solidFill>
                <a:latin typeface="Arial" charset="0"/>
                <a:cs typeface="Arial" charset="0"/>
              </a:defRPr>
            </a:lvl3pPr>
            <a:lvl4pPr marL="1600200" indent="-228600" defTabSz="973138" eaLnBrk="0" hangingPunct="0">
              <a:defRPr>
                <a:solidFill>
                  <a:schemeClr val="tx1"/>
                </a:solidFill>
                <a:latin typeface="Arial" charset="0"/>
                <a:cs typeface="Arial" charset="0"/>
              </a:defRPr>
            </a:lvl4pPr>
            <a:lvl5pPr marL="2057400" indent="-228600" defTabSz="973138" eaLnBrk="0" hangingPunct="0">
              <a:defRPr>
                <a:solidFill>
                  <a:schemeClr val="tx1"/>
                </a:solidFill>
                <a:latin typeface="Arial" charset="0"/>
                <a:cs typeface="Arial" charset="0"/>
              </a:defRPr>
            </a:lvl5pPr>
            <a:lvl6pPr marL="2514600" indent="-228600" algn="ctr" defTabSz="973138" eaLnBrk="0" fontAlgn="base" hangingPunct="0">
              <a:spcBef>
                <a:spcPct val="0"/>
              </a:spcBef>
              <a:spcAft>
                <a:spcPct val="0"/>
              </a:spcAft>
              <a:defRPr>
                <a:solidFill>
                  <a:schemeClr val="tx1"/>
                </a:solidFill>
                <a:latin typeface="Arial" charset="0"/>
                <a:cs typeface="Arial" charset="0"/>
              </a:defRPr>
            </a:lvl6pPr>
            <a:lvl7pPr marL="2971800" indent="-228600" algn="ctr" defTabSz="973138" eaLnBrk="0" fontAlgn="base" hangingPunct="0">
              <a:spcBef>
                <a:spcPct val="0"/>
              </a:spcBef>
              <a:spcAft>
                <a:spcPct val="0"/>
              </a:spcAft>
              <a:defRPr>
                <a:solidFill>
                  <a:schemeClr val="tx1"/>
                </a:solidFill>
                <a:latin typeface="Arial" charset="0"/>
                <a:cs typeface="Arial" charset="0"/>
              </a:defRPr>
            </a:lvl7pPr>
            <a:lvl8pPr marL="3429000" indent="-228600" algn="ctr" defTabSz="973138" eaLnBrk="0" fontAlgn="base" hangingPunct="0">
              <a:spcBef>
                <a:spcPct val="0"/>
              </a:spcBef>
              <a:spcAft>
                <a:spcPct val="0"/>
              </a:spcAft>
              <a:defRPr>
                <a:solidFill>
                  <a:schemeClr val="tx1"/>
                </a:solidFill>
                <a:latin typeface="Arial" charset="0"/>
                <a:cs typeface="Arial" charset="0"/>
              </a:defRPr>
            </a:lvl8pPr>
            <a:lvl9pPr marL="3886200" indent="-228600" algn="ctr" defTabSz="973138"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altLang="en-US" sz="1400" b="1" dirty="0">
                <a:solidFill>
                  <a:srgbClr val="013360"/>
                </a:solidFill>
                <a:latin typeface="Arial"/>
                <a:cs typeface="Arial"/>
              </a:rPr>
              <a:t>National IHR</a:t>
            </a:r>
          </a:p>
          <a:p>
            <a:pPr algn="ctr" eaLnBrk="1" hangingPunct="1"/>
            <a:r>
              <a:rPr lang="en-GB" altLang="en-US" sz="1400" b="1" dirty="0">
                <a:solidFill>
                  <a:srgbClr val="013360"/>
                </a:solidFill>
                <a:latin typeface="Arial"/>
                <a:cs typeface="Arial"/>
              </a:rPr>
              <a:t>Focal Points (NFP) </a:t>
            </a:r>
            <a:endParaRPr lang="en-US" altLang="en-US" sz="1400" b="1" dirty="0">
              <a:solidFill>
                <a:srgbClr val="013360"/>
              </a:solidFill>
              <a:latin typeface="Arial"/>
              <a:cs typeface="Arial"/>
            </a:endParaRPr>
          </a:p>
        </p:txBody>
      </p:sp>
      <p:sp>
        <p:nvSpPr>
          <p:cNvPr id="51" name="Oval 7"/>
          <p:cNvSpPr>
            <a:spLocks noChangeArrowheads="1"/>
          </p:cNvSpPr>
          <p:nvPr/>
        </p:nvSpPr>
        <p:spPr bwMode="auto">
          <a:xfrm>
            <a:off x="3389792" y="2671525"/>
            <a:ext cx="2350162" cy="825345"/>
          </a:xfrm>
          <a:prstGeom prst="ellipse">
            <a:avLst/>
          </a:prstGeom>
          <a:solidFill>
            <a:srgbClr val="516F9E"/>
          </a:solidFill>
          <a:ln>
            <a:noFill/>
          </a:ln>
        </p:spPr>
        <p:txBody>
          <a:bodyPr wrap="none" lIns="97341" tIns="48671" rIns="97341" bIns="48671" anchor="ctr"/>
          <a:lstStyle>
            <a:lvl1pPr defTabSz="973138" eaLnBrk="0" hangingPunct="0">
              <a:defRPr>
                <a:solidFill>
                  <a:schemeClr val="tx1"/>
                </a:solidFill>
                <a:latin typeface="Arial" charset="0"/>
                <a:cs typeface="Arial" charset="0"/>
              </a:defRPr>
            </a:lvl1pPr>
            <a:lvl2pPr marL="742950" indent="-285750" defTabSz="973138" eaLnBrk="0" hangingPunct="0">
              <a:defRPr>
                <a:solidFill>
                  <a:schemeClr val="tx1"/>
                </a:solidFill>
                <a:latin typeface="Arial" charset="0"/>
                <a:cs typeface="Arial" charset="0"/>
              </a:defRPr>
            </a:lvl2pPr>
            <a:lvl3pPr marL="1143000" indent="-228600" defTabSz="973138" eaLnBrk="0" hangingPunct="0">
              <a:defRPr>
                <a:solidFill>
                  <a:schemeClr val="tx1"/>
                </a:solidFill>
                <a:latin typeface="Arial" charset="0"/>
                <a:cs typeface="Arial" charset="0"/>
              </a:defRPr>
            </a:lvl3pPr>
            <a:lvl4pPr marL="1600200" indent="-228600" defTabSz="973138" eaLnBrk="0" hangingPunct="0">
              <a:defRPr>
                <a:solidFill>
                  <a:schemeClr val="tx1"/>
                </a:solidFill>
                <a:latin typeface="Arial" charset="0"/>
                <a:cs typeface="Arial" charset="0"/>
              </a:defRPr>
            </a:lvl4pPr>
            <a:lvl5pPr marL="2057400" indent="-228600" defTabSz="973138" eaLnBrk="0" hangingPunct="0">
              <a:defRPr>
                <a:solidFill>
                  <a:schemeClr val="tx1"/>
                </a:solidFill>
                <a:latin typeface="Arial" charset="0"/>
                <a:cs typeface="Arial" charset="0"/>
              </a:defRPr>
            </a:lvl5pPr>
            <a:lvl6pPr marL="2514600" indent="-228600" algn="ctr" defTabSz="973138" eaLnBrk="0" fontAlgn="base" hangingPunct="0">
              <a:spcBef>
                <a:spcPct val="0"/>
              </a:spcBef>
              <a:spcAft>
                <a:spcPct val="0"/>
              </a:spcAft>
              <a:defRPr>
                <a:solidFill>
                  <a:schemeClr val="tx1"/>
                </a:solidFill>
                <a:latin typeface="Arial" charset="0"/>
                <a:cs typeface="Arial" charset="0"/>
              </a:defRPr>
            </a:lvl6pPr>
            <a:lvl7pPr marL="2971800" indent="-228600" algn="ctr" defTabSz="973138" eaLnBrk="0" fontAlgn="base" hangingPunct="0">
              <a:spcBef>
                <a:spcPct val="0"/>
              </a:spcBef>
              <a:spcAft>
                <a:spcPct val="0"/>
              </a:spcAft>
              <a:defRPr>
                <a:solidFill>
                  <a:schemeClr val="tx1"/>
                </a:solidFill>
                <a:latin typeface="Arial" charset="0"/>
                <a:cs typeface="Arial" charset="0"/>
              </a:defRPr>
            </a:lvl7pPr>
            <a:lvl8pPr marL="3429000" indent="-228600" algn="ctr" defTabSz="973138" eaLnBrk="0" fontAlgn="base" hangingPunct="0">
              <a:spcBef>
                <a:spcPct val="0"/>
              </a:spcBef>
              <a:spcAft>
                <a:spcPct val="0"/>
              </a:spcAft>
              <a:defRPr>
                <a:solidFill>
                  <a:schemeClr val="tx1"/>
                </a:solidFill>
                <a:latin typeface="Arial" charset="0"/>
                <a:cs typeface="Arial" charset="0"/>
              </a:defRPr>
            </a:lvl8pPr>
            <a:lvl9pPr marL="3886200" indent="-228600" algn="ctr" defTabSz="973138"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altLang="en-US" sz="1400" b="1" dirty="0">
                <a:solidFill>
                  <a:schemeClr val="bg1"/>
                </a:solidFill>
                <a:latin typeface="Arial"/>
                <a:cs typeface="Arial"/>
              </a:rPr>
              <a:t>WHO IHR Regional </a:t>
            </a:r>
          </a:p>
          <a:p>
            <a:pPr algn="ctr" eaLnBrk="1" hangingPunct="1"/>
            <a:r>
              <a:rPr lang="en-GB" altLang="en-US" sz="1400" b="1" dirty="0">
                <a:solidFill>
                  <a:schemeClr val="bg1"/>
                </a:solidFill>
                <a:latin typeface="Arial"/>
                <a:cs typeface="Arial"/>
              </a:rPr>
              <a:t>Contact Points</a:t>
            </a:r>
            <a:endParaRPr lang="en-US" altLang="en-US" sz="1400" b="1" dirty="0">
              <a:solidFill>
                <a:schemeClr val="bg1"/>
              </a:solidFill>
              <a:latin typeface="Arial"/>
              <a:cs typeface="Arial"/>
            </a:endParaRPr>
          </a:p>
        </p:txBody>
      </p:sp>
      <p:sp>
        <p:nvSpPr>
          <p:cNvPr id="52" name="AutoShape 8"/>
          <p:cNvSpPr>
            <a:spLocks noChangeArrowheads="1"/>
          </p:cNvSpPr>
          <p:nvPr/>
        </p:nvSpPr>
        <p:spPr bwMode="auto">
          <a:xfrm>
            <a:off x="6738420" y="1346673"/>
            <a:ext cx="981198" cy="489583"/>
          </a:xfrm>
          <a:prstGeom prst="roundRect">
            <a:avLst>
              <a:gd name="adj" fmla="val 16667"/>
            </a:avLst>
          </a:prstGeom>
          <a:solidFill>
            <a:srgbClr val="ACC8EA"/>
          </a:solidFill>
          <a:ln>
            <a:noFill/>
          </a:ln>
        </p:spPr>
        <p:txBody>
          <a:bodyPr wrap="none" lIns="97341" tIns="48671" rIns="97341" bIns="48671" anchor="ctr"/>
          <a:lstStyle>
            <a:lvl1pPr defTabSz="973138" eaLnBrk="0" hangingPunct="0">
              <a:defRPr>
                <a:solidFill>
                  <a:schemeClr val="tx1"/>
                </a:solidFill>
                <a:latin typeface="Arial" charset="0"/>
                <a:cs typeface="Arial" charset="0"/>
              </a:defRPr>
            </a:lvl1pPr>
            <a:lvl2pPr marL="742950" indent="-285750" defTabSz="973138" eaLnBrk="0" hangingPunct="0">
              <a:defRPr>
                <a:solidFill>
                  <a:schemeClr val="tx1"/>
                </a:solidFill>
                <a:latin typeface="Arial" charset="0"/>
                <a:cs typeface="Arial" charset="0"/>
              </a:defRPr>
            </a:lvl2pPr>
            <a:lvl3pPr marL="1143000" indent="-228600" defTabSz="973138" eaLnBrk="0" hangingPunct="0">
              <a:defRPr>
                <a:solidFill>
                  <a:schemeClr val="tx1"/>
                </a:solidFill>
                <a:latin typeface="Arial" charset="0"/>
                <a:cs typeface="Arial" charset="0"/>
              </a:defRPr>
            </a:lvl3pPr>
            <a:lvl4pPr marL="1600200" indent="-228600" defTabSz="973138" eaLnBrk="0" hangingPunct="0">
              <a:defRPr>
                <a:solidFill>
                  <a:schemeClr val="tx1"/>
                </a:solidFill>
                <a:latin typeface="Arial" charset="0"/>
                <a:cs typeface="Arial" charset="0"/>
              </a:defRPr>
            </a:lvl4pPr>
            <a:lvl5pPr marL="2057400" indent="-228600" defTabSz="973138" eaLnBrk="0" hangingPunct="0">
              <a:defRPr>
                <a:solidFill>
                  <a:schemeClr val="tx1"/>
                </a:solidFill>
                <a:latin typeface="Arial" charset="0"/>
                <a:cs typeface="Arial" charset="0"/>
              </a:defRPr>
            </a:lvl5pPr>
            <a:lvl6pPr marL="2514600" indent="-228600" algn="ctr" defTabSz="973138" eaLnBrk="0" fontAlgn="base" hangingPunct="0">
              <a:spcBef>
                <a:spcPct val="0"/>
              </a:spcBef>
              <a:spcAft>
                <a:spcPct val="0"/>
              </a:spcAft>
              <a:defRPr>
                <a:solidFill>
                  <a:schemeClr val="tx1"/>
                </a:solidFill>
                <a:latin typeface="Arial" charset="0"/>
                <a:cs typeface="Arial" charset="0"/>
              </a:defRPr>
            </a:lvl6pPr>
            <a:lvl7pPr marL="2971800" indent="-228600" algn="ctr" defTabSz="973138" eaLnBrk="0" fontAlgn="base" hangingPunct="0">
              <a:spcBef>
                <a:spcPct val="0"/>
              </a:spcBef>
              <a:spcAft>
                <a:spcPct val="0"/>
              </a:spcAft>
              <a:defRPr>
                <a:solidFill>
                  <a:schemeClr val="tx1"/>
                </a:solidFill>
                <a:latin typeface="Arial" charset="0"/>
                <a:cs typeface="Arial" charset="0"/>
              </a:defRPr>
            </a:lvl7pPr>
            <a:lvl8pPr marL="3429000" indent="-228600" algn="ctr" defTabSz="973138" eaLnBrk="0" fontAlgn="base" hangingPunct="0">
              <a:spcBef>
                <a:spcPct val="0"/>
              </a:spcBef>
              <a:spcAft>
                <a:spcPct val="0"/>
              </a:spcAft>
              <a:defRPr>
                <a:solidFill>
                  <a:schemeClr val="tx1"/>
                </a:solidFill>
                <a:latin typeface="Arial" charset="0"/>
                <a:cs typeface="Arial" charset="0"/>
              </a:defRPr>
            </a:lvl8pPr>
            <a:lvl9pPr marL="3886200" indent="-228600" algn="ctr" defTabSz="973138"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1300" dirty="0">
                <a:solidFill>
                  <a:srgbClr val="013360"/>
                </a:solidFill>
                <a:latin typeface="Arial"/>
                <a:cs typeface="Arial"/>
              </a:rPr>
              <a:t>Emergency</a:t>
            </a:r>
          </a:p>
          <a:p>
            <a:pPr eaLnBrk="1" hangingPunct="1"/>
            <a:r>
              <a:rPr lang="en-GB" altLang="en-US" sz="1300" dirty="0">
                <a:solidFill>
                  <a:srgbClr val="013360"/>
                </a:solidFill>
                <a:latin typeface="Arial"/>
                <a:cs typeface="Arial"/>
              </a:rPr>
              <a:t>Committee</a:t>
            </a:r>
            <a:endParaRPr lang="en-US" altLang="en-US" sz="1300" dirty="0">
              <a:solidFill>
                <a:srgbClr val="013360"/>
              </a:solidFill>
              <a:latin typeface="Arial"/>
              <a:cs typeface="Arial"/>
            </a:endParaRPr>
          </a:p>
        </p:txBody>
      </p:sp>
      <p:sp>
        <p:nvSpPr>
          <p:cNvPr id="53" name="AutoShape 9"/>
          <p:cNvSpPr>
            <a:spLocks noChangeArrowheads="1"/>
          </p:cNvSpPr>
          <p:nvPr/>
        </p:nvSpPr>
        <p:spPr bwMode="auto">
          <a:xfrm>
            <a:off x="6738420" y="2747608"/>
            <a:ext cx="1769191" cy="674832"/>
          </a:xfrm>
          <a:prstGeom prst="roundRect">
            <a:avLst>
              <a:gd name="adj" fmla="val 16667"/>
            </a:avLst>
          </a:prstGeom>
          <a:solidFill>
            <a:srgbClr val="ACC8EA"/>
          </a:solidFill>
          <a:ln>
            <a:noFill/>
          </a:ln>
        </p:spPr>
        <p:txBody>
          <a:bodyPr wrap="none" lIns="97341" tIns="48671" rIns="97341" bIns="48671" anchor="ctr"/>
          <a:lstStyle>
            <a:lvl1pPr defTabSz="973138" eaLnBrk="0" hangingPunct="0">
              <a:defRPr>
                <a:solidFill>
                  <a:schemeClr val="tx1"/>
                </a:solidFill>
                <a:latin typeface="Arial" charset="0"/>
                <a:cs typeface="Arial" charset="0"/>
              </a:defRPr>
            </a:lvl1pPr>
            <a:lvl2pPr marL="742950" indent="-285750" defTabSz="973138" eaLnBrk="0" hangingPunct="0">
              <a:defRPr>
                <a:solidFill>
                  <a:schemeClr val="tx1"/>
                </a:solidFill>
                <a:latin typeface="Arial" charset="0"/>
                <a:cs typeface="Arial" charset="0"/>
              </a:defRPr>
            </a:lvl2pPr>
            <a:lvl3pPr marL="1143000" indent="-228600" defTabSz="973138" eaLnBrk="0" hangingPunct="0">
              <a:defRPr>
                <a:solidFill>
                  <a:schemeClr val="tx1"/>
                </a:solidFill>
                <a:latin typeface="Arial" charset="0"/>
                <a:cs typeface="Arial" charset="0"/>
              </a:defRPr>
            </a:lvl3pPr>
            <a:lvl4pPr marL="1600200" indent="-228600" defTabSz="973138" eaLnBrk="0" hangingPunct="0">
              <a:defRPr>
                <a:solidFill>
                  <a:schemeClr val="tx1"/>
                </a:solidFill>
                <a:latin typeface="Arial" charset="0"/>
                <a:cs typeface="Arial" charset="0"/>
              </a:defRPr>
            </a:lvl4pPr>
            <a:lvl5pPr marL="2057400" indent="-228600" defTabSz="973138" eaLnBrk="0" hangingPunct="0">
              <a:defRPr>
                <a:solidFill>
                  <a:schemeClr val="tx1"/>
                </a:solidFill>
                <a:latin typeface="Arial" charset="0"/>
                <a:cs typeface="Arial" charset="0"/>
              </a:defRPr>
            </a:lvl5pPr>
            <a:lvl6pPr marL="2514600" indent="-228600" algn="ctr" defTabSz="973138" eaLnBrk="0" fontAlgn="base" hangingPunct="0">
              <a:spcBef>
                <a:spcPct val="0"/>
              </a:spcBef>
              <a:spcAft>
                <a:spcPct val="0"/>
              </a:spcAft>
              <a:defRPr>
                <a:solidFill>
                  <a:schemeClr val="tx1"/>
                </a:solidFill>
                <a:latin typeface="Arial" charset="0"/>
                <a:cs typeface="Arial" charset="0"/>
              </a:defRPr>
            </a:lvl6pPr>
            <a:lvl7pPr marL="2971800" indent="-228600" algn="ctr" defTabSz="973138" eaLnBrk="0" fontAlgn="base" hangingPunct="0">
              <a:spcBef>
                <a:spcPct val="0"/>
              </a:spcBef>
              <a:spcAft>
                <a:spcPct val="0"/>
              </a:spcAft>
              <a:defRPr>
                <a:solidFill>
                  <a:schemeClr val="tx1"/>
                </a:solidFill>
                <a:latin typeface="Arial" charset="0"/>
                <a:cs typeface="Arial" charset="0"/>
              </a:defRPr>
            </a:lvl7pPr>
            <a:lvl8pPr marL="3429000" indent="-228600" algn="ctr" defTabSz="973138" eaLnBrk="0" fontAlgn="base" hangingPunct="0">
              <a:spcBef>
                <a:spcPct val="0"/>
              </a:spcBef>
              <a:spcAft>
                <a:spcPct val="0"/>
              </a:spcAft>
              <a:defRPr>
                <a:solidFill>
                  <a:schemeClr val="tx1"/>
                </a:solidFill>
                <a:latin typeface="Arial" charset="0"/>
                <a:cs typeface="Arial" charset="0"/>
              </a:defRPr>
            </a:lvl8pPr>
            <a:lvl9pPr marL="3886200" indent="-228600" algn="ctr" defTabSz="973138"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1300" dirty="0">
                <a:solidFill>
                  <a:srgbClr val="013360"/>
                </a:solidFill>
                <a:latin typeface="Arial"/>
                <a:cs typeface="Arial"/>
              </a:rPr>
              <a:t>Other competent </a:t>
            </a:r>
          </a:p>
          <a:p>
            <a:pPr eaLnBrk="1" hangingPunct="1"/>
            <a:r>
              <a:rPr lang="en-GB" altLang="en-US" sz="1300" dirty="0">
                <a:solidFill>
                  <a:srgbClr val="013360"/>
                </a:solidFill>
                <a:latin typeface="Arial"/>
                <a:cs typeface="Arial"/>
              </a:rPr>
              <a:t>organizations</a:t>
            </a:r>
          </a:p>
          <a:p>
            <a:pPr eaLnBrk="1" hangingPunct="1"/>
            <a:r>
              <a:rPr lang="en-GB" altLang="en-US" sz="1300" dirty="0">
                <a:solidFill>
                  <a:srgbClr val="013360"/>
                </a:solidFill>
                <a:latin typeface="Arial"/>
                <a:cs typeface="Arial"/>
              </a:rPr>
              <a:t>(IAEA etc.)</a:t>
            </a:r>
            <a:endParaRPr lang="en-US" altLang="en-US" sz="1300" dirty="0">
              <a:solidFill>
                <a:srgbClr val="013360"/>
              </a:solidFill>
              <a:latin typeface="Arial"/>
              <a:cs typeface="Arial"/>
            </a:endParaRPr>
          </a:p>
        </p:txBody>
      </p:sp>
      <p:sp>
        <p:nvSpPr>
          <p:cNvPr id="54" name="AutoShape 10"/>
          <p:cNvSpPr>
            <a:spLocks noChangeArrowheads="1"/>
          </p:cNvSpPr>
          <p:nvPr/>
        </p:nvSpPr>
        <p:spPr bwMode="auto">
          <a:xfrm>
            <a:off x="6785517" y="4221321"/>
            <a:ext cx="1722094" cy="525971"/>
          </a:xfrm>
          <a:prstGeom prst="roundRect">
            <a:avLst>
              <a:gd name="adj" fmla="val 16667"/>
            </a:avLst>
          </a:prstGeom>
          <a:solidFill>
            <a:srgbClr val="ACC8EA"/>
          </a:solidFill>
          <a:ln>
            <a:noFill/>
          </a:ln>
        </p:spPr>
        <p:txBody>
          <a:bodyPr wrap="none" lIns="97341" tIns="48671" rIns="97341" bIns="48671" anchor="ctr"/>
          <a:lstStyle>
            <a:lvl1pPr defTabSz="973138" eaLnBrk="0" hangingPunct="0">
              <a:defRPr>
                <a:solidFill>
                  <a:schemeClr val="tx1"/>
                </a:solidFill>
                <a:latin typeface="Arial" charset="0"/>
                <a:cs typeface="Arial" charset="0"/>
              </a:defRPr>
            </a:lvl1pPr>
            <a:lvl2pPr marL="742950" indent="-285750" defTabSz="973138" eaLnBrk="0" hangingPunct="0">
              <a:defRPr>
                <a:solidFill>
                  <a:schemeClr val="tx1"/>
                </a:solidFill>
                <a:latin typeface="Arial" charset="0"/>
                <a:cs typeface="Arial" charset="0"/>
              </a:defRPr>
            </a:lvl2pPr>
            <a:lvl3pPr marL="1143000" indent="-228600" defTabSz="973138" eaLnBrk="0" hangingPunct="0">
              <a:defRPr>
                <a:solidFill>
                  <a:schemeClr val="tx1"/>
                </a:solidFill>
                <a:latin typeface="Arial" charset="0"/>
                <a:cs typeface="Arial" charset="0"/>
              </a:defRPr>
            </a:lvl3pPr>
            <a:lvl4pPr marL="1600200" indent="-228600" defTabSz="973138" eaLnBrk="0" hangingPunct="0">
              <a:defRPr>
                <a:solidFill>
                  <a:schemeClr val="tx1"/>
                </a:solidFill>
                <a:latin typeface="Arial" charset="0"/>
                <a:cs typeface="Arial" charset="0"/>
              </a:defRPr>
            </a:lvl4pPr>
            <a:lvl5pPr marL="2057400" indent="-228600" defTabSz="973138" eaLnBrk="0" hangingPunct="0">
              <a:defRPr>
                <a:solidFill>
                  <a:schemeClr val="tx1"/>
                </a:solidFill>
                <a:latin typeface="Arial" charset="0"/>
                <a:cs typeface="Arial" charset="0"/>
              </a:defRPr>
            </a:lvl5pPr>
            <a:lvl6pPr marL="2514600" indent="-228600" algn="ctr" defTabSz="973138" eaLnBrk="0" fontAlgn="base" hangingPunct="0">
              <a:spcBef>
                <a:spcPct val="0"/>
              </a:spcBef>
              <a:spcAft>
                <a:spcPct val="0"/>
              </a:spcAft>
              <a:defRPr>
                <a:solidFill>
                  <a:schemeClr val="tx1"/>
                </a:solidFill>
                <a:latin typeface="Arial" charset="0"/>
                <a:cs typeface="Arial" charset="0"/>
              </a:defRPr>
            </a:lvl6pPr>
            <a:lvl7pPr marL="2971800" indent="-228600" algn="ctr" defTabSz="973138" eaLnBrk="0" fontAlgn="base" hangingPunct="0">
              <a:spcBef>
                <a:spcPct val="0"/>
              </a:spcBef>
              <a:spcAft>
                <a:spcPct val="0"/>
              </a:spcAft>
              <a:defRPr>
                <a:solidFill>
                  <a:schemeClr val="tx1"/>
                </a:solidFill>
                <a:latin typeface="Arial" charset="0"/>
                <a:cs typeface="Arial" charset="0"/>
              </a:defRPr>
            </a:lvl7pPr>
            <a:lvl8pPr marL="3429000" indent="-228600" algn="ctr" defTabSz="973138" eaLnBrk="0" fontAlgn="base" hangingPunct="0">
              <a:spcBef>
                <a:spcPct val="0"/>
              </a:spcBef>
              <a:spcAft>
                <a:spcPct val="0"/>
              </a:spcAft>
              <a:defRPr>
                <a:solidFill>
                  <a:schemeClr val="tx1"/>
                </a:solidFill>
                <a:latin typeface="Arial" charset="0"/>
                <a:cs typeface="Arial" charset="0"/>
              </a:defRPr>
            </a:lvl8pPr>
            <a:lvl9pPr marL="3886200" indent="-228600" algn="ctr" defTabSz="973138"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1300" dirty="0">
                <a:solidFill>
                  <a:srgbClr val="013360"/>
                </a:solidFill>
                <a:latin typeface="Arial"/>
                <a:cs typeface="Arial"/>
              </a:rPr>
              <a:t>Ministries and  </a:t>
            </a:r>
          </a:p>
          <a:p>
            <a:pPr eaLnBrk="1" hangingPunct="1"/>
            <a:r>
              <a:rPr lang="en-GB" altLang="en-US" sz="1300" dirty="0">
                <a:solidFill>
                  <a:srgbClr val="013360"/>
                </a:solidFill>
                <a:latin typeface="Arial"/>
                <a:cs typeface="Arial"/>
              </a:rPr>
              <a:t>sectors concerned</a:t>
            </a:r>
            <a:endParaRPr lang="en-US" altLang="en-US" sz="1300" dirty="0">
              <a:solidFill>
                <a:srgbClr val="013360"/>
              </a:solidFill>
              <a:latin typeface="Arial"/>
              <a:cs typeface="Arial"/>
            </a:endParaRPr>
          </a:p>
        </p:txBody>
      </p:sp>
      <p:sp>
        <p:nvSpPr>
          <p:cNvPr id="55" name="Text Box 11"/>
          <p:cNvSpPr txBox="1">
            <a:spLocks noChangeArrowheads="1"/>
          </p:cNvSpPr>
          <p:nvPr/>
        </p:nvSpPr>
        <p:spPr bwMode="auto">
          <a:xfrm>
            <a:off x="612613" y="1295400"/>
            <a:ext cx="3131981" cy="958528"/>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7341" tIns="48671" rIns="97341" bIns="48671">
            <a:spAutoFit/>
          </a:bodyPr>
          <a:lstStyle>
            <a:lvl1pPr defTabSz="973138" eaLnBrk="0" hangingPunct="0">
              <a:defRPr>
                <a:solidFill>
                  <a:schemeClr val="tx1"/>
                </a:solidFill>
                <a:latin typeface="Arial" charset="0"/>
                <a:cs typeface="Arial" charset="0"/>
              </a:defRPr>
            </a:lvl1pPr>
            <a:lvl2pPr marL="742950" indent="-285750" defTabSz="973138" eaLnBrk="0" hangingPunct="0">
              <a:defRPr>
                <a:solidFill>
                  <a:schemeClr val="tx1"/>
                </a:solidFill>
                <a:latin typeface="Arial" charset="0"/>
                <a:cs typeface="Arial" charset="0"/>
              </a:defRPr>
            </a:lvl2pPr>
            <a:lvl3pPr marL="1143000" indent="-228600" defTabSz="973138" eaLnBrk="0" hangingPunct="0">
              <a:defRPr>
                <a:solidFill>
                  <a:schemeClr val="tx1"/>
                </a:solidFill>
                <a:latin typeface="Arial" charset="0"/>
                <a:cs typeface="Arial" charset="0"/>
              </a:defRPr>
            </a:lvl3pPr>
            <a:lvl4pPr marL="1600200" indent="-228600" defTabSz="973138" eaLnBrk="0" hangingPunct="0">
              <a:defRPr>
                <a:solidFill>
                  <a:schemeClr val="tx1"/>
                </a:solidFill>
                <a:latin typeface="Arial" charset="0"/>
                <a:cs typeface="Arial" charset="0"/>
              </a:defRPr>
            </a:lvl4pPr>
            <a:lvl5pPr marL="2057400" indent="-228600" defTabSz="973138" eaLnBrk="0" hangingPunct="0">
              <a:defRPr>
                <a:solidFill>
                  <a:schemeClr val="tx1"/>
                </a:solidFill>
                <a:latin typeface="Arial" charset="0"/>
                <a:cs typeface="Arial" charset="0"/>
              </a:defRPr>
            </a:lvl5pPr>
            <a:lvl6pPr marL="2514600" indent="-228600" algn="ctr" defTabSz="973138" eaLnBrk="0" fontAlgn="base" hangingPunct="0">
              <a:spcBef>
                <a:spcPct val="0"/>
              </a:spcBef>
              <a:spcAft>
                <a:spcPct val="0"/>
              </a:spcAft>
              <a:defRPr>
                <a:solidFill>
                  <a:schemeClr val="tx1"/>
                </a:solidFill>
                <a:latin typeface="Arial" charset="0"/>
                <a:cs typeface="Arial" charset="0"/>
              </a:defRPr>
            </a:lvl6pPr>
            <a:lvl7pPr marL="2971800" indent="-228600" algn="ctr" defTabSz="973138" eaLnBrk="0" fontAlgn="base" hangingPunct="0">
              <a:spcBef>
                <a:spcPct val="0"/>
              </a:spcBef>
              <a:spcAft>
                <a:spcPct val="0"/>
              </a:spcAft>
              <a:defRPr>
                <a:solidFill>
                  <a:schemeClr val="tx1"/>
                </a:solidFill>
                <a:latin typeface="Arial" charset="0"/>
                <a:cs typeface="Arial" charset="0"/>
              </a:defRPr>
            </a:lvl7pPr>
            <a:lvl8pPr marL="3429000" indent="-228600" algn="ctr" defTabSz="973138" eaLnBrk="0" fontAlgn="base" hangingPunct="0">
              <a:spcBef>
                <a:spcPct val="0"/>
              </a:spcBef>
              <a:spcAft>
                <a:spcPct val="0"/>
              </a:spcAft>
              <a:defRPr>
                <a:solidFill>
                  <a:schemeClr val="tx1"/>
                </a:solidFill>
                <a:latin typeface="Arial" charset="0"/>
                <a:cs typeface="Arial" charset="0"/>
              </a:defRPr>
            </a:lvl8pPr>
            <a:lvl9pPr marL="3886200" indent="-228600" algn="ctr" defTabSz="973138" eaLnBrk="0" fontAlgn="base" hangingPunct="0">
              <a:spcBef>
                <a:spcPct val="0"/>
              </a:spcBef>
              <a:spcAft>
                <a:spcPct val="0"/>
              </a:spcAft>
              <a:defRPr>
                <a:solidFill>
                  <a:schemeClr val="tx1"/>
                </a:solidFill>
                <a:latin typeface="Arial" charset="0"/>
                <a:cs typeface="Arial" charset="0"/>
              </a:defRPr>
            </a:lvl9pPr>
          </a:lstStyle>
          <a:p>
            <a:pPr algn="l" eaLnBrk="1" hangingPunct="1">
              <a:spcBef>
                <a:spcPct val="30000"/>
              </a:spcBef>
            </a:pPr>
            <a:r>
              <a:rPr lang="en-GB" altLang="en-US" sz="1300" dirty="0">
                <a:solidFill>
                  <a:srgbClr val="013360"/>
                </a:solidFill>
                <a:latin typeface="Arial" panose="020B0604020202020204" pitchFamily="34" charset="0"/>
                <a:cs typeface="Arial" panose="020B0604020202020204" pitchFamily="34" charset="0"/>
              </a:rPr>
              <a:t>Determine Public Health Emergency of International Concern (PHEIC)</a:t>
            </a:r>
          </a:p>
          <a:p>
            <a:pPr algn="l" eaLnBrk="1" hangingPunct="1">
              <a:spcBef>
                <a:spcPct val="30000"/>
              </a:spcBef>
            </a:pPr>
            <a:r>
              <a:rPr lang="en-GB" altLang="en-US" sz="1300" dirty="0">
                <a:solidFill>
                  <a:srgbClr val="013360"/>
                </a:solidFill>
                <a:latin typeface="Arial" panose="020B0604020202020204" pitchFamily="34" charset="0"/>
                <a:cs typeface="Arial" panose="020B0604020202020204" pitchFamily="34" charset="0"/>
              </a:rPr>
              <a:t>Make temporary and standing recommendations</a:t>
            </a:r>
            <a:endParaRPr lang="en-US" altLang="en-US" sz="1300" dirty="0">
              <a:solidFill>
                <a:srgbClr val="013360"/>
              </a:solidFill>
              <a:latin typeface="Arial" panose="020B0604020202020204" pitchFamily="34" charset="0"/>
              <a:cs typeface="Arial" panose="020B0604020202020204" pitchFamily="34" charset="0"/>
            </a:endParaRPr>
          </a:p>
        </p:txBody>
      </p:sp>
      <p:sp>
        <p:nvSpPr>
          <p:cNvPr id="56" name="AutoShape 12"/>
          <p:cNvSpPr>
            <a:spLocks noChangeArrowheads="1"/>
          </p:cNvSpPr>
          <p:nvPr/>
        </p:nvSpPr>
        <p:spPr bwMode="auto">
          <a:xfrm>
            <a:off x="6749410" y="1928880"/>
            <a:ext cx="967067" cy="487929"/>
          </a:xfrm>
          <a:prstGeom prst="roundRect">
            <a:avLst>
              <a:gd name="adj" fmla="val 16667"/>
            </a:avLst>
          </a:prstGeom>
          <a:solidFill>
            <a:srgbClr val="ACC8EA"/>
          </a:solidFill>
          <a:ln>
            <a:noFill/>
          </a:ln>
        </p:spPr>
        <p:txBody>
          <a:bodyPr wrap="none" lIns="97341" tIns="48671" rIns="97341" bIns="48671" anchor="ctr"/>
          <a:lstStyle>
            <a:lvl1pPr defTabSz="973138" eaLnBrk="0" hangingPunct="0">
              <a:defRPr>
                <a:solidFill>
                  <a:schemeClr val="tx1"/>
                </a:solidFill>
                <a:latin typeface="Arial" charset="0"/>
                <a:cs typeface="Arial" charset="0"/>
              </a:defRPr>
            </a:lvl1pPr>
            <a:lvl2pPr marL="742950" indent="-285750" defTabSz="973138" eaLnBrk="0" hangingPunct="0">
              <a:defRPr>
                <a:solidFill>
                  <a:schemeClr val="tx1"/>
                </a:solidFill>
                <a:latin typeface="Arial" charset="0"/>
                <a:cs typeface="Arial" charset="0"/>
              </a:defRPr>
            </a:lvl2pPr>
            <a:lvl3pPr marL="1143000" indent="-228600" defTabSz="973138" eaLnBrk="0" hangingPunct="0">
              <a:defRPr>
                <a:solidFill>
                  <a:schemeClr val="tx1"/>
                </a:solidFill>
                <a:latin typeface="Arial" charset="0"/>
                <a:cs typeface="Arial" charset="0"/>
              </a:defRPr>
            </a:lvl3pPr>
            <a:lvl4pPr marL="1600200" indent="-228600" defTabSz="973138" eaLnBrk="0" hangingPunct="0">
              <a:defRPr>
                <a:solidFill>
                  <a:schemeClr val="tx1"/>
                </a:solidFill>
                <a:latin typeface="Arial" charset="0"/>
                <a:cs typeface="Arial" charset="0"/>
              </a:defRPr>
            </a:lvl4pPr>
            <a:lvl5pPr marL="2057400" indent="-228600" defTabSz="973138" eaLnBrk="0" hangingPunct="0">
              <a:defRPr>
                <a:solidFill>
                  <a:schemeClr val="tx1"/>
                </a:solidFill>
                <a:latin typeface="Arial" charset="0"/>
                <a:cs typeface="Arial" charset="0"/>
              </a:defRPr>
            </a:lvl5pPr>
            <a:lvl6pPr marL="2514600" indent="-228600" algn="ctr" defTabSz="973138" eaLnBrk="0" fontAlgn="base" hangingPunct="0">
              <a:spcBef>
                <a:spcPct val="0"/>
              </a:spcBef>
              <a:spcAft>
                <a:spcPct val="0"/>
              </a:spcAft>
              <a:defRPr>
                <a:solidFill>
                  <a:schemeClr val="tx1"/>
                </a:solidFill>
                <a:latin typeface="Arial" charset="0"/>
                <a:cs typeface="Arial" charset="0"/>
              </a:defRPr>
            </a:lvl6pPr>
            <a:lvl7pPr marL="2971800" indent="-228600" algn="ctr" defTabSz="973138" eaLnBrk="0" fontAlgn="base" hangingPunct="0">
              <a:spcBef>
                <a:spcPct val="0"/>
              </a:spcBef>
              <a:spcAft>
                <a:spcPct val="0"/>
              </a:spcAft>
              <a:defRPr>
                <a:solidFill>
                  <a:schemeClr val="tx1"/>
                </a:solidFill>
                <a:latin typeface="Arial" charset="0"/>
                <a:cs typeface="Arial" charset="0"/>
              </a:defRPr>
            </a:lvl7pPr>
            <a:lvl8pPr marL="3429000" indent="-228600" algn="ctr" defTabSz="973138" eaLnBrk="0" fontAlgn="base" hangingPunct="0">
              <a:spcBef>
                <a:spcPct val="0"/>
              </a:spcBef>
              <a:spcAft>
                <a:spcPct val="0"/>
              </a:spcAft>
              <a:defRPr>
                <a:solidFill>
                  <a:schemeClr val="tx1"/>
                </a:solidFill>
                <a:latin typeface="Arial" charset="0"/>
                <a:cs typeface="Arial" charset="0"/>
              </a:defRPr>
            </a:lvl8pPr>
            <a:lvl9pPr marL="3886200" indent="-228600" algn="ctr" defTabSz="973138" eaLnBrk="0" fontAlgn="base" hangingPunct="0">
              <a:spcBef>
                <a:spcPct val="0"/>
              </a:spcBef>
              <a:spcAft>
                <a:spcPct val="0"/>
              </a:spcAft>
              <a:defRPr>
                <a:solidFill>
                  <a:schemeClr val="tx1"/>
                </a:solidFill>
                <a:latin typeface="Arial" charset="0"/>
                <a:cs typeface="Arial" charset="0"/>
              </a:defRPr>
            </a:lvl9pPr>
          </a:lstStyle>
          <a:p>
            <a:pPr algn="l" eaLnBrk="1" hangingPunct="1"/>
            <a:r>
              <a:rPr lang="en-GB" altLang="en-US" sz="1300" dirty="0">
                <a:solidFill>
                  <a:srgbClr val="013360"/>
                </a:solidFill>
                <a:latin typeface="Arial"/>
                <a:cs typeface="Arial"/>
              </a:rPr>
              <a:t>Review</a:t>
            </a:r>
          </a:p>
          <a:p>
            <a:pPr algn="l" eaLnBrk="1" hangingPunct="1"/>
            <a:r>
              <a:rPr lang="en-GB" altLang="en-US" sz="1300" dirty="0">
                <a:solidFill>
                  <a:srgbClr val="013360"/>
                </a:solidFill>
                <a:latin typeface="Arial"/>
                <a:cs typeface="Arial"/>
              </a:rPr>
              <a:t>Committee</a:t>
            </a:r>
            <a:endParaRPr lang="en-US" altLang="en-US" sz="1300" dirty="0">
              <a:solidFill>
                <a:srgbClr val="013360"/>
              </a:solidFill>
              <a:latin typeface="Arial"/>
              <a:cs typeface="Arial"/>
            </a:endParaRPr>
          </a:p>
        </p:txBody>
      </p:sp>
      <p:sp>
        <p:nvSpPr>
          <p:cNvPr id="57" name="AutoShape 13"/>
          <p:cNvSpPr>
            <a:spLocks noChangeArrowheads="1"/>
          </p:cNvSpPr>
          <p:nvPr/>
        </p:nvSpPr>
        <p:spPr bwMode="auto">
          <a:xfrm>
            <a:off x="7805961" y="1354944"/>
            <a:ext cx="701650" cy="1075098"/>
          </a:xfrm>
          <a:prstGeom prst="roundRect">
            <a:avLst>
              <a:gd name="adj" fmla="val 16667"/>
            </a:avLst>
          </a:prstGeom>
          <a:solidFill>
            <a:srgbClr val="ACC8EA"/>
          </a:solidFill>
          <a:ln>
            <a:noFill/>
          </a:ln>
        </p:spPr>
        <p:txBody>
          <a:bodyPr wrap="none" lIns="97341" tIns="48671" rIns="97341" bIns="48671" anchor="ctr"/>
          <a:lstStyle>
            <a:lvl1pPr defTabSz="973138" eaLnBrk="0" hangingPunct="0">
              <a:defRPr>
                <a:solidFill>
                  <a:schemeClr val="tx1"/>
                </a:solidFill>
                <a:latin typeface="Arial" charset="0"/>
                <a:cs typeface="Arial" charset="0"/>
              </a:defRPr>
            </a:lvl1pPr>
            <a:lvl2pPr marL="742950" indent="-285750" defTabSz="973138" eaLnBrk="0" hangingPunct="0">
              <a:defRPr>
                <a:solidFill>
                  <a:schemeClr val="tx1"/>
                </a:solidFill>
                <a:latin typeface="Arial" charset="0"/>
                <a:cs typeface="Arial" charset="0"/>
              </a:defRPr>
            </a:lvl2pPr>
            <a:lvl3pPr marL="1143000" indent="-228600" defTabSz="973138" eaLnBrk="0" hangingPunct="0">
              <a:defRPr>
                <a:solidFill>
                  <a:schemeClr val="tx1"/>
                </a:solidFill>
                <a:latin typeface="Arial" charset="0"/>
                <a:cs typeface="Arial" charset="0"/>
              </a:defRPr>
            </a:lvl3pPr>
            <a:lvl4pPr marL="1600200" indent="-228600" defTabSz="973138" eaLnBrk="0" hangingPunct="0">
              <a:defRPr>
                <a:solidFill>
                  <a:schemeClr val="tx1"/>
                </a:solidFill>
                <a:latin typeface="Arial" charset="0"/>
                <a:cs typeface="Arial" charset="0"/>
              </a:defRPr>
            </a:lvl4pPr>
            <a:lvl5pPr marL="2057400" indent="-228600" defTabSz="973138" eaLnBrk="0" hangingPunct="0">
              <a:defRPr>
                <a:solidFill>
                  <a:schemeClr val="tx1"/>
                </a:solidFill>
                <a:latin typeface="Arial" charset="0"/>
                <a:cs typeface="Arial" charset="0"/>
              </a:defRPr>
            </a:lvl5pPr>
            <a:lvl6pPr marL="2514600" indent="-228600" algn="ctr" defTabSz="973138" eaLnBrk="0" fontAlgn="base" hangingPunct="0">
              <a:spcBef>
                <a:spcPct val="0"/>
              </a:spcBef>
              <a:spcAft>
                <a:spcPct val="0"/>
              </a:spcAft>
              <a:defRPr>
                <a:solidFill>
                  <a:schemeClr val="tx1"/>
                </a:solidFill>
                <a:latin typeface="Arial" charset="0"/>
                <a:cs typeface="Arial" charset="0"/>
              </a:defRPr>
            </a:lvl6pPr>
            <a:lvl7pPr marL="2971800" indent="-228600" algn="ctr" defTabSz="973138" eaLnBrk="0" fontAlgn="base" hangingPunct="0">
              <a:spcBef>
                <a:spcPct val="0"/>
              </a:spcBef>
              <a:spcAft>
                <a:spcPct val="0"/>
              </a:spcAft>
              <a:defRPr>
                <a:solidFill>
                  <a:schemeClr val="tx1"/>
                </a:solidFill>
                <a:latin typeface="Arial" charset="0"/>
                <a:cs typeface="Arial" charset="0"/>
              </a:defRPr>
            </a:lvl7pPr>
            <a:lvl8pPr marL="3429000" indent="-228600" algn="ctr" defTabSz="973138" eaLnBrk="0" fontAlgn="base" hangingPunct="0">
              <a:spcBef>
                <a:spcPct val="0"/>
              </a:spcBef>
              <a:spcAft>
                <a:spcPct val="0"/>
              </a:spcAft>
              <a:defRPr>
                <a:solidFill>
                  <a:schemeClr val="tx1"/>
                </a:solidFill>
                <a:latin typeface="Arial" charset="0"/>
                <a:cs typeface="Arial" charset="0"/>
              </a:defRPr>
            </a:lvl8pPr>
            <a:lvl9pPr marL="3886200" indent="-228600" algn="ctr" defTabSz="973138"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300" dirty="0">
                <a:solidFill>
                  <a:srgbClr val="013360"/>
                </a:solidFill>
                <a:latin typeface="Arial"/>
                <a:cs typeface="Arial"/>
              </a:rPr>
              <a:t>Expert</a:t>
            </a:r>
          </a:p>
          <a:p>
            <a:pPr eaLnBrk="1" hangingPunct="1"/>
            <a:r>
              <a:rPr lang="en-US" altLang="en-US" sz="1300" dirty="0">
                <a:solidFill>
                  <a:srgbClr val="013360"/>
                </a:solidFill>
                <a:latin typeface="Arial"/>
                <a:cs typeface="Arial"/>
              </a:rPr>
              <a:t>Roster</a:t>
            </a:r>
          </a:p>
        </p:txBody>
      </p:sp>
      <p:sp>
        <p:nvSpPr>
          <p:cNvPr id="58" name="Oval 14"/>
          <p:cNvSpPr>
            <a:spLocks noChangeArrowheads="1"/>
          </p:cNvSpPr>
          <p:nvPr/>
        </p:nvSpPr>
        <p:spPr bwMode="auto">
          <a:xfrm>
            <a:off x="3389792" y="1469071"/>
            <a:ext cx="2350162" cy="750915"/>
          </a:xfrm>
          <a:prstGeom prst="ellipse">
            <a:avLst/>
          </a:prstGeom>
          <a:solidFill>
            <a:srgbClr val="103360"/>
          </a:solidFill>
          <a:ln>
            <a:noFill/>
          </a:ln>
        </p:spPr>
        <p:txBody>
          <a:bodyPr wrap="none" lIns="97341" tIns="48671" rIns="97341" bIns="48671" anchor="ctr"/>
          <a:lstStyle>
            <a:lvl1pPr defTabSz="973138" eaLnBrk="0" hangingPunct="0">
              <a:defRPr>
                <a:solidFill>
                  <a:schemeClr val="tx1"/>
                </a:solidFill>
                <a:latin typeface="Arial" charset="0"/>
                <a:cs typeface="Arial" charset="0"/>
              </a:defRPr>
            </a:lvl1pPr>
            <a:lvl2pPr marL="742950" indent="-285750" defTabSz="973138" eaLnBrk="0" hangingPunct="0">
              <a:defRPr>
                <a:solidFill>
                  <a:schemeClr val="tx1"/>
                </a:solidFill>
                <a:latin typeface="Arial" charset="0"/>
                <a:cs typeface="Arial" charset="0"/>
              </a:defRPr>
            </a:lvl2pPr>
            <a:lvl3pPr marL="1143000" indent="-228600" defTabSz="973138" eaLnBrk="0" hangingPunct="0">
              <a:defRPr>
                <a:solidFill>
                  <a:schemeClr val="tx1"/>
                </a:solidFill>
                <a:latin typeface="Arial" charset="0"/>
                <a:cs typeface="Arial" charset="0"/>
              </a:defRPr>
            </a:lvl3pPr>
            <a:lvl4pPr marL="1600200" indent="-228600" defTabSz="973138" eaLnBrk="0" hangingPunct="0">
              <a:defRPr>
                <a:solidFill>
                  <a:schemeClr val="tx1"/>
                </a:solidFill>
                <a:latin typeface="Arial" charset="0"/>
                <a:cs typeface="Arial" charset="0"/>
              </a:defRPr>
            </a:lvl4pPr>
            <a:lvl5pPr marL="2057400" indent="-228600" defTabSz="973138" eaLnBrk="0" hangingPunct="0">
              <a:defRPr>
                <a:solidFill>
                  <a:schemeClr val="tx1"/>
                </a:solidFill>
                <a:latin typeface="Arial" charset="0"/>
                <a:cs typeface="Arial" charset="0"/>
              </a:defRPr>
            </a:lvl5pPr>
            <a:lvl6pPr marL="2514600" indent="-228600" algn="ctr" defTabSz="973138" eaLnBrk="0" fontAlgn="base" hangingPunct="0">
              <a:spcBef>
                <a:spcPct val="0"/>
              </a:spcBef>
              <a:spcAft>
                <a:spcPct val="0"/>
              </a:spcAft>
              <a:defRPr>
                <a:solidFill>
                  <a:schemeClr val="tx1"/>
                </a:solidFill>
                <a:latin typeface="Arial" charset="0"/>
                <a:cs typeface="Arial" charset="0"/>
              </a:defRPr>
            </a:lvl6pPr>
            <a:lvl7pPr marL="2971800" indent="-228600" algn="ctr" defTabSz="973138" eaLnBrk="0" fontAlgn="base" hangingPunct="0">
              <a:spcBef>
                <a:spcPct val="0"/>
              </a:spcBef>
              <a:spcAft>
                <a:spcPct val="0"/>
              </a:spcAft>
              <a:defRPr>
                <a:solidFill>
                  <a:schemeClr val="tx1"/>
                </a:solidFill>
                <a:latin typeface="Arial" charset="0"/>
                <a:cs typeface="Arial" charset="0"/>
              </a:defRPr>
            </a:lvl7pPr>
            <a:lvl8pPr marL="3429000" indent="-228600" algn="ctr" defTabSz="973138" eaLnBrk="0" fontAlgn="base" hangingPunct="0">
              <a:spcBef>
                <a:spcPct val="0"/>
              </a:spcBef>
              <a:spcAft>
                <a:spcPct val="0"/>
              </a:spcAft>
              <a:defRPr>
                <a:solidFill>
                  <a:schemeClr val="tx1"/>
                </a:solidFill>
                <a:latin typeface="Arial" charset="0"/>
                <a:cs typeface="Arial" charset="0"/>
              </a:defRPr>
            </a:lvl8pPr>
            <a:lvl9pPr marL="3886200" indent="-228600" algn="ctr" defTabSz="973138"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altLang="en-US" sz="1400" b="1" dirty="0">
                <a:solidFill>
                  <a:schemeClr val="bg1"/>
                </a:solidFill>
                <a:latin typeface="Arial"/>
                <a:cs typeface="Arial"/>
              </a:rPr>
              <a:t>WHO </a:t>
            </a:r>
          </a:p>
          <a:p>
            <a:pPr algn="ctr" eaLnBrk="1" hangingPunct="1"/>
            <a:r>
              <a:rPr lang="en-GB" altLang="en-US" sz="1400" b="1" dirty="0">
                <a:solidFill>
                  <a:schemeClr val="bg1"/>
                </a:solidFill>
                <a:latin typeface="Arial"/>
                <a:cs typeface="Arial"/>
              </a:rPr>
              <a:t>Director-General</a:t>
            </a:r>
            <a:endParaRPr lang="en-US" altLang="en-US" sz="1400" b="1" dirty="0">
              <a:solidFill>
                <a:schemeClr val="bg1"/>
              </a:solidFill>
              <a:latin typeface="Arial"/>
              <a:cs typeface="Arial"/>
            </a:endParaRPr>
          </a:p>
        </p:txBody>
      </p:sp>
      <p:cxnSp>
        <p:nvCxnSpPr>
          <p:cNvPr id="59" name="AutoShape 15"/>
          <p:cNvCxnSpPr>
            <a:cxnSpLocks noChangeShapeType="1"/>
            <a:stCxn id="58" idx="4"/>
            <a:endCxn id="51" idx="0"/>
          </p:cNvCxnSpPr>
          <p:nvPr/>
        </p:nvCxnSpPr>
        <p:spPr bwMode="auto">
          <a:xfrm>
            <a:off x="4564087" y="2219985"/>
            <a:ext cx="0" cy="451541"/>
          </a:xfrm>
          <a:prstGeom prst="straightConnector1">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60" name="AutoShape 16"/>
          <p:cNvCxnSpPr>
            <a:cxnSpLocks noChangeShapeType="1"/>
            <a:stCxn id="51" idx="4"/>
            <a:endCxn id="50" idx="0"/>
          </p:cNvCxnSpPr>
          <p:nvPr/>
        </p:nvCxnSpPr>
        <p:spPr bwMode="auto">
          <a:xfrm>
            <a:off x="4564087" y="3496870"/>
            <a:ext cx="0" cy="575591"/>
          </a:xfrm>
          <a:prstGeom prst="straightConnector1">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61" name="AutoShape 17"/>
          <p:cNvCxnSpPr>
            <a:cxnSpLocks noChangeShapeType="1"/>
          </p:cNvCxnSpPr>
          <p:nvPr/>
        </p:nvCxnSpPr>
        <p:spPr bwMode="auto">
          <a:xfrm flipH="1">
            <a:off x="4564087" y="4897850"/>
            <a:ext cx="1" cy="507734"/>
          </a:xfrm>
          <a:prstGeom prst="straightConnector1">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62" name="AutoShape 18"/>
          <p:cNvCxnSpPr>
            <a:cxnSpLocks noChangeShapeType="1"/>
            <a:stCxn id="49" idx="3"/>
            <a:endCxn id="54" idx="2"/>
          </p:cNvCxnSpPr>
          <p:nvPr/>
        </p:nvCxnSpPr>
        <p:spPr bwMode="auto">
          <a:xfrm flipV="1">
            <a:off x="6324600" y="4747292"/>
            <a:ext cx="1321964" cy="883236"/>
          </a:xfrm>
          <a:prstGeom prst="bentConnector2">
            <a:avLst/>
          </a:prstGeom>
          <a:noFill/>
          <a:ln w="38100">
            <a:solidFill>
              <a:schemeClr val="tx1"/>
            </a:solidFill>
            <a:miter lim="800000"/>
            <a:headEnd type="triangle" w="med" len="med"/>
            <a:tailEnd type="triangle" w="med" len="med"/>
          </a:ln>
          <a:extLst>
            <a:ext uri="{909E8E84-426E-40DD-AFC4-6F175D3DCCD1}">
              <a14:hiddenFill xmlns:a14="http://schemas.microsoft.com/office/drawing/2010/main">
                <a:noFill/>
              </a14:hiddenFill>
            </a:ext>
          </a:extLst>
        </p:spPr>
      </p:cxnSp>
      <p:cxnSp>
        <p:nvCxnSpPr>
          <p:cNvPr id="63" name="AutoShape 19"/>
          <p:cNvCxnSpPr>
            <a:cxnSpLocks noChangeShapeType="1"/>
            <a:stCxn id="50" idx="6"/>
            <a:endCxn id="54" idx="1"/>
          </p:cNvCxnSpPr>
          <p:nvPr/>
        </p:nvCxnSpPr>
        <p:spPr bwMode="auto">
          <a:xfrm flipV="1">
            <a:off x="5739954" y="4484308"/>
            <a:ext cx="1045563" cy="825"/>
          </a:xfrm>
          <a:prstGeom prst="straightConnector1">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64" name="AutoShape 20"/>
          <p:cNvCxnSpPr>
            <a:cxnSpLocks noChangeShapeType="1"/>
            <a:stCxn id="53" idx="2"/>
            <a:endCxn id="54" idx="0"/>
          </p:cNvCxnSpPr>
          <p:nvPr/>
        </p:nvCxnSpPr>
        <p:spPr bwMode="auto">
          <a:xfrm>
            <a:off x="7623014" y="3422440"/>
            <a:ext cx="23549" cy="798882"/>
          </a:xfrm>
          <a:prstGeom prst="straightConnector1">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65" name="AutoShape 21"/>
          <p:cNvCxnSpPr>
            <a:cxnSpLocks noChangeShapeType="1"/>
            <a:stCxn id="51" idx="6"/>
            <a:endCxn id="53" idx="1"/>
          </p:cNvCxnSpPr>
          <p:nvPr/>
        </p:nvCxnSpPr>
        <p:spPr bwMode="auto">
          <a:xfrm>
            <a:off x="5739954" y="3084199"/>
            <a:ext cx="998465" cy="825"/>
          </a:xfrm>
          <a:prstGeom prst="straightConnector1">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66" name="AutoShape 22"/>
          <p:cNvCxnSpPr>
            <a:cxnSpLocks noChangeShapeType="1"/>
          </p:cNvCxnSpPr>
          <p:nvPr/>
        </p:nvCxnSpPr>
        <p:spPr bwMode="auto">
          <a:xfrm>
            <a:off x="5738385" y="1844528"/>
            <a:ext cx="998466" cy="0"/>
          </a:xfrm>
          <a:prstGeom prst="straightConnector1">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67" name="AutoShape 23"/>
          <p:cNvSpPr>
            <a:spLocks/>
          </p:cNvSpPr>
          <p:nvPr/>
        </p:nvSpPr>
        <p:spPr bwMode="auto">
          <a:xfrm>
            <a:off x="5409799" y="3291777"/>
            <a:ext cx="285725" cy="975858"/>
          </a:xfrm>
          <a:prstGeom prst="leftBrace">
            <a:avLst>
              <a:gd name="adj1" fmla="val 27015"/>
              <a:gd name="adj2"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dirty="0">
              <a:latin typeface="Arial"/>
              <a:cs typeface="Arial"/>
            </a:endParaRPr>
          </a:p>
        </p:txBody>
      </p:sp>
      <p:sp>
        <p:nvSpPr>
          <p:cNvPr id="68" name="Text Box 24"/>
          <p:cNvSpPr txBox="1">
            <a:spLocks noChangeArrowheads="1"/>
          </p:cNvSpPr>
          <p:nvPr/>
        </p:nvSpPr>
        <p:spPr bwMode="auto">
          <a:xfrm>
            <a:off x="5597092" y="3253733"/>
            <a:ext cx="1210403" cy="1118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341" tIns="48671" rIns="97341" bIns="48671">
            <a:spAutoFit/>
          </a:bodyPr>
          <a:lstStyle>
            <a:lvl1pPr defTabSz="973138" eaLnBrk="0" hangingPunct="0">
              <a:defRPr>
                <a:solidFill>
                  <a:schemeClr val="tx1"/>
                </a:solidFill>
                <a:latin typeface="Arial" charset="0"/>
                <a:cs typeface="Arial" charset="0"/>
              </a:defRPr>
            </a:lvl1pPr>
            <a:lvl2pPr marL="742950" indent="-285750" defTabSz="973138" eaLnBrk="0" hangingPunct="0">
              <a:defRPr>
                <a:solidFill>
                  <a:schemeClr val="tx1"/>
                </a:solidFill>
                <a:latin typeface="Arial" charset="0"/>
                <a:cs typeface="Arial" charset="0"/>
              </a:defRPr>
            </a:lvl2pPr>
            <a:lvl3pPr marL="1143000" indent="-228600" defTabSz="973138" eaLnBrk="0" hangingPunct="0">
              <a:defRPr>
                <a:solidFill>
                  <a:schemeClr val="tx1"/>
                </a:solidFill>
                <a:latin typeface="Arial" charset="0"/>
                <a:cs typeface="Arial" charset="0"/>
              </a:defRPr>
            </a:lvl3pPr>
            <a:lvl4pPr marL="1600200" indent="-228600" defTabSz="973138" eaLnBrk="0" hangingPunct="0">
              <a:defRPr>
                <a:solidFill>
                  <a:schemeClr val="tx1"/>
                </a:solidFill>
                <a:latin typeface="Arial" charset="0"/>
                <a:cs typeface="Arial" charset="0"/>
              </a:defRPr>
            </a:lvl4pPr>
            <a:lvl5pPr marL="2057400" indent="-228600" defTabSz="973138" eaLnBrk="0" hangingPunct="0">
              <a:defRPr>
                <a:solidFill>
                  <a:schemeClr val="tx1"/>
                </a:solidFill>
                <a:latin typeface="Arial" charset="0"/>
                <a:cs typeface="Arial" charset="0"/>
              </a:defRPr>
            </a:lvl5pPr>
            <a:lvl6pPr marL="2514600" indent="-228600" algn="ctr" defTabSz="973138" eaLnBrk="0" fontAlgn="base" hangingPunct="0">
              <a:spcBef>
                <a:spcPct val="0"/>
              </a:spcBef>
              <a:spcAft>
                <a:spcPct val="0"/>
              </a:spcAft>
              <a:defRPr>
                <a:solidFill>
                  <a:schemeClr val="tx1"/>
                </a:solidFill>
                <a:latin typeface="Arial" charset="0"/>
                <a:cs typeface="Arial" charset="0"/>
              </a:defRPr>
            </a:lvl6pPr>
            <a:lvl7pPr marL="2971800" indent="-228600" algn="ctr" defTabSz="973138" eaLnBrk="0" fontAlgn="base" hangingPunct="0">
              <a:spcBef>
                <a:spcPct val="0"/>
              </a:spcBef>
              <a:spcAft>
                <a:spcPct val="0"/>
              </a:spcAft>
              <a:defRPr>
                <a:solidFill>
                  <a:schemeClr val="tx1"/>
                </a:solidFill>
                <a:latin typeface="Arial" charset="0"/>
                <a:cs typeface="Arial" charset="0"/>
              </a:defRPr>
            </a:lvl7pPr>
            <a:lvl8pPr marL="3429000" indent="-228600" algn="ctr" defTabSz="973138" eaLnBrk="0" fontAlgn="base" hangingPunct="0">
              <a:spcBef>
                <a:spcPct val="0"/>
              </a:spcBef>
              <a:spcAft>
                <a:spcPct val="0"/>
              </a:spcAft>
              <a:defRPr>
                <a:solidFill>
                  <a:schemeClr val="tx1"/>
                </a:solidFill>
                <a:latin typeface="Arial" charset="0"/>
                <a:cs typeface="Arial" charset="0"/>
              </a:defRPr>
            </a:lvl8pPr>
            <a:lvl9pPr marL="3886200" indent="-228600" algn="ctr" defTabSz="973138" eaLnBrk="0" fontAlgn="base" hangingPunct="0">
              <a:spcBef>
                <a:spcPct val="0"/>
              </a:spcBef>
              <a:spcAft>
                <a:spcPct val="0"/>
              </a:spcAft>
              <a:defRPr>
                <a:solidFill>
                  <a:schemeClr val="tx1"/>
                </a:solidFill>
                <a:latin typeface="Arial" charset="0"/>
                <a:cs typeface="Arial" charset="0"/>
              </a:defRPr>
            </a:lvl9pPr>
          </a:lstStyle>
          <a:p>
            <a:pPr algn="l" eaLnBrk="1" hangingPunct="1">
              <a:spcBef>
                <a:spcPct val="30000"/>
              </a:spcBef>
            </a:pPr>
            <a:r>
              <a:rPr lang="en-GB" altLang="en-US" sz="1300" dirty="0">
                <a:solidFill>
                  <a:srgbClr val="013360"/>
                </a:solidFill>
                <a:latin typeface="Arial"/>
                <a:cs typeface="Arial"/>
              </a:rPr>
              <a:t>Notification</a:t>
            </a:r>
          </a:p>
          <a:p>
            <a:pPr algn="l" eaLnBrk="1" hangingPunct="1">
              <a:spcBef>
                <a:spcPct val="30000"/>
              </a:spcBef>
            </a:pPr>
            <a:r>
              <a:rPr lang="en-GB" altLang="en-US" sz="1300" dirty="0">
                <a:solidFill>
                  <a:srgbClr val="013360"/>
                </a:solidFill>
                <a:latin typeface="Arial"/>
                <a:cs typeface="Arial"/>
              </a:rPr>
              <a:t>Consultation</a:t>
            </a:r>
          </a:p>
          <a:p>
            <a:pPr algn="l" eaLnBrk="1" hangingPunct="1">
              <a:spcBef>
                <a:spcPct val="30000"/>
              </a:spcBef>
            </a:pPr>
            <a:r>
              <a:rPr lang="en-GB" altLang="en-US" sz="1300" dirty="0">
                <a:solidFill>
                  <a:srgbClr val="013360"/>
                </a:solidFill>
                <a:latin typeface="Arial"/>
                <a:cs typeface="Arial"/>
              </a:rPr>
              <a:t>Report</a:t>
            </a:r>
          </a:p>
          <a:p>
            <a:pPr algn="l" eaLnBrk="1" hangingPunct="1">
              <a:spcBef>
                <a:spcPct val="30000"/>
              </a:spcBef>
            </a:pPr>
            <a:r>
              <a:rPr lang="en-GB" altLang="en-US" sz="1300" dirty="0">
                <a:solidFill>
                  <a:srgbClr val="013360"/>
                </a:solidFill>
                <a:latin typeface="Arial"/>
                <a:cs typeface="Arial"/>
              </a:rPr>
              <a:t>Verification</a:t>
            </a:r>
          </a:p>
        </p:txBody>
      </p:sp>
      <p:sp>
        <p:nvSpPr>
          <p:cNvPr id="69" name="Rectangle 25"/>
          <p:cNvSpPr>
            <a:spLocks noChangeArrowheads="1"/>
          </p:cNvSpPr>
          <p:nvPr/>
        </p:nvSpPr>
        <p:spPr bwMode="auto">
          <a:xfrm>
            <a:off x="990600" y="5234034"/>
            <a:ext cx="1277672" cy="69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1300" dirty="0">
                <a:solidFill>
                  <a:srgbClr val="013360"/>
                </a:solidFill>
                <a:latin typeface="Arial"/>
                <a:cs typeface="Arial"/>
              </a:rPr>
              <a:t>Unusual health</a:t>
            </a:r>
          </a:p>
          <a:p>
            <a:pPr eaLnBrk="1" hangingPunct="1"/>
            <a:r>
              <a:rPr lang="en-GB" altLang="en-US" sz="1300" dirty="0">
                <a:solidFill>
                  <a:srgbClr val="013360"/>
                </a:solidFill>
                <a:latin typeface="Arial"/>
                <a:cs typeface="Arial"/>
              </a:rPr>
              <a:t>events</a:t>
            </a:r>
          </a:p>
        </p:txBody>
      </p:sp>
      <p:sp>
        <p:nvSpPr>
          <p:cNvPr id="70" name="AutoShape 26"/>
          <p:cNvSpPr>
            <a:spLocks/>
          </p:cNvSpPr>
          <p:nvPr/>
        </p:nvSpPr>
        <p:spPr bwMode="auto">
          <a:xfrm>
            <a:off x="1752370" y="5198007"/>
            <a:ext cx="241767" cy="769977"/>
          </a:xfrm>
          <a:prstGeom prst="leftBrace">
            <a:avLst>
              <a:gd name="adj1" fmla="val 28301"/>
              <a:gd name="adj2"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dirty="0">
              <a:latin typeface="Arial"/>
              <a:cs typeface="Arial"/>
            </a:endParaRPr>
          </a:p>
        </p:txBody>
      </p:sp>
      <p:pic>
        <p:nvPicPr>
          <p:cNvPr id="71" name="Picture 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623825" y="3440637"/>
            <a:ext cx="503943" cy="749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 name="Rectangle 57"/>
          <p:cNvSpPr>
            <a:spLocks noChangeArrowheads="1"/>
          </p:cNvSpPr>
          <p:nvPr/>
        </p:nvSpPr>
        <p:spPr bwMode="auto">
          <a:xfrm>
            <a:off x="76201" y="4434689"/>
            <a:ext cx="546556" cy="2886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ltLang="en-US" sz="1200" i="1" dirty="0">
                <a:solidFill>
                  <a:srgbClr val="595959"/>
                </a:solidFill>
                <a:latin typeface="Arial" panose="020B0604020202020204" pitchFamily="34" charset="0"/>
                <a:cs typeface="Arial" panose="020B0604020202020204" pitchFamily="34" charset="0"/>
              </a:rPr>
              <a:t>Art.4</a:t>
            </a:r>
            <a:endParaRPr lang="es-ES" altLang="en-US" sz="1300" i="1" dirty="0">
              <a:solidFill>
                <a:srgbClr val="595959"/>
              </a:solidFill>
              <a:latin typeface="Arial" panose="020B0604020202020204" pitchFamily="34" charset="0"/>
              <a:cs typeface="Arial" panose="020B0604020202020204" pitchFamily="34" charset="0"/>
            </a:endParaRPr>
          </a:p>
        </p:txBody>
      </p:sp>
      <p:sp>
        <p:nvSpPr>
          <p:cNvPr id="73" name="Rectangle 58"/>
          <p:cNvSpPr>
            <a:spLocks noChangeArrowheads="1"/>
          </p:cNvSpPr>
          <p:nvPr/>
        </p:nvSpPr>
        <p:spPr bwMode="auto">
          <a:xfrm>
            <a:off x="4571722" y="3525772"/>
            <a:ext cx="957074" cy="4810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ES" altLang="en-US" sz="1200" i="1" dirty="0">
                <a:solidFill>
                  <a:schemeClr val="tx1">
                    <a:lumMod val="65000"/>
                    <a:lumOff val="35000"/>
                  </a:schemeClr>
                </a:solidFill>
                <a:latin typeface="Arial"/>
                <a:cs typeface="Arial"/>
              </a:rPr>
              <a:t>Art.6-12</a:t>
            </a:r>
          </a:p>
          <a:p>
            <a:pPr algn="l"/>
            <a:r>
              <a:rPr lang="es-ES" altLang="en-US" sz="1200" i="1" dirty="0">
                <a:solidFill>
                  <a:schemeClr val="tx1">
                    <a:lumMod val="65000"/>
                    <a:lumOff val="35000"/>
                  </a:schemeClr>
                </a:solidFill>
                <a:latin typeface="Arial"/>
                <a:cs typeface="Arial"/>
              </a:rPr>
              <a:t>Annex 1.A</a:t>
            </a:r>
          </a:p>
        </p:txBody>
      </p:sp>
      <p:sp>
        <p:nvSpPr>
          <p:cNvPr id="74" name="Rectangle 59"/>
          <p:cNvSpPr>
            <a:spLocks noChangeArrowheads="1"/>
          </p:cNvSpPr>
          <p:nvPr/>
        </p:nvSpPr>
        <p:spPr bwMode="auto">
          <a:xfrm>
            <a:off x="4212427" y="6171381"/>
            <a:ext cx="800768" cy="673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s-ES" altLang="en-US" sz="1200" i="1" dirty="0">
                <a:solidFill>
                  <a:srgbClr val="595959"/>
                </a:solidFill>
                <a:latin typeface="Arial" panose="020B0604020202020204" pitchFamily="34" charset="0"/>
                <a:cs typeface="Arial" panose="020B0604020202020204" pitchFamily="34" charset="0"/>
              </a:rPr>
              <a:t>Annex 1</a:t>
            </a:r>
            <a:endParaRPr lang="es-ES" altLang="en-US" sz="1300" i="1" dirty="0">
              <a:solidFill>
                <a:srgbClr val="595959"/>
              </a:solidFill>
              <a:latin typeface="Arial" panose="020B0604020202020204" pitchFamily="34" charset="0"/>
              <a:cs typeface="Arial" panose="020B0604020202020204" pitchFamily="34" charset="0"/>
            </a:endParaRPr>
          </a:p>
          <a:p>
            <a:pPr algn="l"/>
            <a:r>
              <a:rPr lang="es-ES" altLang="en-US" sz="1200" i="1" dirty="0">
                <a:solidFill>
                  <a:srgbClr val="595959"/>
                </a:solidFill>
                <a:latin typeface="Arial" panose="020B0604020202020204" pitchFamily="34" charset="0"/>
                <a:cs typeface="Arial" panose="020B0604020202020204" pitchFamily="34" charset="0"/>
              </a:rPr>
              <a:t>Art.22</a:t>
            </a:r>
            <a:endParaRPr lang="es-ES" altLang="en-US" sz="1300" i="1" dirty="0">
              <a:solidFill>
                <a:srgbClr val="595959"/>
              </a:solidFill>
              <a:latin typeface="Arial" panose="020B0604020202020204" pitchFamily="34" charset="0"/>
              <a:cs typeface="Arial" panose="020B0604020202020204" pitchFamily="34" charset="0"/>
            </a:endParaRPr>
          </a:p>
          <a:p>
            <a:pPr algn="l"/>
            <a:r>
              <a:rPr lang="es-ES" altLang="en-US" sz="1200" i="1" dirty="0">
                <a:solidFill>
                  <a:srgbClr val="595959"/>
                </a:solidFill>
                <a:latin typeface="Arial" panose="020B0604020202020204" pitchFamily="34" charset="0"/>
                <a:cs typeface="Arial" panose="020B0604020202020204" pitchFamily="34" charset="0"/>
              </a:rPr>
              <a:t>Art.27</a:t>
            </a:r>
            <a:endParaRPr lang="es-ES" altLang="en-US" sz="1300" i="1" dirty="0">
              <a:solidFill>
                <a:srgbClr val="595959"/>
              </a:solidFill>
              <a:latin typeface="Arial" panose="020B0604020202020204" pitchFamily="34" charset="0"/>
              <a:cs typeface="Arial" panose="020B0604020202020204" pitchFamily="34" charset="0"/>
            </a:endParaRPr>
          </a:p>
        </p:txBody>
      </p:sp>
      <p:sp>
        <p:nvSpPr>
          <p:cNvPr id="36" name="Title 1"/>
          <p:cNvSpPr txBox="1">
            <a:spLocks/>
          </p:cNvSpPr>
          <p:nvPr/>
        </p:nvSpPr>
        <p:spPr>
          <a:xfrm>
            <a:off x="228600" y="53752"/>
            <a:ext cx="85344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b="1" kern="1200">
                <a:solidFill>
                  <a:schemeClr val="bg1"/>
                </a:solidFill>
                <a:latin typeface="Segoe Condensed" panose="020B0606040200020203" pitchFamily="34" charset="0"/>
                <a:ea typeface="+mj-ea"/>
                <a:cs typeface="+mj-cs"/>
              </a:defRPr>
            </a:lvl1pPr>
          </a:lstStyle>
          <a:p>
            <a:r>
              <a:rPr lang="en-US" sz="3600" b="0" dirty="0">
                <a:latin typeface="Arial" panose="020B0604020202020204" pitchFamily="34" charset="0"/>
                <a:cs typeface="Arial" panose="020B0604020202020204" pitchFamily="34" charset="0"/>
              </a:rPr>
              <a:t>IHR Operational Framework</a:t>
            </a:r>
          </a:p>
        </p:txBody>
      </p:sp>
    </p:spTree>
    <p:extLst>
      <p:ext uri="{BB962C8B-B14F-4D97-AF65-F5344CB8AC3E}">
        <p14:creationId xmlns:p14="http://schemas.microsoft.com/office/powerpoint/2010/main" val="2047142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730" name="Title 1"/>
          <p:cNvSpPr>
            <a:spLocks noGrp="1"/>
          </p:cNvSpPr>
          <p:nvPr>
            <p:ph type="title" idx="4294967295"/>
          </p:nvPr>
        </p:nvSpPr>
        <p:spPr>
          <a:xfrm>
            <a:off x="0" y="4763"/>
            <a:ext cx="8963025" cy="1150937"/>
          </a:xfrm>
        </p:spPr>
        <p:txBody>
          <a:bodyPr anchor="t">
            <a:noAutofit/>
          </a:bodyPr>
          <a:lstStyle/>
          <a:p>
            <a:pPr>
              <a:lnSpc>
                <a:spcPct val="100000"/>
              </a:lnSpc>
              <a:buClr>
                <a:schemeClr val="tx1"/>
              </a:buClr>
            </a:pPr>
            <a:r>
              <a:rPr lang="en-US" altLang="en-US" sz="3600" b="0" dirty="0">
                <a:latin typeface="Arial" panose="020B0604020202020204" pitchFamily="34" charset="0"/>
                <a:cs typeface="Arial" panose="020B0604020202020204" pitchFamily="34" charset="0"/>
              </a:rPr>
              <a:t>Initial communication between IHR</a:t>
            </a:r>
            <a:br>
              <a:rPr lang="en-US" altLang="en-US" sz="3600" b="0" dirty="0">
                <a:latin typeface="Arial" panose="020B0604020202020204" pitchFamily="34" charset="0"/>
                <a:cs typeface="Arial" panose="020B0604020202020204" pitchFamily="34" charset="0"/>
              </a:rPr>
            </a:br>
            <a:r>
              <a:rPr lang="en-US" altLang="en-US" sz="3600" b="0" dirty="0">
                <a:latin typeface="Arial" panose="020B0604020202020204" pitchFamily="34" charset="0"/>
                <a:cs typeface="Arial" panose="020B0604020202020204" pitchFamily="34" charset="0"/>
              </a:rPr>
              <a:t>NFP and WHO IHR Contact Points</a:t>
            </a:r>
          </a:p>
        </p:txBody>
      </p:sp>
      <p:sp>
        <p:nvSpPr>
          <p:cNvPr id="457731" name="Content Placeholder 4"/>
          <p:cNvSpPr>
            <a:spLocks noGrp="1"/>
          </p:cNvSpPr>
          <p:nvPr>
            <p:ph idx="4294967295"/>
          </p:nvPr>
        </p:nvSpPr>
        <p:spPr>
          <a:xfrm>
            <a:off x="236483" y="1470026"/>
            <a:ext cx="6684963" cy="4397374"/>
          </a:xfrm>
        </p:spPr>
        <p:txBody>
          <a:bodyPr>
            <a:noAutofit/>
          </a:bodyPr>
          <a:lstStyle/>
          <a:p>
            <a:pPr marL="377190" indent="-377190" defTabSz="363220">
              <a:lnSpc>
                <a:spcPct val="130000"/>
              </a:lnSpc>
              <a:spcBef>
                <a:spcPts val="0"/>
              </a:spcBef>
              <a:buClr>
                <a:schemeClr val="tx1"/>
              </a:buClr>
              <a:buFont typeface="Wingdings" charset="2"/>
              <a:buChar char="§"/>
            </a:pPr>
            <a:r>
              <a:rPr lang="en-US" altLang="en-US" sz="2100" b="0" kern="0" dirty="0">
                <a:latin typeface="Arial" panose="020B0604020202020204" pitchFamily="34" charset="0"/>
                <a:cs typeface="Arial" panose="020B0604020202020204" pitchFamily="34" charset="0"/>
              </a:rPr>
              <a:t>Annex 2: algorithm of decision for national authorities to engage in a dialogue with PAHO/WHO; it is not the equivalent of “risk assessment”</a:t>
            </a:r>
          </a:p>
          <a:p>
            <a:pPr marL="377190" indent="-377190" defTabSz="363220">
              <a:lnSpc>
                <a:spcPct val="130000"/>
              </a:lnSpc>
              <a:spcBef>
                <a:spcPts val="0"/>
              </a:spcBef>
              <a:buClr>
                <a:schemeClr val="tx1"/>
              </a:buClr>
              <a:buFont typeface="Wingdings" charset="2"/>
              <a:buChar char="§"/>
            </a:pPr>
            <a:r>
              <a:rPr lang="en-US" altLang="en-US" sz="2100" b="0" kern="0" dirty="0">
                <a:latin typeface="Arial" panose="020B0604020202020204" pitchFamily="34" charset="0"/>
                <a:cs typeface="Arial" panose="020B0604020202020204" pitchFamily="34" charset="0"/>
              </a:rPr>
              <a:t>How Annex 2 is used (levels, mechanical use); Who is using it? </a:t>
            </a:r>
          </a:p>
          <a:p>
            <a:pPr marL="377190" indent="-377190" defTabSz="363220">
              <a:lnSpc>
                <a:spcPct val="130000"/>
              </a:lnSpc>
              <a:spcBef>
                <a:spcPts val="0"/>
              </a:spcBef>
              <a:buClr>
                <a:schemeClr val="tx1"/>
              </a:buClr>
              <a:buFont typeface="Wingdings" charset="2"/>
              <a:buChar char="§"/>
            </a:pPr>
            <a:r>
              <a:rPr lang="en-US" altLang="en-US" sz="2100" b="0" kern="0" dirty="0">
                <a:latin typeface="Arial" panose="020B0604020202020204" pitchFamily="34" charset="0"/>
                <a:cs typeface="Arial" panose="020B0604020202020204" pitchFamily="34" charset="0"/>
              </a:rPr>
              <a:t>Tools to support the use of Annex 2 (e.g., forms)</a:t>
            </a:r>
          </a:p>
          <a:p>
            <a:pPr marL="377190" indent="-377190" defTabSz="363220">
              <a:lnSpc>
                <a:spcPct val="130000"/>
              </a:lnSpc>
              <a:spcBef>
                <a:spcPts val="0"/>
              </a:spcBef>
              <a:buClr>
                <a:schemeClr val="tx1"/>
              </a:buClr>
              <a:buFont typeface="Wingdings" charset="2"/>
              <a:buChar char="§"/>
            </a:pPr>
            <a:r>
              <a:rPr lang="en-US" altLang="en-US" sz="2100" b="0" kern="0" dirty="0">
                <a:latin typeface="Arial" panose="020B0604020202020204" pitchFamily="34" charset="0"/>
                <a:cs typeface="Arial" panose="020B0604020202020204" pitchFamily="34" charset="0"/>
                <a:sym typeface="Helvetica"/>
              </a:rPr>
              <a:t>Joint risk assessment process: State Party and WHO/PAHO assessment against the four criteria </a:t>
            </a:r>
          </a:p>
        </p:txBody>
      </p:sp>
      <p:pic>
        <p:nvPicPr>
          <p:cNvPr id="457732"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220284" y="3213100"/>
            <a:ext cx="1901495"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7733" name="Picture 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226633" y="115889"/>
            <a:ext cx="1917367"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8490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0"/>
            <a:ext cx="9144000" cy="1198179"/>
          </a:xfrm>
        </p:spPr>
        <p:txBody>
          <a:bodyPr>
            <a:normAutofit/>
          </a:bodyPr>
          <a:lstStyle/>
          <a:p>
            <a:r>
              <a:rPr lang="en-US" sz="3600" b="0" dirty="0">
                <a:latin typeface="Arial" panose="020B0604020202020204" pitchFamily="34" charset="0"/>
                <a:cs typeface="Arial" panose="020B0604020202020204" pitchFamily="34" charset="0"/>
              </a:rPr>
              <a:t>What type of event should be notified under the IHR?</a:t>
            </a:r>
          </a:p>
        </p:txBody>
      </p:sp>
      <p:pic>
        <p:nvPicPr>
          <p:cNvPr id="4" name="Content Placeholder 3"/>
          <p:cNvPicPr>
            <a:picLocks noGrp="1" noChangeAspect="1" noChangeArrowheads="1"/>
          </p:cNvPicPr>
          <p:nvPr>
            <p:ph idx="1"/>
          </p:nvPr>
        </p:nvPicPr>
        <p:blipFill>
          <a:blip r:embed="rId2"/>
          <a:srcRect/>
          <a:stretch>
            <a:fillRect/>
          </a:stretch>
        </p:blipFill>
        <p:spPr>
          <a:xfrm>
            <a:off x="228600" y="1284891"/>
            <a:ext cx="3544887" cy="4525963"/>
          </a:xfrm>
          <a:ln w="19050">
            <a:solidFill>
              <a:srgbClr val="000066"/>
            </a:solidFill>
            <a:miter lim="800000"/>
            <a:headEnd/>
            <a:tailEnd/>
          </a:ln>
          <a:effectLst>
            <a:outerShdw blurRad="50800" dist="101600" dir="2700000" algn="tl" rotWithShape="0">
              <a:prstClr val="black">
                <a:alpha val="40000"/>
              </a:prstClr>
            </a:outerShdw>
          </a:effectLst>
        </p:spPr>
      </p:pic>
      <p:sp>
        <p:nvSpPr>
          <p:cNvPr id="14340" name="Content Placeholder 2"/>
          <p:cNvSpPr txBox="1">
            <a:spLocks/>
          </p:cNvSpPr>
          <p:nvPr/>
        </p:nvSpPr>
        <p:spPr bwMode="auto">
          <a:xfrm>
            <a:off x="3972910" y="1292772"/>
            <a:ext cx="4917857" cy="460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lvl1pPr marL="342900" indent="-342900"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spcBef>
                <a:spcPct val="20000"/>
              </a:spcBef>
              <a:spcAft>
                <a:spcPts val="600"/>
              </a:spcAft>
              <a:buClr>
                <a:srgbClr val="003D74"/>
              </a:buClr>
              <a:buFontTx/>
              <a:buChar char="•"/>
            </a:pPr>
            <a:r>
              <a:rPr lang="en-US" b="1" u="sng" dirty="0">
                <a:solidFill>
                  <a:srgbClr val="013360"/>
                </a:solidFill>
                <a:latin typeface="Arial" panose="020B0604020202020204" pitchFamily="34" charset="0"/>
                <a:cs typeface="Arial" panose="020B0604020202020204" pitchFamily="34" charset="0"/>
              </a:rPr>
              <a:t>Four immediately notifiable conditions:</a:t>
            </a:r>
          </a:p>
          <a:p>
            <a:pPr lvl="1" eaLnBrk="1" hangingPunct="1">
              <a:spcBef>
                <a:spcPct val="20000"/>
              </a:spcBef>
              <a:spcAft>
                <a:spcPts val="600"/>
              </a:spcAft>
              <a:buClr>
                <a:srgbClr val="003D74"/>
              </a:buClr>
              <a:buFont typeface="Wingdings" pitchFamily="2" charset="2"/>
              <a:buChar char="q"/>
            </a:pPr>
            <a:r>
              <a:rPr lang="en-US" sz="1600" b="1" dirty="0">
                <a:solidFill>
                  <a:srgbClr val="013360"/>
                </a:solidFill>
                <a:latin typeface="Arial" panose="020B0604020202020204" pitchFamily="34" charset="0"/>
                <a:cs typeface="Arial" panose="020B0604020202020204" pitchFamily="34" charset="0"/>
              </a:rPr>
              <a:t>Smallpox</a:t>
            </a:r>
          </a:p>
          <a:p>
            <a:pPr lvl="1" eaLnBrk="1" hangingPunct="1">
              <a:spcBef>
                <a:spcPct val="20000"/>
              </a:spcBef>
              <a:spcAft>
                <a:spcPts val="600"/>
              </a:spcAft>
              <a:buClr>
                <a:srgbClr val="003D74"/>
              </a:buClr>
              <a:buFont typeface="Wingdings" pitchFamily="2" charset="2"/>
              <a:buChar char="q"/>
            </a:pPr>
            <a:r>
              <a:rPr lang="en-US" sz="1600" b="1" dirty="0">
                <a:solidFill>
                  <a:srgbClr val="013360"/>
                </a:solidFill>
                <a:latin typeface="Arial" panose="020B0604020202020204" pitchFamily="34" charset="0"/>
                <a:cs typeface="Arial" panose="020B0604020202020204" pitchFamily="34" charset="0"/>
              </a:rPr>
              <a:t>Polio (due to wild-type poliovirus)</a:t>
            </a:r>
          </a:p>
          <a:p>
            <a:pPr lvl="1" eaLnBrk="1" hangingPunct="1">
              <a:spcBef>
                <a:spcPct val="20000"/>
              </a:spcBef>
              <a:spcAft>
                <a:spcPts val="600"/>
              </a:spcAft>
              <a:buClr>
                <a:srgbClr val="003D74"/>
              </a:buClr>
              <a:buFont typeface="Wingdings" pitchFamily="2" charset="2"/>
              <a:buChar char="q"/>
            </a:pPr>
            <a:r>
              <a:rPr lang="en-US" sz="1600" b="1" dirty="0">
                <a:solidFill>
                  <a:srgbClr val="013360"/>
                </a:solidFill>
                <a:latin typeface="Arial" panose="020B0604020202020204" pitchFamily="34" charset="0"/>
                <a:cs typeface="Arial" panose="020B0604020202020204" pitchFamily="34" charset="0"/>
              </a:rPr>
              <a:t>Human influenza caused by a new subtype</a:t>
            </a:r>
          </a:p>
          <a:p>
            <a:pPr lvl="1" eaLnBrk="1" hangingPunct="1">
              <a:spcBef>
                <a:spcPct val="20000"/>
              </a:spcBef>
              <a:spcAft>
                <a:spcPts val="600"/>
              </a:spcAft>
              <a:buClr>
                <a:srgbClr val="003D74"/>
              </a:buClr>
              <a:buFont typeface="Wingdings" pitchFamily="2" charset="2"/>
              <a:buChar char="q"/>
            </a:pPr>
            <a:r>
              <a:rPr lang="en-US" sz="1600" b="1" dirty="0">
                <a:solidFill>
                  <a:srgbClr val="013360"/>
                </a:solidFill>
                <a:latin typeface="Arial" panose="020B0604020202020204" pitchFamily="34" charset="0"/>
                <a:cs typeface="Arial" panose="020B0604020202020204" pitchFamily="34" charset="0"/>
              </a:rPr>
              <a:t>SARS</a:t>
            </a:r>
          </a:p>
          <a:p>
            <a:pPr eaLnBrk="1" hangingPunct="1">
              <a:spcBef>
                <a:spcPct val="20000"/>
              </a:spcBef>
              <a:spcAft>
                <a:spcPts val="600"/>
              </a:spcAft>
              <a:buClr>
                <a:srgbClr val="003D74"/>
              </a:buClr>
              <a:buFontTx/>
              <a:buChar char="•"/>
            </a:pPr>
            <a:r>
              <a:rPr lang="en-US" b="1" u="sng" dirty="0">
                <a:solidFill>
                  <a:srgbClr val="013360"/>
                </a:solidFill>
                <a:latin typeface="Arial" panose="020B0604020202020204" pitchFamily="34" charset="0"/>
                <a:cs typeface="Arial" panose="020B0604020202020204" pitchFamily="34" charset="0"/>
              </a:rPr>
              <a:t>Four criteria  to decide on notification:</a:t>
            </a:r>
          </a:p>
          <a:p>
            <a:pPr lvl="1" eaLnBrk="1" hangingPunct="1">
              <a:spcBef>
                <a:spcPct val="20000"/>
              </a:spcBef>
              <a:spcAft>
                <a:spcPts val="600"/>
              </a:spcAft>
              <a:buClr>
                <a:srgbClr val="003D74"/>
              </a:buClr>
              <a:buFont typeface="Wingdings" pitchFamily="2" charset="2"/>
              <a:buChar char="q"/>
            </a:pPr>
            <a:r>
              <a:rPr lang="en-US" sz="1600" b="1" dirty="0">
                <a:solidFill>
                  <a:srgbClr val="013360"/>
                </a:solidFill>
                <a:latin typeface="Arial" panose="020B0604020202020204" pitchFamily="34" charset="0"/>
                <a:cs typeface="Arial" panose="020B0604020202020204" pitchFamily="34" charset="0"/>
              </a:rPr>
              <a:t>Is the public health impact of the event serious?</a:t>
            </a:r>
          </a:p>
          <a:p>
            <a:pPr lvl="1" eaLnBrk="1" hangingPunct="1">
              <a:spcBef>
                <a:spcPct val="20000"/>
              </a:spcBef>
              <a:spcAft>
                <a:spcPts val="600"/>
              </a:spcAft>
              <a:buClr>
                <a:srgbClr val="003D74"/>
              </a:buClr>
              <a:buFont typeface="Wingdings" pitchFamily="2" charset="2"/>
              <a:buChar char="q"/>
            </a:pPr>
            <a:r>
              <a:rPr lang="en-US" sz="1600" b="1" dirty="0">
                <a:solidFill>
                  <a:srgbClr val="013360"/>
                </a:solidFill>
                <a:latin typeface="Arial" panose="020B0604020202020204" pitchFamily="34" charset="0"/>
                <a:cs typeface="Arial" panose="020B0604020202020204" pitchFamily="34" charset="0"/>
              </a:rPr>
              <a:t>Is the event unusual or unexpected?</a:t>
            </a:r>
          </a:p>
          <a:p>
            <a:pPr lvl="1" eaLnBrk="1" hangingPunct="1">
              <a:spcBef>
                <a:spcPct val="20000"/>
              </a:spcBef>
              <a:spcAft>
                <a:spcPts val="600"/>
              </a:spcAft>
              <a:buClr>
                <a:srgbClr val="003D74"/>
              </a:buClr>
              <a:buFont typeface="Wingdings" pitchFamily="2" charset="2"/>
              <a:buChar char="q"/>
            </a:pPr>
            <a:r>
              <a:rPr lang="en-US" sz="1600" b="1" dirty="0">
                <a:solidFill>
                  <a:srgbClr val="013360"/>
                </a:solidFill>
                <a:latin typeface="Arial" panose="020B0604020202020204" pitchFamily="34" charset="0"/>
                <a:cs typeface="Arial" panose="020B0604020202020204" pitchFamily="34" charset="0"/>
              </a:rPr>
              <a:t>Is there any significant risk of international spread?</a:t>
            </a:r>
          </a:p>
          <a:p>
            <a:pPr lvl="1" eaLnBrk="1" hangingPunct="1">
              <a:spcBef>
                <a:spcPct val="20000"/>
              </a:spcBef>
              <a:spcAft>
                <a:spcPts val="600"/>
              </a:spcAft>
              <a:buClr>
                <a:srgbClr val="003D74"/>
              </a:buClr>
              <a:buFont typeface="Wingdings" pitchFamily="2" charset="2"/>
              <a:buChar char="q"/>
            </a:pPr>
            <a:r>
              <a:rPr lang="en-US" sz="1600" b="1" dirty="0">
                <a:solidFill>
                  <a:srgbClr val="013360"/>
                </a:solidFill>
                <a:latin typeface="Arial" panose="020B0604020202020204" pitchFamily="34" charset="0"/>
                <a:cs typeface="Arial" panose="020B0604020202020204" pitchFamily="34" charset="0"/>
              </a:rPr>
              <a:t>Is there any significant risk of international travel or trade restrictions?</a:t>
            </a:r>
          </a:p>
        </p:txBody>
      </p:sp>
      <p:sp>
        <p:nvSpPr>
          <p:cNvPr id="7" name="TextBox 6"/>
          <p:cNvSpPr txBox="1"/>
          <p:nvPr/>
        </p:nvSpPr>
        <p:spPr>
          <a:xfrm>
            <a:off x="4255267" y="6193112"/>
            <a:ext cx="4635500" cy="585787"/>
          </a:xfrm>
          <a:prstGeom prst="rect">
            <a:avLst/>
          </a:prstGeom>
          <a:solidFill>
            <a:schemeClr val="accent3">
              <a:lumMod val="85000"/>
            </a:schemeClr>
          </a:solidFill>
          <a:ln>
            <a:solidFill>
              <a:srgbClr val="003D74"/>
            </a:solidFill>
          </a:ln>
        </p:spPr>
        <p:txBody>
          <a:bodyPr>
            <a:spAutoFit/>
          </a:bodyPr>
          <a:lstStyle/>
          <a:p>
            <a:pPr marL="228600" indent="-228600" algn="ctr">
              <a:spcBef>
                <a:spcPct val="20000"/>
              </a:spcBef>
              <a:spcAft>
                <a:spcPts val="600"/>
              </a:spcAft>
              <a:buClr>
                <a:srgbClr val="003D74"/>
              </a:buClr>
              <a:buSzPct val="125000"/>
              <a:defRPr/>
            </a:pPr>
            <a:r>
              <a:rPr lang="en-US" sz="1600" b="1" kern="0" dirty="0">
                <a:solidFill>
                  <a:srgbClr val="013360"/>
                </a:solidFill>
                <a:latin typeface="Arial" panose="020B0604020202020204" pitchFamily="34" charset="0"/>
                <a:cs typeface="Arial" panose="020B0604020202020204" pitchFamily="34" charset="0"/>
              </a:rPr>
              <a:t>YES to any two (2) or more criteria indicates that notification of the WHO is required</a:t>
            </a:r>
            <a:endParaRPr lang="en-US" sz="2400" b="1" dirty="0">
              <a:solidFill>
                <a:srgbClr val="0133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2384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2472833" y="1285875"/>
            <a:ext cx="6690217" cy="47609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 name="Title 2"/>
          <p:cNvSpPr>
            <a:spLocks noGrp="1"/>
          </p:cNvSpPr>
          <p:nvPr>
            <p:ph type="title"/>
          </p:nvPr>
        </p:nvSpPr>
        <p:spPr>
          <a:xfrm>
            <a:off x="261021" y="-4704"/>
            <a:ext cx="8229600" cy="1600200"/>
          </a:xfrm>
        </p:spPr>
        <p:txBody>
          <a:bodyPr>
            <a:noAutofit/>
          </a:bodyPr>
          <a:lstStyle/>
          <a:p>
            <a:r>
              <a:rPr lang="en-US" dirty="0"/>
              <a:t>National </a:t>
            </a:r>
            <a:r>
              <a:rPr lang="en-US" dirty="0" err="1"/>
              <a:t>biosurveillance</a:t>
            </a:r>
            <a:r>
              <a:rPr lang="en-US" dirty="0"/>
              <a:t> infrastructure</a:t>
            </a:r>
          </a:p>
        </p:txBody>
      </p:sp>
      <p:sp>
        <p:nvSpPr>
          <p:cNvPr id="2" name="Text Placeholder 1"/>
          <p:cNvSpPr>
            <a:spLocks noGrp="1"/>
          </p:cNvSpPr>
          <p:nvPr>
            <p:ph idx="1"/>
          </p:nvPr>
        </p:nvSpPr>
        <p:spPr>
          <a:xfrm>
            <a:off x="0" y="1285875"/>
            <a:ext cx="4004441" cy="4968875"/>
          </a:xfrm>
          <a:prstGeom prst="rect">
            <a:avLst/>
          </a:prstGeom>
        </p:spPr>
        <p:txBody>
          <a:bodyPr>
            <a:noAutofit/>
          </a:bodyPr>
          <a:lstStyle/>
          <a:p>
            <a:pPr>
              <a:buFont typeface="Wingdings" panose="05000000000000000000" pitchFamily="2" charset="2"/>
              <a:buChar char="§"/>
            </a:pPr>
            <a:r>
              <a:rPr lang="en-US" sz="1800" dirty="0">
                <a:latin typeface="Arial" panose="020B0604020202020204" pitchFamily="34" charset="0"/>
                <a:cs typeface="Arial" panose="020B0604020202020204" pitchFamily="34" charset="0"/>
              </a:rPr>
              <a:t>Local responsibility to detect and respond immediately to an event</a:t>
            </a:r>
          </a:p>
          <a:p>
            <a:pPr>
              <a:buFont typeface="Wingdings" panose="05000000000000000000" pitchFamily="2" charset="2"/>
              <a:buChar char="§"/>
            </a:pPr>
            <a:endParaRPr lang="en-US"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
            </a:pPr>
            <a:r>
              <a:rPr lang="en-US" sz="1800" dirty="0">
                <a:latin typeface="Arial" panose="020B0604020202020204" pitchFamily="34" charset="0"/>
                <a:cs typeface="Arial" panose="020B0604020202020204" pitchFamily="34" charset="0"/>
              </a:rPr>
              <a:t>Essential public health activities absolutely critical to global health security</a:t>
            </a:r>
          </a:p>
          <a:p>
            <a:pPr>
              <a:buFont typeface="Wingdings" panose="05000000000000000000" pitchFamily="2" charset="2"/>
              <a:buChar char="§"/>
            </a:pP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
            </a:pP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
            </a:pPr>
            <a:r>
              <a:rPr lang="en-US" sz="1800" dirty="0">
                <a:latin typeface="Arial" panose="020B0604020202020204" pitchFamily="34" charset="0"/>
                <a:cs typeface="Arial" panose="020B0604020202020204" pitchFamily="34" charset="0"/>
              </a:rPr>
              <a:t>How to fulfill this “responsibility” at the global scale?</a:t>
            </a:r>
          </a:p>
          <a:p>
            <a:pPr>
              <a:buFont typeface="Wingdings" panose="05000000000000000000" pitchFamily="2" charset="2"/>
              <a:buChar char="§"/>
            </a:pP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
            </a:pP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
            </a:pPr>
            <a:r>
              <a:rPr lang="en-US" sz="1800" dirty="0">
                <a:latin typeface="Arial" panose="020B0604020202020204" pitchFamily="34" charset="0"/>
                <a:cs typeface="Arial" panose="020B0604020202020204" pitchFamily="34" charset="0"/>
              </a:rPr>
              <a:t>Who is responsible for this at the global scale?</a:t>
            </a:r>
          </a:p>
        </p:txBody>
      </p:sp>
      <p:sp>
        <p:nvSpPr>
          <p:cNvPr id="4" name="Slide Number Placeholder 3"/>
          <p:cNvSpPr>
            <a:spLocks noGrp="1"/>
          </p:cNvSpPr>
          <p:nvPr>
            <p:ph type="sldNum" sz="quarter" idx="12"/>
          </p:nvPr>
        </p:nvSpPr>
        <p:spPr>
          <a:xfrm>
            <a:off x="8518525" y="6456363"/>
            <a:ext cx="593725" cy="476250"/>
          </a:xfrm>
          <a:prstGeom prst="rect">
            <a:avLst/>
          </a:prstGeom>
        </p:spPr>
        <p:txBody>
          <a:bodyPr/>
          <a:lstStyle/>
          <a:p>
            <a:fld id="{0BDA9B47-6E3D-40BF-87DC-DDA1F1629675}" type="slidenum">
              <a:rPr lang="en-US" smtClean="0"/>
              <a:pPr/>
              <a:t>6</a:t>
            </a:fld>
            <a:endParaRPr lang="en-US"/>
          </a:p>
        </p:txBody>
      </p:sp>
      <p:sp>
        <p:nvSpPr>
          <p:cNvPr id="6" name="Text Box 4"/>
          <p:cNvSpPr txBox="1">
            <a:spLocks noChangeArrowheads="1"/>
          </p:cNvSpPr>
          <p:nvPr/>
        </p:nvSpPr>
        <p:spPr bwMode="auto">
          <a:xfrm>
            <a:off x="5010945" y="6040280"/>
            <a:ext cx="3056730" cy="341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defPPr>
              <a:defRPr lang="en-GB"/>
            </a:defPPr>
            <a:lvl1pPr algn="l" defTabSz="457200" rtl="0" fontAlgn="base" hangingPunct="0">
              <a:lnSpc>
                <a:spcPct val="93000"/>
              </a:lnSpc>
              <a:spcBef>
                <a:spcPct val="0"/>
              </a:spcBef>
              <a:spcAft>
                <a:spcPct val="0"/>
              </a:spcAft>
              <a:buClr>
                <a:srgbClr val="000000"/>
              </a:buClr>
              <a:buSzPct val="45000"/>
              <a:buFont typeface="Wingdings" charset="2"/>
              <a:defRPr sz="2400" kern="1200">
                <a:solidFill>
                  <a:schemeClr val="tx1"/>
                </a:solidFill>
                <a:latin typeface="Times New Roman" pitchFamily="16" charset="0"/>
                <a:ea typeface="+mn-ea"/>
                <a:cs typeface="+mn-cs"/>
              </a:defRPr>
            </a:lvl1pPr>
            <a:lvl2pPr marL="431800" indent="-215900" algn="l" defTabSz="457200" rtl="0" fontAlgn="base" hangingPunct="0">
              <a:lnSpc>
                <a:spcPct val="93000"/>
              </a:lnSpc>
              <a:spcBef>
                <a:spcPct val="0"/>
              </a:spcBef>
              <a:spcAft>
                <a:spcPct val="0"/>
              </a:spcAft>
              <a:buClr>
                <a:srgbClr val="000000"/>
              </a:buClr>
              <a:buSzPct val="45000"/>
              <a:buFont typeface="Wingdings" charset="2"/>
              <a:defRPr sz="2400" kern="1200">
                <a:solidFill>
                  <a:schemeClr val="tx1"/>
                </a:solidFill>
                <a:latin typeface="Times New Roman" pitchFamily="16" charset="0"/>
                <a:ea typeface="+mn-ea"/>
                <a:cs typeface="+mn-cs"/>
              </a:defRPr>
            </a:lvl2pPr>
            <a:lvl3pPr marL="647700" indent="-215900" algn="l" defTabSz="457200" rtl="0" fontAlgn="base" hangingPunct="0">
              <a:lnSpc>
                <a:spcPct val="93000"/>
              </a:lnSpc>
              <a:spcBef>
                <a:spcPct val="0"/>
              </a:spcBef>
              <a:spcAft>
                <a:spcPct val="0"/>
              </a:spcAft>
              <a:buClr>
                <a:srgbClr val="000000"/>
              </a:buClr>
              <a:buSzPct val="45000"/>
              <a:buFont typeface="Wingdings" charset="2"/>
              <a:defRPr sz="2400" kern="1200">
                <a:solidFill>
                  <a:schemeClr val="tx1"/>
                </a:solidFill>
                <a:latin typeface="Times New Roman" pitchFamily="16" charset="0"/>
                <a:ea typeface="+mn-ea"/>
                <a:cs typeface="+mn-cs"/>
              </a:defRPr>
            </a:lvl3pPr>
            <a:lvl4pPr marL="863600" indent="-215900" algn="l" defTabSz="457200" rtl="0" fontAlgn="base" hangingPunct="0">
              <a:lnSpc>
                <a:spcPct val="93000"/>
              </a:lnSpc>
              <a:spcBef>
                <a:spcPct val="0"/>
              </a:spcBef>
              <a:spcAft>
                <a:spcPct val="0"/>
              </a:spcAft>
              <a:buClr>
                <a:srgbClr val="000000"/>
              </a:buClr>
              <a:buSzPct val="45000"/>
              <a:buFont typeface="Wingdings" charset="2"/>
              <a:defRPr sz="2400" kern="1200">
                <a:solidFill>
                  <a:schemeClr val="tx1"/>
                </a:solidFill>
                <a:latin typeface="Times New Roman" pitchFamily="16" charset="0"/>
                <a:ea typeface="+mn-ea"/>
                <a:cs typeface="+mn-cs"/>
              </a:defRPr>
            </a:lvl4pPr>
            <a:lvl5pPr marL="1079500" indent="-215900" algn="l" defTabSz="457200" rtl="0" fontAlgn="base" hangingPunct="0">
              <a:lnSpc>
                <a:spcPct val="93000"/>
              </a:lnSpc>
              <a:spcBef>
                <a:spcPct val="0"/>
              </a:spcBef>
              <a:spcAft>
                <a:spcPct val="0"/>
              </a:spcAft>
              <a:buClr>
                <a:srgbClr val="000000"/>
              </a:buClr>
              <a:buSzPct val="45000"/>
              <a:buFont typeface="Wingdings" charset="2"/>
              <a:defRPr sz="2400" kern="1200">
                <a:solidFill>
                  <a:schemeClr val="tx1"/>
                </a:solidFill>
                <a:latin typeface="Times New Roman" pitchFamily="16" charset="0"/>
                <a:ea typeface="+mn-ea"/>
                <a:cs typeface="+mn-cs"/>
              </a:defRPr>
            </a:lvl5pPr>
            <a:lvl6pPr marL="2286000" algn="l" defTabSz="914400" rtl="0" eaLnBrk="1" latinLnBrk="0" hangingPunct="1">
              <a:defRPr sz="2400" kern="1200">
                <a:solidFill>
                  <a:schemeClr val="tx1"/>
                </a:solidFill>
                <a:latin typeface="Times New Roman" pitchFamily="16" charset="0"/>
                <a:ea typeface="+mn-ea"/>
                <a:cs typeface="+mn-cs"/>
              </a:defRPr>
            </a:lvl6pPr>
            <a:lvl7pPr marL="2743200" algn="l" defTabSz="914400" rtl="0" eaLnBrk="1" latinLnBrk="0" hangingPunct="1">
              <a:defRPr sz="2400" kern="1200">
                <a:solidFill>
                  <a:schemeClr val="tx1"/>
                </a:solidFill>
                <a:latin typeface="Times New Roman" pitchFamily="16" charset="0"/>
                <a:ea typeface="+mn-ea"/>
                <a:cs typeface="+mn-cs"/>
              </a:defRPr>
            </a:lvl7pPr>
            <a:lvl8pPr marL="3200400" algn="l" defTabSz="914400" rtl="0" eaLnBrk="1" latinLnBrk="0" hangingPunct="1">
              <a:defRPr sz="2400" kern="1200">
                <a:solidFill>
                  <a:schemeClr val="tx1"/>
                </a:solidFill>
                <a:latin typeface="Times New Roman" pitchFamily="16" charset="0"/>
                <a:ea typeface="+mn-ea"/>
                <a:cs typeface="+mn-cs"/>
              </a:defRPr>
            </a:lvl8pPr>
            <a:lvl9pPr marL="3657600" algn="l" defTabSz="914400" rtl="0" eaLnBrk="1" latinLnBrk="0" hangingPunct="1">
              <a:defRPr sz="2400" kern="1200">
                <a:solidFill>
                  <a:schemeClr val="tx1"/>
                </a:solidFill>
                <a:latin typeface="Times New Roman" pitchFamily="16" charset="0"/>
                <a:ea typeface="+mn-ea"/>
                <a:cs typeface="+mn-cs"/>
              </a:defRPr>
            </a:lvl9pPr>
          </a:lstStyle>
          <a:p>
            <a:r>
              <a:rPr lang="en-GB" altLang="en-US" sz="1200" b="1" i="1" dirty="0">
                <a:solidFill>
                  <a:schemeClr val="bg1">
                    <a:lumMod val="65000"/>
                  </a:schemeClr>
                </a:solidFill>
                <a:latin typeface="+mn-lt"/>
              </a:rPr>
              <a:t>Kenneth D. </a:t>
            </a:r>
            <a:r>
              <a:rPr lang="en-GB" altLang="en-US" sz="1200" b="1" i="1" dirty="0" err="1">
                <a:solidFill>
                  <a:schemeClr val="bg1">
                    <a:lumMod val="65000"/>
                  </a:schemeClr>
                </a:solidFill>
                <a:latin typeface="+mn-lt"/>
              </a:rPr>
              <a:t>Mandl</a:t>
            </a:r>
            <a:r>
              <a:rPr lang="en-GB" altLang="en-US" sz="1200" b="1" i="1" dirty="0">
                <a:solidFill>
                  <a:schemeClr val="bg1">
                    <a:lumMod val="65000"/>
                  </a:schemeClr>
                </a:solidFill>
                <a:latin typeface="+mn-lt"/>
              </a:rPr>
              <a:t> et al. J Am Med Inform </a:t>
            </a:r>
            <a:r>
              <a:rPr lang="en-GB" altLang="en-US" sz="1200" b="1" i="1" dirty="0" err="1">
                <a:solidFill>
                  <a:schemeClr val="bg1">
                    <a:lumMod val="65000"/>
                  </a:schemeClr>
                </a:solidFill>
                <a:latin typeface="+mn-lt"/>
              </a:rPr>
              <a:t>Assoc</a:t>
            </a:r>
            <a:r>
              <a:rPr lang="en-GB" altLang="en-US" sz="1200" b="1" i="1" dirty="0">
                <a:solidFill>
                  <a:schemeClr val="bg1">
                    <a:lumMod val="65000"/>
                  </a:schemeClr>
                </a:solidFill>
                <a:latin typeface="+mn-lt"/>
              </a:rPr>
              <a:t> 2004;11:141-150</a:t>
            </a:r>
          </a:p>
        </p:txBody>
      </p:sp>
      <p:sp>
        <p:nvSpPr>
          <p:cNvPr id="7" name="Up Arrow 6"/>
          <p:cNvSpPr/>
          <p:nvPr/>
        </p:nvSpPr>
        <p:spPr bwMode="auto">
          <a:xfrm rot="1608272">
            <a:off x="5140891" y="1568897"/>
            <a:ext cx="3005877" cy="4109385"/>
          </a:xfrm>
          <a:custGeom>
            <a:avLst/>
            <a:gdLst>
              <a:gd name="connsiteX0" fmla="*/ 0 w 1219200"/>
              <a:gd name="connsiteY0" fmla="*/ 609600 h 2705100"/>
              <a:gd name="connsiteX1" fmla="*/ 609600 w 1219200"/>
              <a:gd name="connsiteY1" fmla="*/ 0 h 2705100"/>
              <a:gd name="connsiteX2" fmla="*/ 1219200 w 1219200"/>
              <a:gd name="connsiteY2" fmla="*/ 609600 h 2705100"/>
              <a:gd name="connsiteX3" fmla="*/ 914400 w 1219200"/>
              <a:gd name="connsiteY3" fmla="*/ 609600 h 2705100"/>
              <a:gd name="connsiteX4" fmla="*/ 914400 w 1219200"/>
              <a:gd name="connsiteY4" fmla="*/ 2705100 h 2705100"/>
              <a:gd name="connsiteX5" fmla="*/ 304800 w 1219200"/>
              <a:gd name="connsiteY5" fmla="*/ 2705100 h 2705100"/>
              <a:gd name="connsiteX6" fmla="*/ 304800 w 1219200"/>
              <a:gd name="connsiteY6" fmla="*/ 609600 h 2705100"/>
              <a:gd name="connsiteX7" fmla="*/ 0 w 1219200"/>
              <a:gd name="connsiteY7" fmla="*/ 609600 h 2705100"/>
              <a:gd name="connsiteX0" fmla="*/ 0 w 2676534"/>
              <a:gd name="connsiteY0" fmla="*/ 609600 h 2705100"/>
              <a:gd name="connsiteX1" fmla="*/ 609600 w 2676534"/>
              <a:gd name="connsiteY1" fmla="*/ 0 h 2705100"/>
              <a:gd name="connsiteX2" fmla="*/ 1219200 w 2676534"/>
              <a:gd name="connsiteY2" fmla="*/ 609600 h 2705100"/>
              <a:gd name="connsiteX3" fmla="*/ 914400 w 2676534"/>
              <a:gd name="connsiteY3" fmla="*/ 609600 h 2705100"/>
              <a:gd name="connsiteX4" fmla="*/ 2676534 w 2676534"/>
              <a:gd name="connsiteY4" fmla="*/ 2369734 h 2705100"/>
              <a:gd name="connsiteX5" fmla="*/ 304800 w 2676534"/>
              <a:gd name="connsiteY5" fmla="*/ 2705100 h 2705100"/>
              <a:gd name="connsiteX6" fmla="*/ 304800 w 2676534"/>
              <a:gd name="connsiteY6" fmla="*/ 609600 h 2705100"/>
              <a:gd name="connsiteX7" fmla="*/ 0 w 2676534"/>
              <a:gd name="connsiteY7" fmla="*/ 609600 h 2705100"/>
              <a:gd name="connsiteX0" fmla="*/ 0 w 2676534"/>
              <a:gd name="connsiteY0" fmla="*/ 609600 h 2705100"/>
              <a:gd name="connsiteX1" fmla="*/ 609600 w 2676534"/>
              <a:gd name="connsiteY1" fmla="*/ 0 h 2705100"/>
              <a:gd name="connsiteX2" fmla="*/ 1219200 w 2676534"/>
              <a:gd name="connsiteY2" fmla="*/ 609600 h 2705100"/>
              <a:gd name="connsiteX3" fmla="*/ 914400 w 2676534"/>
              <a:gd name="connsiteY3" fmla="*/ 609600 h 2705100"/>
              <a:gd name="connsiteX4" fmla="*/ 2676534 w 2676534"/>
              <a:gd name="connsiteY4" fmla="*/ 2369734 h 2705100"/>
              <a:gd name="connsiteX5" fmla="*/ 304800 w 2676534"/>
              <a:gd name="connsiteY5" fmla="*/ 2705100 h 2705100"/>
              <a:gd name="connsiteX6" fmla="*/ 304800 w 2676534"/>
              <a:gd name="connsiteY6" fmla="*/ 609600 h 2705100"/>
              <a:gd name="connsiteX7" fmla="*/ 0 w 2676534"/>
              <a:gd name="connsiteY7" fmla="*/ 609600 h 2705100"/>
              <a:gd name="connsiteX0" fmla="*/ 0 w 2676534"/>
              <a:gd name="connsiteY0" fmla="*/ 609600 h 2705100"/>
              <a:gd name="connsiteX1" fmla="*/ 609600 w 2676534"/>
              <a:gd name="connsiteY1" fmla="*/ 0 h 2705100"/>
              <a:gd name="connsiteX2" fmla="*/ 1219200 w 2676534"/>
              <a:gd name="connsiteY2" fmla="*/ 609600 h 2705100"/>
              <a:gd name="connsiteX3" fmla="*/ 914400 w 2676534"/>
              <a:gd name="connsiteY3" fmla="*/ 609600 h 2705100"/>
              <a:gd name="connsiteX4" fmla="*/ 2676534 w 2676534"/>
              <a:gd name="connsiteY4" fmla="*/ 2369734 h 2705100"/>
              <a:gd name="connsiteX5" fmla="*/ 304800 w 2676534"/>
              <a:gd name="connsiteY5" fmla="*/ 2705100 h 2705100"/>
              <a:gd name="connsiteX6" fmla="*/ 304800 w 2676534"/>
              <a:gd name="connsiteY6" fmla="*/ 609600 h 2705100"/>
              <a:gd name="connsiteX7" fmla="*/ 0 w 2676534"/>
              <a:gd name="connsiteY7" fmla="*/ 609600 h 2705100"/>
              <a:gd name="connsiteX0" fmla="*/ 0 w 2676534"/>
              <a:gd name="connsiteY0" fmla="*/ 609600 h 2705100"/>
              <a:gd name="connsiteX1" fmla="*/ 609600 w 2676534"/>
              <a:gd name="connsiteY1" fmla="*/ 0 h 2705100"/>
              <a:gd name="connsiteX2" fmla="*/ 1219200 w 2676534"/>
              <a:gd name="connsiteY2" fmla="*/ 609600 h 2705100"/>
              <a:gd name="connsiteX3" fmla="*/ 914400 w 2676534"/>
              <a:gd name="connsiteY3" fmla="*/ 609600 h 2705100"/>
              <a:gd name="connsiteX4" fmla="*/ 2676534 w 2676534"/>
              <a:gd name="connsiteY4" fmla="*/ 2369734 h 2705100"/>
              <a:gd name="connsiteX5" fmla="*/ 304800 w 2676534"/>
              <a:gd name="connsiteY5" fmla="*/ 2705100 h 2705100"/>
              <a:gd name="connsiteX6" fmla="*/ 304800 w 2676534"/>
              <a:gd name="connsiteY6" fmla="*/ 609600 h 2705100"/>
              <a:gd name="connsiteX7" fmla="*/ 0 w 2676534"/>
              <a:gd name="connsiteY7" fmla="*/ 609600 h 2705100"/>
              <a:gd name="connsiteX0" fmla="*/ 0 w 2676534"/>
              <a:gd name="connsiteY0" fmla="*/ 609600 h 2705100"/>
              <a:gd name="connsiteX1" fmla="*/ 609600 w 2676534"/>
              <a:gd name="connsiteY1" fmla="*/ 0 h 2705100"/>
              <a:gd name="connsiteX2" fmla="*/ 1219200 w 2676534"/>
              <a:gd name="connsiteY2" fmla="*/ 609600 h 2705100"/>
              <a:gd name="connsiteX3" fmla="*/ 914400 w 2676534"/>
              <a:gd name="connsiteY3" fmla="*/ 609600 h 2705100"/>
              <a:gd name="connsiteX4" fmla="*/ 2676534 w 2676534"/>
              <a:gd name="connsiteY4" fmla="*/ 2369734 h 2705100"/>
              <a:gd name="connsiteX5" fmla="*/ 304800 w 2676534"/>
              <a:gd name="connsiteY5" fmla="*/ 2705100 h 2705100"/>
              <a:gd name="connsiteX6" fmla="*/ 304800 w 2676534"/>
              <a:gd name="connsiteY6" fmla="*/ 609600 h 2705100"/>
              <a:gd name="connsiteX7" fmla="*/ 0 w 2676534"/>
              <a:gd name="connsiteY7" fmla="*/ 609600 h 2705100"/>
              <a:gd name="connsiteX0" fmla="*/ 324870 w 3001404"/>
              <a:gd name="connsiteY0" fmla="*/ 609600 h 3908981"/>
              <a:gd name="connsiteX1" fmla="*/ 934470 w 3001404"/>
              <a:gd name="connsiteY1" fmla="*/ 0 h 3908981"/>
              <a:gd name="connsiteX2" fmla="*/ 1544070 w 3001404"/>
              <a:gd name="connsiteY2" fmla="*/ 609600 h 3908981"/>
              <a:gd name="connsiteX3" fmla="*/ 1239270 w 3001404"/>
              <a:gd name="connsiteY3" fmla="*/ 609600 h 3908981"/>
              <a:gd name="connsiteX4" fmla="*/ 3001404 w 3001404"/>
              <a:gd name="connsiteY4" fmla="*/ 2369734 h 3908981"/>
              <a:gd name="connsiteX5" fmla="*/ 0 w 3001404"/>
              <a:gd name="connsiteY5" fmla="*/ 3908981 h 3908981"/>
              <a:gd name="connsiteX6" fmla="*/ 629670 w 3001404"/>
              <a:gd name="connsiteY6" fmla="*/ 609600 h 3908981"/>
              <a:gd name="connsiteX7" fmla="*/ 324870 w 3001404"/>
              <a:gd name="connsiteY7" fmla="*/ 609600 h 3908981"/>
              <a:gd name="connsiteX0" fmla="*/ 324870 w 3001404"/>
              <a:gd name="connsiteY0" fmla="*/ 609600 h 3908981"/>
              <a:gd name="connsiteX1" fmla="*/ 934470 w 3001404"/>
              <a:gd name="connsiteY1" fmla="*/ 0 h 3908981"/>
              <a:gd name="connsiteX2" fmla="*/ 1544070 w 3001404"/>
              <a:gd name="connsiteY2" fmla="*/ 609600 h 3908981"/>
              <a:gd name="connsiteX3" fmla="*/ 1239270 w 3001404"/>
              <a:gd name="connsiteY3" fmla="*/ 609600 h 3908981"/>
              <a:gd name="connsiteX4" fmla="*/ 3001404 w 3001404"/>
              <a:gd name="connsiteY4" fmla="*/ 2369734 h 3908981"/>
              <a:gd name="connsiteX5" fmla="*/ 0 w 3001404"/>
              <a:gd name="connsiteY5" fmla="*/ 3908981 h 3908981"/>
              <a:gd name="connsiteX6" fmla="*/ 629670 w 3001404"/>
              <a:gd name="connsiteY6" fmla="*/ 609600 h 3908981"/>
              <a:gd name="connsiteX7" fmla="*/ 324870 w 3001404"/>
              <a:gd name="connsiteY7" fmla="*/ 609600 h 3908981"/>
              <a:gd name="connsiteX0" fmla="*/ 324870 w 3001404"/>
              <a:gd name="connsiteY0" fmla="*/ 609600 h 3908981"/>
              <a:gd name="connsiteX1" fmla="*/ 934470 w 3001404"/>
              <a:gd name="connsiteY1" fmla="*/ 0 h 3908981"/>
              <a:gd name="connsiteX2" fmla="*/ 1544070 w 3001404"/>
              <a:gd name="connsiteY2" fmla="*/ 609600 h 3908981"/>
              <a:gd name="connsiteX3" fmla="*/ 1239270 w 3001404"/>
              <a:gd name="connsiteY3" fmla="*/ 609600 h 3908981"/>
              <a:gd name="connsiteX4" fmla="*/ 3001404 w 3001404"/>
              <a:gd name="connsiteY4" fmla="*/ 2369734 h 3908981"/>
              <a:gd name="connsiteX5" fmla="*/ 0 w 3001404"/>
              <a:gd name="connsiteY5" fmla="*/ 3908981 h 3908981"/>
              <a:gd name="connsiteX6" fmla="*/ 791645 w 3001404"/>
              <a:gd name="connsiteY6" fmla="*/ 634482 h 3908981"/>
              <a:gd name="connsiteX7" fmla="*/ 324870 w 3001404"/>
              <a:gd name="connsiteY7" fmla="*/ 609600 h 3908981"/>
              <a:gd name="connsiteX0" fmla="*/ 324870 w 3001404"/>
              <a:gd name="connsiteY0" fmla="*/ 609600 h 3908981"/>
              <a:gd name="connsiteX1" fmla="*/ 934470 w 3001404"/>
              <a:gd name="connsiteY1" fmla="*/ 0 h 3908981"/>
              <a:gd name="connsiteX2" fmla="*/ 1544070 w 3001404"/>
              <a:gd name="connsiteY2" fmla="*/ 609600 h 3908981"/>
              <a:gd name="connsiteX3" fmla="*/ 1081680 w 3001404"/>
              <a:gd name="connsiteY3" fmla="*/ 614518 h 3908981"/>
              <a:gd name="connsiteX4" fmla="*/ 3001404 w 3001404"/>
              <a:gd name="connsiteY4" fmla="*/ 2369734 h 3908981"/>
              <a:gd name="connsiteX5" fmla="*/ 0 w 3001404"/>
              <a:gd name="connsiteY5" fmla="*/ 3908981 h 3908981"/>
              <a:gd name="connsiteX6" fmla="*/ 791645 w 3001404"/>
              <a:gd name="connsiteY6" fmla="*/ 634482 h 3908981"/>
              <a:gd name="connsiteX7" fmla="*/ 324870 w 3001404"/>
              <a:gd name="connsiteY7" fmla="*/ 609600 h 3908981"/>
              <a:gd name="connsiteX0" fmla="*/ 525056 w 3001404"/>
              <a:gd name="connsiteY0" fmla="*/ 604503 h 3908981"/>
              <a:gd name="connsiteX1" fmla="*/ 934470 w 3001404"/>
              <a:gd name="connsiteY1" fmla="*/ 0 h 3908981"/>
              <a:gd name="connsiteX2" fmla="*/ 1544070 w 3001404"/>
              <a:gd name="connsiteY2" fmla="*/ 609600 h 3908981"/>
              <a:gd name="connsiteX3" fmla="*/ 1081680 w 3001404"/>
              <a:gd name="connsiteY3" fmla="*/ 614518 h 3908981"/>
              <a:gd name="connsiteX4" fmla="*/ 3001404 w 3001404"/>
              <a:gd name="connsiteY4" fmla="*/ 2369734 h 3908981"/>
              <a:gd name="connsiteX5" fmla="*/ 0 w 3001404"/>
              <a:gd name="connsiteY5" fmla="*/ 3908981 h 3908981"/>
              <a:gd name="connsiteX6" fmla="*/ 791645 w 3001404"/>
              <a:gd name="connsiteY6" fmla="*/ 634482 h 3908981"/>
              <a:gd name="connsiteX7" fmla="*/ 525056 w 3001404"/>
              <a:gd name="connsiteY7" fmla="*/ 604503 h 3908981"/>
              <a:gd name="connsiteX0" fmla="*/ 525056 w 3001404"/>
              <a:gd name="connsiteY0" fmla="*/ 881560 h 4186038"/>
              <a:gd name="connsiteX1" fmla="*/ 975910 w 3001404"/>
              <a:gd name="connsiteY1" fmla="*/ 0 h 4186038"/>
              <a:gd name="connsiteX2" fmla="*/ 1544070 w 3001404"/>
              <a:gd name="connsiteY2" fmla="*/ 886657 h 4186038"/>
              <a:gd name="connsiteX3" fmla="*/ 1081680 w 3001404"/>
              <a:gd name="connsiteY3" fmla="*/ 891575 h 4186038"/>
              <a:gd name="connsiteX4" fmla="*/ 3001404 w 3001404"/>
              <a:gd name="connsiteY4" fmla="*/ 2646791 h 4186038"/>
              <a:gd name="connsiteX5" fmla="*/ 0 w 3001404"/>
              <a:gd name="connsiteY5" fmla="*/ 4186038 h 4186038"/>
              <a:gd name="connsiteX6" fmla="*/ 791645 w 3001404"/>
              <a:gd name="connsiteY6" fmla="*/ 911539 h 4186038"/>
              <a:gd name="connsiteX7" fmla="*/ 525056 w 3001404"/>
              <a:gd name="connsiteY7" fmla="*/ 881560 h 4186038"/>
              <a:gd name="connsiteX0" fmla="*/ 525056 w 3001404"/>
              <a:gd name="connsiteY0" fmla="*/ 881560 h 4186038"/>
              <a:gd name="connsiteX1" fmla="*/ 975910 w 3001404"/>
              <a:gd name="connsiteY1" fmla="*/ 0 h 4186038"/>
              <a:gd name="connsiteX2" fmla="*/ 1373594 w 3001404"/>
              <a:gd name="connsiteY2" fmla="*/ 866071 h 4186038"/>
              <a:gd name="connsiteX3" fmla="*/ 1081680 w 3001404"/>
              <a:gd name="connsiteY3" fmla="*/ 891575 h 4186038"/>
              <a:gd name="connsiteX4" fmla="*/ 3001404 w 3001404"/>
              <a:gd name="connsiteY4" fmla="*/ 2646791 h 4186038"/>
              <a:gd name="connsiteX5" fmla="*/ 0 w 3001404"/>
              <a:gd name="connsiteY5" fmla="*/ 4186038 h 4186038"/>
              <a:gd name="connsiteX6" fmla="*/ 791645 w 3001404"/>
              <a:gd name="connsiteY6" fmla="*/ 911539 h 4186038"/>
              <a:gd name="connsiteX7" fmla="*/ 525056 w 3001404"/>
              <a:gd name="connsiteY7" fmla="*/ 881560 h 4186038"/>
              <a:gd name="connsiteX0" fmla="*/ 525323 w 3001404"/>
              <a:gd name="connsiteY0" fmla="*/ 945455 h 4186038"/>
              <a:gd name="connsiteX1" fmla="*/ 975910 w 3001404"/>
              <a:gd name="connsiteY1" fmla="*/ 0 h 4186038"/>
              <a:gd name="connsiteX2" fmla="*/ 1373594 w 3001404"/>
              <a:gd name="connsiteY2" fmla="*/ 866071 h 4186038"/>
              <a:gd name="connsiteX3" fmla="*/ 1081680 w 3001404"/>
              <a:gd name="connsiteY3" fmla="*/ 891575 h 4186038"/>
              <a:gd name="connsiteX4" fmla="*/ 3001404 w 3001404"/>
              <a:gd name="connsiteY4" fmla="*/ 2646791 h 4186038"/>
              <a:gd name="connsiteX5" fmla="*/ 0 w 3001404"/>
              <a:gd name="connsiteY5" fmla="*/ 4186038 h 4186038"/>
              <a:gd name="connsiteX6" fmla="*/ 791645 w 3001404"/>
              <a:gd name="connsiteY6" fmla="*/ 911539 h 4186038"/>
              <a:gd name="connsiteX7" fmla="*/ 525323 w 3001404"/>
              <a:gd name="connsiteY7" fmla="*/ 945455 h 4186038"/>
              <a:gd name="connsiteX0" fmla="*/ 525323 w 3001404"/>
              <a:gd name="connsiteY0" fmla="*/ 800217 h 4040800"/>
              <a:gd name="connsiteX1" fmla="*/ 878543 w 3001404"/>
              <a:gd name="connsiteY1" fmla="*/ 0 h 4040800"/>
              <a:gd name="connsiteX2" fmla="*/ 1373594 w 3001404"/>
              <a:gd name="connsiteY2" fmla="*/ 720833 h 4040800"/>
              <a:gd name="connsiteX3" fmla="*/ 1081680 w 3001404"/>
              <a:gd name="connsiteY3" fmla="*/ 746337 h 4040800"/>
              <a:gd name="connsiteX4" fmla="*/ 3001404 w 3001404"/>
              <a:gd name="connsiteY4" fmla="*/ 2501553 h 4040800"/>
              <a:gd name="connsiteX5" fmla="*/ 0 w 3001404"/>
              <a:gd name="connsiteY5" fmla="*/ 4040800 h 4040800"/>
              <a:gd name="connsiteX6" fmla="*/ 791645 w 3001404"/>
              <a:gd name="connsiteY6" fmla="*/ 766301 h 4040800"/>
              <a:gd name="connsiteX7" fmla="*/ 525323 w 3001404"/>
              <a:gd name="connsiteY7" fmla="*/ 800217 h 4040800"/>
              <a:gd name="connsiteX0" fmla="*/ 525323 w 3001404"/>
              <a:gd name="connsiteY0" fmla="*/ 895246 h 4135829"/>
              <a:gd name="connsiteX1" fmla="*/ 1193367 w 3001404"/>
              <a:gd name="connsiteY1" fmla="*/ 0 h 4135829"/>
              <a:gd name="connsiteX2" fmla="*/ 1373594 w 3001404"/>
              <a:gd name="connsiteY2" fmla="*/ 815862 h 4135829"/>
              <a:gd name="connsiteX3" fmla="*/ 1081680 w 3001404"/>
              <a:gd name="connsiteY3" fmla="*/ 841366 h 4135829"/>
              <a:gd name="connsiteX4" fmla="*/ 3001404 w 3001404"/>
              <a:gd name="connsiteY4" fmla="*/ 2596582 h 4135829"/>
              <a:gd name="connsiteX5" fmla="*/ 0 w 3001404"/>
              <a:gd name="connsiteY5" fmla="*/ 4135829 h 4135829"/>
              <a:gd name="connsiteX6" fmla="*/ 791645 w 3001404"/>
              <a:gd name="connsiteY6" fmla="*/ 861330 h 4135829"/>
              <a:gd name="connsiteX7" fmla="*/ 525323 w 3001404"/>
              <a:gd name="connsiteY7" fmla="*/ 895246 h 4135829"/>
              <a:gd name="connsiteX0" fmla="*/ 575976 w 3001404"/>
              <a:gd name="connsiteY0" fmla="*/ 784281 h 4135829"/>
              <a:gd name="connsiteX1" fmla="*/ 1193367 w 3001404"/>
              <a:gd name="connsiteY1" fmla="*/ 0 h 4135829"/>
              <a:gd name="connsiteX2" fmla="*/ 1373594 w 3001404"/>
              <a:gd name="connsiteY2" fmla="*/ 815862 h 4135829"/>
              <a:gd name="connsiteX3" fmla="*/ 1081680 w 3001404"/>
              <a:gd name="connsiteY3" fmla="*/ 841366 h 4135829"/>
              <a:gd name="connsiteX4" fmla="*/ 3001404 w 3001404"/>
              <a:gd name="connsiteY4" fmla="*/ 2596582 h 4135829"/>
              <a:gd name="connsiteX5" fmla="*/ 0 w 3001404"/>
              <a:gd name="connsiteY5" fmla="*/ 4135829 h 4135829"/>
              <a:gd name="connsiteX6" fmla="*/ 791645 w 3001404"/>
              <a:gd name="connsiteY6" fmla="*/ 861330 h 4135829"/>
              <a:gd name="connsiteX7" fmla="*/ 575976 w 3001404"/>
              <a:gd name="connsiteY7" fmla="*/ 784281 h 4135829"/>
              <a:gd name="connsiteX0" fmla="*/ 575976 w 3001404"/>
              <a:gd name="connsiteY0" fmla="*/ 784281 h 4135829"/>
              <a:gd name="connsiteX1" fmla="*/ 1193367 w 3001404"/>
              <a:gd name="connsiteY1" fmla="*/ 0 h 4135829"/>
              <a:gd name="connsiteX2" fmla="*/ 1373594 w 3001404"/>
              <a:gd name="connsiteY2" fmla="*/ 815862 h 4135829"/>
              <a:gd name="connsiteX3" fmla="*/ 1081680 w 3001404"/>
              <a:gd name="connsiteY3" fmla="*/ 841366 h 4135829"/>
              <a:gd name="connsiteX4" fmla="*/ 3001404 w 3001404"/>
              <a:gd name="connsiteY4" fmla="*/ 2596582 h 4135829"/>
              <a:gd name="connsiteX5" fmla="*/ 0 w 3001404"/>
              <a:gd name="connsiteY5" fmla="*/ 4135829 h 4135829"/>
              <a:gd name="connsiteX6" fmla="*/ 863953 w 3001404"/>
              <a:gd name="connsiteY6" fmla="*/ 835469 h 4135829"/>
              <a:gd name="connsiteX7" fmla="*/ 575976 w 3001404"/>
              <a:gd name="connsiteY7" fmla="*/ 784281 h 4135829"/>
              <a:gd name="connsiteX0" fmla="*/ 575976 w 3001404"/>
              <a:gd name="connsiteY0" fmla="*/ 784281 h 4135829"/>
              <a:gd name="connsiteX1" fmla="*/ 1193367 w 3001404"/>
              <a:gd name="connsiteY1" fmla="*/ 0 h 4135829"/>
              <a:gd name="connsiteX2" fmla="*/ 1373594 w 3001404"/>
              <a:gd name="connsiteY2" fmla="*/ 815862 h 4135829"/>
              <a:gd name="connsiteX3" fmla="*/ 1115954 w 3001404"/>
              <a:gd name="connsiteY3" fmla="*/ 888080 h 4135829"/>
              <a:gd name="connsiteX4" fmla="*/ 3001404 w 3001404"/>
              <a:gd name="connsiteY4" fmla="*/ 2596582 h 4135829"/>
              <a:gd name="connsiteX5" fmla="*/ 0 w 3001404"/>
              <a:gd name="connsiteY5" fmla="*/ 4135829 h 4135829"/>
              <a:gd name="connsiteX6" fmla="*/ 863953 w 3001404"/>
              <a:gd name="connsiteY6" fmla="*/ 835469 h 4135829"/>
              <a:gd name="connsiteX7" fmla="*/ 575976 w 3001404"/>
              <a:gd name="connsiteY7" fmla="*/ 784281 h 4135829"/>
              <a:gd name="connsiteX0" fmla="*/ 575976 w 3001404"/>
              <a:gd name="connsiteY0" fmla="*/ 784281 h 4135829"/>
              <a:gd name="connsiteX1" fmla="*/ 1193367 w 3001404"/>
              <a:gd name="connsiteY1" fmla="*/ 0 h 4135829"/>
              <a:gd name="connsiteX2" fmla="*/ 1348535 w 3001404"/>
              <a:gd name="connsiteY2" fmla="*/ 935240 h 4135829"/>
              <a:gd name="connsiteX3" fmla="*/ 1115954 w 3001404"/>
              <a:gd name="connsiteY3" fmla="*/ 888080 h 4135829"/>
              <a:gd name="connsiteX4" fmla="*/ 3001404 w 3001404"/>
              <a:gd name="connsiteY4" fmla="*/ 2596582 h 4135829"/>
              <a:gd name="connsiteX5" fmla="*/ 0 w 3001404"/>
              <a:gd name="connsiteY5" fmla="*/ 4135829 h 4135829"/>
              <a:gd name="connsiteX6" fmla="*/ 863953 w 3001404"/>
              <a:gd name="connsiteY6" fmla="*/ 835469 h 4135829"/>
              <a:gd name="connsiteX7" fmla="*/ 575976 w 3001404"/>
              <a:gd name="connsiteY7" fmla="*/ 784281 h 4135829"/>
              <a:gd name="connsiteX0" fmla="*/ 575976 w 3001404"/>
              <a:gd name="connsiteY0" fmla="*/ 784281 h 4135829"/>
              <a:gd name="connsiteX1" fmla="*/ 1193367 w 3001404"/>
              <a:gd name="connsiteY1" fmla="*/ 0 h 4135829"/>
              <a:gd name="connsiteX2" fmla="*/ 1399632 w 3001404"/>
              <a:gd name="connsiteY2" fmla="*/ 930767 h 4135829"/>
              <a:gd name="connsiteX3" fmla="*/ 1115954 w 3001404"/>
              <a:gd name="connsiteY3" fmla="*/ 888080 h 4135829"/>
              <a:gd name="connsiteX4" fmla="*/ 3001404 w 3001404"/>
              <a:gd name="connsiteY4" fmla="*/ 2596582 h 4135829"/>
              <a:gd name="connsiteX5" fmla="*/ 0 w 3001404"/>
              <a:gd name="connsiteY5" fmla="*/ 4135829 h 4135829"/>
              <a:gd name="connsiteX6" fmla="*/ 863953 w 3001404"/>
              <a:gd name="connsiteY6" fmla="*/ 835469 h 4135829"/>
              <a:gd name="connsiteX7" fmla="*/ 575976 w 3001404"/>
              <a:gd name="connsiteY7" fmla="*/ 784281 h 4135829"/>
              <a:gd name="connsiteX0" fmla="*/ 575976 w 3001404"/>
              <a:gd name="connsiteY0" fmla="*/ 784281 h 4135829"/>
              <a:gd name="connsiteX1" fmla="*/ 1193367 w 3001404"/>
              <a:gd name="connsiteY1" fmla="*/ 0 h 4135829"/>
              <a:gd name="connsiteX2" fmla="*/ 1399632 w 3001404"/>
              <a:gd name="connsiteY2" fmla="*/ 930767 h 4135829"/>
              <a:gd name="connsiteX3" fmla="*/ 1115954 w 3001404"/>
              <a:gd name="connsiteY3" fmla="*/ 888080 h 4135829"/>
              <a:gd name="connsiteX4" fmla="*/ 3001404 w 3001404"/>
              <a:gd name="connsiteY4" fmla="*/ 2596582 h 4135829"/>
              <a:gd name="connsiteX5" fmla="*/ 0 w 3001404"/>
              <a:gd name="connsiteY5" fmla="*/ 4135829 h 4135829"/>
              <a:gd name="connsiteX6" fmla="*/ 863953 w 3001404"/>
              <a:gd name="connsiteY6" fmla="*/ 835469 h 4135829"/>
              <a:gd name="connsiteX7" fmla="*/ 575976 w 3001404"/>
              <a:gd name="connsiteY7" fmla="*/ 784281 h 4135829"/>
              <a:gd name="connsiteX0" fmla="*/ 575976 w 3001404"/>
              <a:gd name="connsiteY0" fmla="*/ 784281 h 4135829"/>
              <a:gd name="connsiteX1" fmla="*/ 1193367 w 3001404"/>
              <a:gd name="connsiteY1" fmla="*/ 0 h 4135829"/>
              <a:gd name="connsiteX2" fmla="*/ 1399632 w 3001404"/>
              <a:gd name="connsiteY2" fmla="*/ 930767 h 4135829"/>
              <a:gd name="connsiteX3" fmla="*/ 1115954 w 3001404"/>
              <a:gd name="connsiteY3" fmla="*/ 888080 h 4135829"/>
              <a:gd name="connsiteX4" fmla="*/ 3001404 w 3001404"/>
              <a:gd name="connsiteY4" fmla="*/ 2596582 h 4135829"/>
              <a:gd name="connsiteX5" fmla="*/ 0 w 3001404"/>
              <a:gd name="connsiteY5" fmla="*/ 4135829 h 4135829"/>
              <a:gd name="connsiteX6" fmla="*/ 863953 w 3001404"/>
              <a:gd name="connsiteY6" fmla="*/ 835469 h 4135829"/>
              <a:gd name="connsiteX7" fmla="*/ 575976 w 3001404"/>
              <a:gd name="connsiteY7" fmla="*/ 784281 h 4135829"/>
              <a:gd name="connsiteX0" fmla="*/ 575976 w 3001404"/>
              <a:gd name="connsiteY0" fmla="*/ 784281 h 4135829"/>
              <a:gd name="connsiteX1" fmla="*/ 1193367 w 3001404"/>
              <a:gd name="connsiteY1" fmla="*/ 0 h 4135829"/>
              <a:gd name="connsiteX2" fmla="*/ 1399632 w 3001404"/>
              <a:gd name="connsiteY2" fmla="*/ 930767 h 4135829"/>
              <a:gd name="connsiteX3" fmla="*/ 1115954 w 3001404"/>
              <a:gd name="connsiteY3" fmla="*/ 888080 h 4135829"/>
              <a:gd name="connsiteX4" fmla="*/ 3001404 w 3001404"/>
              <a:gd name="connsiteY4" fmla="*/ 2596582 h 4135829"/>
              <a:gd name="connsiteX5" fmla="*/ 0 w 3001404"/>
              <a:gd name="connsiteY5" fmla="*/ 4135829 h 4135829"/>
              <a:gd name="connsiteX6" fmla="*/ 863953 w 3001404"/>
              <a:gd name="connsiteY6" fmla="*/ 835469 h 4135829"/>
              <a:gd name="connsiteX7" fmla="*/ 575976 w 3001404"/>
              <a:gd name="connsiteY7" fmla="*/ 784281 h 4135829"/>
              <a:gd name="connsiteX0" fmla="*/ 575976 w 3001404"/>
              <a:gd name="connsiteY0" fmla="*/ 732826 h 4084374"/>
              <a:gd name="connsiteX1" fmla="*/ 1112647 w 3001404"/>
              <a:gd name="connsiteY1" fmla="*/ 0 h 4084374"/>
              <a:gd name="connsiteX2" fmla="*/ 1399632 w 3001404"/>
              <a:gd name="connsiteY2" fmla="*/ 879312 h 4084374"/>
              <a:gd name="connsiteX3" fmla="*/ 1115954 w 3001404"/>
              <a:gd name="connsiteY3" fmla="*/ 836625 h 4084374"/>
              <a:gd name="connsiteX4" fmla="*/ 3001404 w 3001404"/>
              <a:gd name="connsiteY4" fmla="*/ 2545127 h 4084374"/>
              <a:gd name="connsiteX5" fmla="*/ 0 w 3001404"/>
              <a:gd name="connsiteY5" fmla="*/ 4084374 h 4084374"/>
              <a:gd name="connsiteX6" fmla="*/ 863953 w 3001404"/>
              <a:gd name="connsiteY6" fmla="*/ 784014 h 4084374"/>
              <a:gd name="connsiteX7" fmla="*/ 575976 w 3001404"/>
              <a:gd name="connsiteY7" fmla="*/ 732826 h 4084374"/>
              <a:gd name="connsiteX0" fmla="*/ 593246 w 3001404"/>
              <a:gd name="connsiteY0" fmla="*/ 788132 h 4084374"/>
              <a:gd name="connsiteX1" fmla="*/ 1112647 w 3001404"/>
              <a:gd name="connsiteY1" fmla="*/ 0 h 4084374"/>
              <a:gd name="connsiteX2" fmla="*/ 1399632 w 3001404"/>
              <a:gd name="connsiteY2" fmla="*/ 879312 h 4084374"/>
              <a:gd name="connsiteX3" fmla="*/ 1115954 w 3001404"/>
              <a:gd name="connsiteY3" fmla="*/ 836625 h 4084374"/>
              <a:gd name="connsiteX4" fmla="*/ 3001404 w 3001404"/>
              <a:gd name="connsiteY4" fmla="*/ 2545127 h 4084374"/>
              <a:gd name="connsiteX5" fmla="*/ 0 w 3001404"/>
              <a:gd name="connsiteY5" fmla="*/ 4084374 h 4084374"/>
              <a:gd name="connsiteX6" fmla="*/ 863953 w 3001404"/>
              <a:gd name="connsiteY6" fmla="*/ 784014 h 4084374"/>
              <a:gd name="connsiteX7" fmla="*/ 593246 w 3001404"/>
              <a:gd name="connsiteY7" fmla="*/ 788132 h 4084374"/>
              <a:gd name="connsiteX0" fmla="*/ 593246 w 3001404"/>
              <a:gd name="connsiteY0" fmla="*/ 788132 h 4084374"/>
              <a:gd name="connsiteX1" fmla="*/ 1112647 w 3001404"/>
              <a:gd name="connsiteY1" fmla="*/ 0 h 4084374"/>
              <a:gd name="connsiteX2" fmla="*/ 1399632 w 3001404"/>
              <a:gd name="connsiteY2" fmla="*/ 879312 h 4084374"/>
              <a:gd name="connsiteX3" fmla="*/ 1115954 w 3001404"/>
              <a:gd name="connsiteY3" fmla="*/ 836625 h 4084374"/>
              <a:gd name="connsiteX4" fmla="*/ 3001404 w 3001404"/>
              <a:gd name="connsiteY4" fmla="*/ 2545127 h 4084374"/>
              <a:gd name="connsiteX5" fmla="*/ 0 w 3001404"/>
              <a:gd name="connsiteY5" fmla="*/ 4084374 h 4084374"/>
              <a:gd name="connsiteX6" fmla="*/ 923732 w 3001404"/>
              <a:gd name="connsiteY6" fmla="*/ 817842 h 4084374"/>
              <a:gd name="connsiteX7" fmla="*/ 593246 w 3001404"/>
              <a:gd name="connsiteY7" fmla="*/ 788132 h 4084374"/>
              <a:gd name="connsiteX0" fmla="*/ 593246 w 3001404"/>
              <a:gd name="connsiteY0" fmla="*/ 788132 h 4084374"/>
              <a:gd name="connsiteX1" fmla="*/ 1112647 w 3001404"/>
              <a:gd name="connsiteY1" fmla="*/ 0 h 4084374"/>
              <a:gd name="connsiteX2" fmla="*/ 1399632 w 3001404"/>
              <a:gd name="connsiteY2" fmla="*/ 879312 h 4084374"/>
              <a:gd name="connsiteX3" fmla="*/ 1115954 w 3001404"/>
              <a:gd name="connsiteY3" fmla="*/ 836625 h 4084374"/>
              <a:gd name="connsiteX4" fmla="*/ 3001404 w 3001404"/>
              <a:gd name="connsiteY4" fmla="*/ 2545127 h 4084374"/>
              <a:gd name="connsiteX5" fmla="*/ 0 w 3001404"/>
              <a:gd name="connsiteY5" fmla="*/ 4084374 h 4084374"/>
              <a:gd name="connsiteX6" fmla="*/ 923732 w 3001404"/>
              <a:gd name="connsiteY6" fmla="*/ 817842 h 4084374"/>
              <a:gd name="connsiteX7" fmla="*/ 593246 w 3001404"/>
              <a:gd name="connsiteY7" fmla="*/ 788132 h 4084374"/>
              <a:gd name="connsiteX0" fmla="*/ 593246 w 3001404"/>
              <a:gd name="connsiteY0" fmla="*/ 787954 h 4084196"/>
              <a:gd name="connsiteX1" fmla="*/ 1070050 w 3001404"/>
              <a:gd name="connsiteY1" fmla="*/ 0 h 4084196"/>
              <a:gd name="connsiteX2" fmla="*/ 1399632 w 3001404"/>
              <a:gd name="connsiteY2" fmla="*/ 879134 h 4084196"/>
              <a:gd name="connsiteX3" fmla="*/ 1115954 w 3001404"/>
              <a:gd name="connsiteY3" fmla="*/ 836447 h 4084196"/>
              <a:gd name="connsiteX4" fmla="*/ 3001404 w 3001404"/>
              <a:gd name="connsiteY4" fmla="*/ 2544949 h 4084196"/>
              <a:gd name="connsiteX5" fmla="*/ 0 w 3001404"/>
              <a:gd name="connsiteY5" fmla="*/ 4084196 h 4084196"/>
              <a:gd name="connsiteX6" fmla="*/ 923732 w 3001404"/>
              <a:gd name="connsiteY6" fmla="*/ 817664 h 4084196"/>
              <a:gd name="connsiteX7" fmla="*/ 593246 w 3001404"/>
              <a:gd name="connsiteY7" fmla="*/ 787954 h 4084196"/>
              <a:gd name="connsiteX0" fmla="*/ 593246 w 3001404"/>
              <a:gd name="connsiteY0" fmla="*/ 787954 h 4084196"/>
              <a:gd name="connsiteX1" fmla="*/ 1070050 w 3001404"/>
              <a:gd name="connsiteY1" fmla="*/ 0 h 4084196"/>
              <a:gd name="connsiteX2" fmla="*/ 1437756 w 3001404"/>
              <a:gd name="connsiteY2" fmla="*/ 827858 h 4084196"/>
              <a:gd name="connsiteX3" fmla="*/ 1115954 w 3001404"/>
              <a:gd name="connsiteY3" fmla="*/ 836447 h 4084196"/>
              <a:gd name="connsiteX4" fmla="*/ 3001404 w 3001404"/>
              <a:gd name="connsiteY4" fmla="*/ 2544949 h 4084196"/>
              <a:gd name="connsiteX5" fmla="*/ 0 w 3001404"/>
              <a:gd name="connsiteY5" fmla="*/ 4084196 h 4084196"/>
              <a:gd name="connsiteX6" fmla="*/ 923732 w 3001404"/>
              <a:gd name="connsiteY6" fmla="*/ 817664 h 4084196"/>
              <a:gd name="connsiteX7" fmla="*/ 593246 w 3001404"/>
              <a:gd name="connsiteY7" fmla="*/ 787954 h 4084196"/>
              <a:gd name="connsiteX0" fmla="*/ 597719 w 3005877"/>
              <a:gd name="connsiteY0" fmla="*/ 787954 h 4034188"/>
              <a:gd name="connsiteX1" fmla="*/ 1074523 w 3005877"/>
              <a:gd name="connsiteY1" fmla="*/ 0 h 4034188"/>
              <a:gd name="connsiteX2" fmla="*/ 1442229 w 3005877"/>
              <a:gd name="connsiteY2" fmla="*/ 827858 h 4034188"/>
              <a:gd name="connsiteX3" fmla="*/ 1120427 w 3005877"/>
              <a:gd name="connsiteY3" fmla="*/ 836447 h 4034188"/>
              <a:gd name="connsiteX4" fmla="*/ 3005877 w 3005877"/>
              <a:gd name="connsiteY4" fmla="*/ 2544949 h 4034188"/>
              <a:gd name="connsiteX5" fmla="*/ 0 w 3005877"/>
              <a:gd name="connsiteY5" fmla="*/ 4034188 h 4034188"/>
              <a:gd name="connsiteX6" fmla="*/ 928205 w 3005877"/>
              <a:gd name="connsiteY6" fmla="*/ 817664 h 4034188"/>
              <a:gd name="connsiteX7" fmla="*/ 597719 w 3005877"/>
              <a:gd name="connsiteY7" fmla="*/ 787954 h 4034188"/>
              <a:gd name="connsiteX0" fmla="*/ 597719 w 3005877"/>
              <a:gd name="connsiteY0" fmla="*/ 787954 h 4034188"/>
              <a:gd name="connsiteX1" fmla="*/ 1074523 w 3005877"/>
              <a:gd name="connsiteY1" fmla="*/ 0 h 4034188"/>
              <a:gd name="connsiteX2" fmla="*/ 1442229 w 3005877"/>
              <a:gd name="connsiteY2" fmla="*/ 827858 h 4034188"/>
              <a:gd name="connsiteX3" fmla="*/ 1120427 w 3005877"/>
              <a:gd name="connsiteY3" fmla="*/ 836447 h 4034188"/>
              <a:gd name="connsiteX4" fmla="*/ 3005877 w 3005877"/>
              <a:gd name="connsiteY4" fmla="*/ 2544949 h 4034188"/>
              <a:gd name="connsiteX5" fmla="*/ 0 w 3005877"/>
              <a:gd name="connsiteY5" fmla="*/ 4034188 h 4034188"/>
              <a:gd name="connsiteX6" fmla="*/ 928205 w 3005877"/>
              <a:gd name="connsiteY6" fmla="*/ 817664 h 4034188"/>
              <a:gd name="connsiteX7" fmla="*/ 597719 w 3005877"/>
              <a:gd name="connsiteY7" fmla="*/ 787954 h 4034188"/>
              <a:gd name="connsiteX0" fmla="*/ 597719 w 3005877"/>
              <a:gd name="connsiteY0" fmla="*/ 787954 h 4034188"/>
              <a:gd name="connsiteX1" fmla="*/ 1074523 w 3005877"/>
              <a:gd name="connsiteY1" fmla="*/ 0 h 4034188"/>
              <a:gd name="connsiteX2" fmla="*/ 1442229 w 3005877"/>
              <a:gd name="connsiteY2" fmla="*/ 827858 h 4034188"/>
              <a:gd name="connsiteX3" fmla="*/ 1123559 w 3005877"/>
              <a:gd name="connsiteY3" fmla="*/ 821843 h 4034188"/>
              <a:gd name="connsiteX4" fmla="*/ 3005877 w 3005877"/>
              <a:gd name="connsiteY4" fmla="*/ 2544949 h 4034188"/>
              <a:gd name="connsiteX5" fmla="*/ 0 w 3005877"/>
              <a:gd name="connsiteY5" fmla="*/ 4034188 h 4034188"/>
              <a:gd name="connsiteX6" fmla="*/ 928205 w 3005877"/>
              <a:gd name="connsiteY6" fmla="*/ 817664 h 4034188"/>
              <a:gd name="connsiteX7" fmla="*/ 597719 w 3005877"/>
              <a:gd name="connsiteY7" fmla="*/ 787954 h 4034188"/>
              <a:gd name="connsiteX0" fmla="*/ 597719 w 3005877"/>
              <a:gd name="connsiteY0" fmla="*/ 775495 h 4021729"/>
              <a:gd name="connsiteX1" fmla="*/ 1086291 w 3005877"/>
              <a:gd name="connsiteY1" fmla="*/ 0 h 4021729"/>
              <a:gd name="connsiteX2" fmla="*/ 1442229 w 3005877"/>
              <a:gd name="connsiteY2" fmla="*/ 815399 h 4021729"/>
              <a:gd name="connsiteX3" fmla="*/ 1123559 w 3005877"/>
              <a:gd name="connsiteY3" fmla="*/ 809384 h 4021729"/>
              <a:gd name="connsiteX4" fmla="*/ 3005877 w 3005877"/>
              <a:gd name="connsiteY4" fmla="*/ 2532490 h 4021729"/>
              <a:gd name="connsiteX5" fmla="*/ 0 w 3005877"/>
              <a:gd name="connsiteY5" fmla="*/ 4021729 h 4021729"/>
              <a:gd name="connsiteX6" fmla="*/ 928205 w 3005877"/>
              <a:gd name="connsiteY6" fmla="*/ 805205 h 4021729"/>
              <a:gd name="connsiteX7" fmla="*/ 597719 w 3005877"/>
              <a:gd name="connsiteY7" fmla="*/ 775495 h 4021729"/>
              <a:gd name="connsiteX0" fmla="*/ 597719 w 3005877"/>
              <a:gd name="connsiteY0" fmla="*/ 775495 h 4021729"/>
              <a:gd name="connsiteX1" fmla="*/ 1086291 w 3005877"/>
              <a:gd name="connsiteY1" fmla="*/ 0 h 4021729"/>
              <a:gd name="connsiteX2" fmla="*/ 1442229 w 3005877"/>
              <a:gd name="connsiteY2" fmla="*/ 815399 h 4021729"/>
              <a:gd name="connsiteX3" fmla="*/ 1123559 w 3005877"/>
              <a:gd name="connsiteY3" fmla="*/ 809384 h 4021729"/>
              <a:gd name="connsiteX4" fmla="*/ 3005877 w 3005877"/>
              <a:gd name="connsiteY4" fmla="*/ 2532490 h 4021729"/>
              <a:gd name="connsiteX5" fmla="*/ 0 w 3005877"/>
              <a:gd name="connsiteY5" fmla="*/ 4021729 h 4021729"/>
              <a:gd name="connsiteX6" fmla="*/ 933507 w 3005877"/>
              <a:gd name="connsiteY6" fmla="*/ 799972 h 4021729"/>
              <a:gd name="connsiteX7" fmla="*/ 597719 w 3005877"/>
              <a:gd name="connsiteY7" fmla="*/ 775495 h 4021729"/>
              <a:gd name="connsiteX0" fmla="*/ 597719 w 3005877"/>
              <a:gd name="connsiteY0" fmla="*/ 775495 h 4021729"/>
              <a:gd name="connsiteX1" fmla="*/ 1086291 w 3005877"/>
              <a:gd name="connsiteY1" fmla="*/ 0 h 4021729"/>
              <a:gd name="connsiteX2" fmla="*/ 1442229 w 3005877"/>
              <a:gd name="connsiteY2" fmla="*/ 815399 h 4021729"/>
              <a:gd name="connsiteX3" fmla="*/ 1123559 w 3005877"/>
              <a:gd name="connsiteY3" fmla="*/ 809384 h 4021729"/>
              <a:gd name="connsiteX4" fmla="*/ 3005877 w 3005877"/>
              <a:gd name="connsiteY4" fmla="*/ 2532490 h 4021729"/>
              <a:gd name="connsiteX5" fmla="*/ 0 w 3005877"/>
              <a:gd name="connsiteY5" fmla="*/ 4021729 h 4021729"/>
              <a:gd name="connsiteX6" fmla="*/ 930285 w 3005877"/>
              <a:gd name="connsiteY6" fmla="*/ 793731 h 4021729"/>
              <a:gd name="connsiteX7" fmla="*/ 597719 w 3005877"/>
              <a:gd name="connsiteY7" fmla="*/ 775495 h 4021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05877" h="4021729">
                <a:moveTo>
                  <a:pt x="597719" y="775495"/>
                </a:moveTo>
                <a:lnTo>
                  <a:pt x="1086291" y="0"/>
                </a:lnTo>
                <a:lnTo>
                  <a:pt x="1442229" y="815399"/>
                </a:lnTo>
                <a:lnTo>
                  <a:pt x="1123559" y="809384"/>
                </a:lnTo>
                <a:cubicBezTo>
                  <a:pt x="1101251" y="1266592"/>
                  <a:pt x="1431898" y="2492038"/>
                  <a:pt x="3005877" y="2532490"/>
                </a:cubicBezTo>
                <a:lnTo>
                  <a:pt x="0" y="4021729"/>
                </a:lnTo>
                <a:cubicBezTo>
                  <a:pt x="548216" y="3014235"/>
                  <a:pt x="862183" y="1505295"/>
                  <a:pt x="930285" y="793731"/>
                </a:cubicBezTo>
                <a:lnTo>
                  <a:pt x="597719" y="775495"/>
                </a:lnTo>
                <a:close/>
              </a:path>
            </a:pathLst>
          </a:custGeom>
          <a:solidFill>
            <a:schemeClr val="accent2">
              <a:alpha val="52000"/>
            </a:schemeClr>
          </a:solidFill>
          <a:ln w="9525" cap="flat" cmpd="sng" algn="ctr">
            <a:noFill/>
            <a:prstDash val="solid"/>
            <a:round/>
            <a:headEnd type="none" w="med" len="med"/>
            <a:tailEnd type="none" w="med" len="med"/>
          </a:ln>
          <a:effectLst>
            <a:outerShdw blurRad="203200" sx="114000" sy="114000" algn="tl" rotWithShape="0">
              <a:prstClr val="black">
                <a:alpha val="26000"/>
              </a:prstClr>
            </a:outerShdw>
          </a:effectLst>
        </p:spPr>
        <p:txBody>
          <a:bodyPr vert="horz" wrap="square" lIns="92075" tIns="46038" rIns="92075" bIns="46038"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Pct val="85000"/>
              <a:buFont typeface="Monotype Sorts"/>
              <a:buNone/>
              <a:tabLst/>
            </a:pPr>
            <a:endParaRPr kumimoji="0" lang="en-US" sz="2800" b="1" i="0" u="none" strike="noStrike" cap="none" normalizeH="0" baseline="0" dirty="0">
              <a:ln>
                <a:noFill/>
              </a:ln>
              <a:solidFill>
                <a:schemeClr val="bg1"/>
              </a:solidFill>
              <a:effectLst>
                <a:outerShdw blurRad="38100" dist="38100" dir="2700000" algn="tl">
                  <a:srgbClr val="000000">
                    <a:alpha val="43137"/>
                  </a:srgbClr>
                </a:outerShdw>
              </a:effectLst>
              <a:latin typeface="Arial" pitchFamily="34" charset="0"/>
            </a:endParaRPr>
          </a:p>
        </p:txBody>
      </p:sp>
      <p:sp>
        <p:nvSpPr>
          <p:cNvPr id="8" name="TextBox 7"/>
          <p:cNvSpPr txBox="1"/>
          <p:nvPr/>
        </p:nvSpPr>
        <p:spPr>
          <a:xfrm>
            <a:off x="7090484" y="1270075"/>
            <a:ext cx="2109873" cy="369332"/>
          </a:xfrm>
          <a:prstGeom prst="rect">
            <a:avLst/>
          </a:prstGeom>
          <a:noFill/>
        </p:spPr>
        <p:txBody>
          <a:bodyPr wrap="none" rtlCol="0">
            <a:spAutoFit/>
          </a:bodyPr>
          <a:lstStyle/>
          <a:p>
            <a:r>
              <a:rPr lang="en-US" dirty="0">
                <a:solidFill>
                  <a:srgbClr val="FF0000"/>
                </a:solidFill>
                <a:latin typeface="Aharoni" panose="02010803020104030203" pitchFamily="2" charset="-79"/>
                <a:cs typeface="Aharoni" panose="02010803020104030203" pitchFamily="2" charset="-79"/>
              </a:rPr>
              <a:t>WHO Notification</a:t>
            </a:r>
          </a:p>
        </p:txBody>
      </p:sp>
    </p:spTree>
    <p:extLst>
      <p:ext uri="{BB962C8B-B14F-4D97-AF65-F5344CB8AC3E}">
        <p14:creationId xmlns:p14="http://schemas.microsoft.com/office/powerpoint/2010/main" val="3310027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1000"/>
                                        <p:tgtEl>
                                          <p:spTgt spid="7"/>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270494" y="1348658"/>
            <a:ext cx="3763962" cy="2440452"/>
          </a:xfrm>
          <a:solidFill>
            <a:schemeClr val="bg1"/>
          </a:solidFill>
          <a:ln w="9525">
            <a:solidFill>
              <a:schemeClr val="accent2"/>
            </a:solidFill>
            <a:miter lim="800000"/>
            <a:headEnd/>
            <a:tailEnd/>
          </a:ln>
        </p:spPr>
        <p:txBody>
          <a:bodyPr>
            <a:normAutofit/>
          </a:bodyPr>
          <a:lstStyle/>
          <a:p>
            <a:pPr marL="0" indent="0">
              <a:spcBef>
                <a:spcPct val="0"/>
              </a:spcBef>
              <a:spcAft>
                <a:spcPts val="1000"/>
              </a:spcAft>
              <a:buClr>
                <a:srgbClr val="3A3A3C"/>
              </a:buClr>
              <a:buNone/>
            </a:pPr>
            <a:r>
              <a:rPr lang="en-US" sz="1800" b="1" dirty="0">
                <a:latin typeface="Arial" panose="020B0604020202020204" pitchFamily="34" charset="0"/>
                <a:cs typeface="Arial" panose="020B0604020202020204" pitchFamily="34" charset="0"/>
              </a:rPr>
              <a:t>Article 6 – Notification </a:t>
            </a:r>
          </a:p>
          <a:p>
            <a:pPr>
              <a:spcBef>
                <a:spcPct val="0"/>
              </a:spcBef>
              <a:spcAft>
                <a:spcPts val="1000"/>
              </a:spcAft>
              <a:buClr>
                <a:srgbClr val="3A3A3C"/>
              </a:buClr>
            </a:pPr>
            <a:r>
              <a:rPr lang="en-US" sz="1800" dirty="0">
                <a:latin typeface="Arial" panose="020B0604020202020204" pitchFamily="34" charset="0"/>
                <a:cs typeface="Arial" panose="020B0604020202020204" pitchFamily="34" charset="0"/>
              </a:rPr>
              <a:t>Use Annex 2 to assess events and notify WHO by way of the National IHR Focal Point, all events that may constitute a potential public health emergency of international concern (PHEIC).</a:t>
            </a:r>
          </a:p>
        </p:txBody>
      </p:sp>
      <p:sp>
        <p:nvSpPr>
          <p:cNvPr id="15362" name="Slide Number Placeholder 4"/>
          <p:cNvSpPr>
            <a:spLocks noGrp="1"/>
          </p:cNvSpPr>
          <p:nvPr>
            <p:ph type="sldNum" sz="quarter" idx="12"/>
          </p:nvPr>
        </p:nvSpPr>
        <p:spPr>
          <a:xfrm>
            <a:off x="3124200" y="6245225"/>
            <a:ext cx="2895600" cy="476250"/>
          </a:xfrm>
          <a:prstGeom prst="rect">
            <a:avLst/>
          </a:prstGeom>
          <a:noFill/>
        </p:spPr>
        <p:txBody>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fld id="{A82689A4-8FE7-43C6-A901-6356C804B0E1}" type="slidenum">
              <a:rPr lang="en-CA" smtClean="0">
                <a:solidFill>
                  <a:srgbClr val="D1D1D1"/>
                </a:solidFill>
                <a:latin typeface="Arial" pitchFamily="34" charset="0"/>
              </a:rPr>
              <a:pPr algn="ctr" eaLnBrk="1" hangingPunct="1"/>
              <a:t>7</a:t>
            </a:fld>
            <a:endParaRPr lang="en-CA">
              <a:solidFill>
                <a:srgbClr val="D1D1D1"/>
              </a:solidFill>
              <a:latin typeface="Arial" pitchFamily="34" charset="0"/>
            </a:endParaRPr>
          </a:p>
        </p:txBody>
      </p:sp>
      <p:sp>
        <p:nvSpPr>
          <p:cNvPr id="15364" name="Footer Placeholder 3"/>
          <p:cNvSpPr txBox="1">
            <a:spLocks/>
          </p:cNvSpPr>
          <p:nvPr/>
        </p:nvSpPr>
        <p:spPr bwMode="auto">
          <a:xfrm>
            <a:off x="2389774" y="79808"/>
            <a:ext cx="4869081" cy="40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r>
              <a:rPr lang="en-CA" sz="1400" b="1" dirty="0">
                <a:solidFill>
                  <a:schemeClr val="bg1"/>
                </a:solidFill>
                <a:latin typeface="Arial" pitchFamily="34" charset="0"/>
              </a:rPr>
              <a:t>IHR(2005): Working Together to Secure Global Health</a:t>
            </a:r>
            <a:endParaRPr lang="en-CA" sz="1400" dirty="0">
              <a:solidFill>
                <a:schemeClr val="bg1"/>
              </a:solidFill>
              <a:latin typeface="Arial" pitchFamily="34" charset="0"/>
            </a:endParaRPr>
          </a:p>
        </p:txBody>
      </p:sp>
      <p:sp>
        <p:nvSpPr>
          <p:cNvPr id="9" name="Rectangle 7"/>
          <p:cNvSpPr>
            <a:spLocks noChangeArrowheads="1"/>
          </p:cNvSpPr>
          <p:nvPr/>
        </p:nvSpPr>
        <p:spPr bwMode="auto">
          <a:xfrm>
            <a:off x="270494" y="232705"/>
            <a:ext cx="6324600" cy="1166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2455863" indent="-2455863">
              <a:defRPr/>
            </a:pPr>
            <a:r>
              <a:rPr lang="en-US" sz="3600" dirty="0">
                <a:solidFill>
                  <a:schemeClr val="bg1"/>
                </a:solidFill>
                <a:latin typeface="Arial" panose="020B0604020202020204" pitchFamily="34" charset="0"/>
                <a:ea typeface="+mj-ea"/>
                <a:cs typeface="Arial" panose="020B0604020202020204" pitchFamily="34" charset="0"/>
              </a:rPr>
              <a:t>Types of IHR communications </a:t>
            </a:r>
          </a:p>
        </p:txBody>
      </p:sp>
      <p:sp>
        <p:nvSpPr>
          <p:cNvPr id="15367" name="Rectangle 3"/>
          <p:cNvSpPr txBox="1">
            <a:spLocks noChangeArrowheads="1"/>
          </p:cNvSpPr>
          <p:nvPr/>
        </p:nvSpPr>
        <p:spPr bwMode="auto">
          <a:xfrm>
            <a:off x="4255343" y="2638581"/>
            <a:ext cx="4571157" cy="1954213"/>
          </a:xfrm>
          <a:prstGeom prst="rect">
            <a:avLst/>
          </a:prstGeom>
          <a:solidFill>
            <a:schemeClr val="bg1"/>
          </a:solidFill>
          <a:ln w="9525">
            <a:solidFill>
              <a:schemeClr val="accent2"/>
            </a:solidFill>
            <a:miter lim="800000"/>
            <a:headEnd/>
            <a:tailEnd/>
          </a:ln>
        </p:spPr>
        <p:txBody>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spcAft>
                <a:spcPts val="1000"/>
              </a:spcAft>
              <a:buClr>
                <a:srgbClr val="3A3A3C"/>
              </a:buClr>
            </a:pPr>
            <a:r>
              <a:rPr lang="en-US" b="1" dirty="0">
                <a:solidFill>
                  <a:srgbClr val="013360"/>
                </a:solidFill>
                <a:latin typeface="Arial" panose="020B0604020202020204" pitchFamily="34" charset="0"/>
                <a:cs typeface="Arial" panose="020B0604020202020204" pitchFamily="34" charset="0"/>
              </a:rPr>
              <a:t>Article 8 – Consultation</a:t>
            </a:r>
          </a:p>
          <a:p>
            <a:pPr eaLnBrk="1" hangingPunct="1">
              <a:spcAft>
                <a:spcPts val="1000"/>
              </a:spcAft>
              <a:buClr>
                <a:srgbClr val="3A3A3C"/>
              </a:buClr>
            </a:pPr>
            <a:r>
              <a:rPr lang="en-US" dirty="0">
                <a:solidFill>
                  <a:srgbClr val="013360"/>
                </a:solidFill>
                <a:latin typeface="Arial" panose="020B0604020202020204" pitchFamily="34" charset="0"/>
                <a:cs typeface="Arial" panose="020B0604020202020204" pitchFamily="34" charset="0"/>
              </a:rPr>
              <a:t>If notification under Article 6 is not required, (especially if insufficient information), consider entering into a consultation / discussion with WHO on appropriate health measures / next steps.</a:t>
            </a:r>
          </a:p>
        </p:txBody>
      </p:sp>
      <p:sp>
        <p:nvSpPr>
          <p:cNvPr id="15368" name="Rectangle 3"/>
          <p:cNvSpPr txBox="1">
            <a:spLocks noChangeArrowheads="1"/>
          </p:cNvSpPr>
          <p:nvPr/>
        </p:nvSpPr>
        <p:spPr bwMode="auto">
          <a:xfrm>
            <a:off x="270494" y="4797181"/>
            <a:ext cx="7170830" cy="1122607"/>
          </a:xfrm>
          <a:prstGeom prst="rect">
            <a:avLst/>
          </a:prstGeom>
          <a:solidFill>
            <a:schemeClr val="bg1"/>
          </a:solidFill>
          <a:ln w="9525">
            <a:solidFill>
              <a:schemeClr val="accent2"/>
            </a:solidFill>
            <a:miter lim="800000"/>
            <a:headEnd/>
            <a:tailEnd/>
          </a:ln>
        </p:spPr>
        <p:txBody>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spcAft>
                <a:spcPts val="1000"/>
              </a:spcAft>
              <a:buClr>
                <a:srgbClr val="3A3A3C"/>
              </a:buClr>
            </a:pPr>
            <a:r>
              <a:rPr lang="en-US" b="1" dirty="0">
                <a:solidFill>
                  <a:srgbClr val="013360"/>
                </a:solidFill>
                <a:latin typeface="Arial" panose="020B0604020202020204" pitchFamily="34" charset="0"/>
                <a:cs typeface="Arial" panose="020B0604020202020204" pitchFamily="34" charset="0"/>
              </a:rPr>
              <a:t>Article 9 – Other reports</a:t>
            </a:r>
          </a:p>
          <a:p>
            <a:pPr eaLnBrk="1" hangingPunct="1">
              <a:spcAft>
                <a:spcPts val="1000"/>
              </a:spcAft>
              <a:buClr>
                <a:srgbClr val="3A3A3C"/>
              </a:buClr>
            </a:pPr>
            <a:r>
              <a:rPr lang="en-US" dirty="0">
                <a:solidFill>
                  <a:srgbClr val="013360"/>
                </a:solidFill>
                <a:latin typeface="Arial" panose="020B0604020202020204" pitchFamily="34" charset="0"/>
                <a:cs typeface="Arial" panose="020B0604020202020204" pitchFamily="34" charset="0"/>
              </a:rPr>
              <a:t>WHO may take into account reports from other sources (i.e., reports from other countries, informal information, media reports, etc.).</a:t>
            </a:r>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24372" r="27574"/>
          <a:stretch/>
        </p:blipFill>
        <p:spPr>
          <a:xfrm>
            <a:off x="7094483" y="0"/>
            <a:ext cx="1891862" cy="2540000"/>
          </a:xfrm>
          <a:prstGeom prst="rect">
            <a:avLst/>
          </a:prstGeom>
        </p:spPr>
      </p:pic>
    </p:spTree>
    <p:extLst>
      <p:ext uri="{BB962C8B-B14F-4D97-AF65-F5344CB8AC3E}">
        <p14:creationId xmlns:p14="http://schemas.microsoft.com/office/powerpoint/2010/main" val="2646281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ChangeArrowheads="1"/>
          </p:cNvSpPr>
          <p:nvPr/>
        </p:nvSpPr>
        <p:spPr bwMode="auto">
          <a:xfrm>
            <a:off x="110359" y="0"/>
            <a:ext cx="6694528" cy="1166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2455863" indent="-2455863" algn="ctr" fontAlgn="base">
              <a:spcBef>
                <a:spcPct val="0"/>
              </a:spcBef>
              <a:spcAft>
                <a:spcPct val="0"/>
              </a:spcAft>
              <a:defRPr/>
            </a:pPr>
            <a:r>
              <a:rPr lang="en-US" sz="3600" dirty="0">
                <a:solidFill>
                  <a:schemeClr val="bg1"/>
                </a:solidFill>
                <a:latin typeface="Arial" panose="020B0604020202020204" pitchFamily="34" charset="0"/>
                <a:ea typeface="+mj-ea"/>
                <a:cs typeface="Arial" panose="020B0604020202020204" pitchFamily="34" charset="0"/>
              </a:rPr>
              <a:t>Types of IHR communications </a:t>
            </a:r>
          </a:p>
        </p:txBody>
      </p:sp>
      <p:sp>
        <p:nvSpPr>
          <p:cNvPr id="8" name="Rectangle 3"/>
          <p:cNvSpPr txBox="1">
            <a:spLocks noChangeArrowheads="1"/>
          </p:cNvSpPr>
          <p:nvPr/>
        </p:nvSpPr>
        <p:spPr bwMode="auto">
          <a:xfrm>
            <a:off x="1055028" y="2924989"/>
            <a:ext cx="6305550" cy="1275535"/>
          </a:xfrm>
          <a:prstGeom prst="rect">
            <a:avLst/>
          </a:prstGeom>
          <a:solidFill>
            <a:schemeClr val="bg1">
              <a:alpha val="0"/>
            </a:schemeClr>
          </a:solidFill>
          <a:ln w="9525">
            <a:solidFill>
              <a:schemeClr val="accent2"/>
            </a:solidFill>
            <a:miter lim="800000"/>
            <a:headEnd/>
            <a:tailEnd/>
          </a:ln>
        </p:spPr>
        <p:txBody>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sz="1600" b="1" dirty="0">
                <a:solidFill>
                  <a:srgbClr val="013360"/>
                </a:solidFill>
                <a:latin typeface="Arial" panose="020B0604020202020204" pitchFamily="34" charset="0"/>
                <a:cs typeface="Arial" panose="020B0604020202020204" pitchFamily="34" charset="0"/>
              </a:rPr>
              <a:t>Article 10 –  Verification Requests : </a:t>
            </a:r>
            <a:r>
              <a:rPr lang="en-US" sz="1600" dirty="0">
                <a:solidFill>
                  <a:srgbClr val="013360"/>
                </a:solidFill>
                <a:latin typeface="Arial" panose="020B0604020202020204" pitchFamily="34" charset="0"/>
                <a:cs typeface="Arial" panose="020B0604020202020204" pitchFamily="34" charset="0"/>
              </a:rPr>
              <a:t>Responding to WHO requests for verification of reports from sources other than notifications or consultations of events which may constitute a public health emergency of international concern allegedly occurring in the State's territory</a:t>
            </a:r>
          </a:p>
        </p:txBody>
      </p:sp>
      <p:sp>
        <p:nvSpPr>
          <p:cNvPr id="9" name="Rectangle 3"/>
          <p:cNvSpPr txBox="1">
            <a:spLocks noChangeArrowheads="1"/>
          </p:cNvSpPr>
          <p:nvPr/>
        </p:nvSpPr>
        <p:spPr bwMode="auto">
          <a:xfrm>
            <a:off x="275298" y="1355998"/>
            <a:ext cx="8376268" cy="1433513"/>
          </a:xfrm>
          <a:prstGeom prst="rect">
            <a:avLst/>
          </a:prstGeom>
          <a:solidFill>
            <a:schemeClr val="bg1">
              <a:alpha val="0"/>
            </a:schemeClr>
          </a:solidFill>
          <a:ln w="9525">
            <a:solidFill>
              <a:schemeClr val="accent2"/>
            </a:solidFill>
            <a:miter lim="800000"/>
            <a:headEnd/>
            <a:tailEnd/>
          </a:ln>
        </p:spPr>
        <p:txBody>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ts val="1000"/>
              </a:spcAft>
              <a:buClr>
                <a:srgbClr val="3A3A3C"/>
              </a:buClr>
            </a:pPr>
            <a:r>
              <a:rPr lang="en-US" sz="1600" b="1" dirty="0">
                <a:solidFill>
                  <a:srgbClr val="013360"/>
                </a:solidFill>
                <a:latin typeface="Arial" panose="020B0604020202020204" pitchFamily="34" charset="0"/>
                <a:cs typeface="Arial" panose="020B0604020202020204" pitchFamily="34" charset="0"/>
              </a:rPr>
              <a:t>Article 9 – Other reports: </a:t>
            </a:r>
            <a:r>
              <a:rPr lang="en-US" sz="1600" dirty="0">
                <a:solidFill>
                  <a:srgbClr val="013360"/>
                </a:solidFill>
                <a:latin typeface="Arial" panose="020B0604020202020204" pitchFamily="34" charset="0"/>
                <a:cs typeface="Arial" panose="020B0604020202020204" pitchFamily="34" charset="0"/>
              </a:rPr>
              <a:t>WHO may take into account reports from other sources (i.e., reports from other countries, informal information, media reports, etc.).</a:t>
            </a:r>
          </a:p>
          <a:p>
            <a:pPr eaLnBrk="1" fontAlgn="base" hangingPunct="1">
              <a:spcBef>
                <a:spcPct val="0"/>
              </a:spcBef>
              <a:spcAft>
                <a:spcPts val="1000"/>
              </a:spcAft>
              <a:buClr>
                <a:srgbClr val="3A3A3C"/>
              </a:buClr>
            </a:pPr>
            <a:r>
              <a:rPr lang="en-US" sz="1600" dirty="0">
                <a:solidFill>
                  <a:srgbClr val="013360"/>
                </a:solidFill>
                <a:latin typeface="Arial" panose="020B0604020202020204" pitchFamily="34" charset="0"/>
                <a:cs typeface="Arial" panose="020B0604020202020204" pitchFamily="34" charset="0"/>
              </a:rPr>
              <a:t>States Parties, shall inform WHO </a:t>
            </a:r>
            <a:r>
              <a:rPr lang="en-US" sz="1600" b="1" dirty="0">
                <a:solidFill>
                  <a:srgbClr val="013360"/>
                </a:solidFill>
                <a:latin typeface="Arial" panose="020B0604020202020204" pitchFamily="34" charset="0"/>
                <a:cs typeface="Arial" panose="020B0604020202020204" pitchFamily="34" charset="0"/>
              </a:rPr>
              <a:t>within 24 hours </a:t>
            </a:r>
            <a:r>
              <a:rPr lang="en-US" sz="1600" dirty="0">
                <a:solidFill>
                  <a:srgbClr val="013360"/>
                </a:solidFill>
                <a:latin typeface="Arial" panose="020B0604020202020204" pitchFamily="34" charset="0"/>
                <a:cs typeface="Arial" panose="020B0604020202020204" pitchFamily="34" charset="0"/>
              </a:rPr>
              <a:t>of receipt of evidence of a public health risk identified outside of their territory as manifested by exported or imported…   </a:t>
            </a:r>
          </a:p>
          <a:p>
            <a:pPr eaLnBrk="1" fontAlgn="base" hangingPunct="1">
              <a:spcBef>
                <a:spcPct val="0"/>
              </a:spcBef>
              <a:spcAft>
                <a:spcPts val="1000"/>
              </a:spcAft>
              <a:buClr>
                <a:srgbClr val="3A3A3C"/>
              </a:buClr>
            </a:pPr>
            <a:endParaRPr lang="en-US" sz="1600" dirty="0">
              <a:solidFill>
                <a:prstClr val="black"/>
              </a:solidFill>
              <a:latin typeface="Century Gothic"/>
              <a:ea typeface="ＭＳ Ｐゴシック" charset="0"/>
            </a:endParaRPr>
          </a:p>
          <a:p>
            <a:pPr eaLnBrk="1" fontAlgn="base" hangingPunct="1">
              <a:spcBef>
                <a:spcPct val="0"/>
              </a:spcBef>
              <a:spcAft>
                <a:spcPts val="1000"/>
              </a:spcAft>
              <a:buClr>
                <a:srgbClr val="3A3A3C"/>
              </a:buClr>
            </a:pPr>
            <a:endParaRPr lang="en-US" sz="1600" dirty="0">
              <a:solidFill>
                <a:prstClr val="black"/>
              </a:solidFill>
              <a:latin typeface="Century Gothic"/>
              <a:ea typeface="ＭＳ Ｐゴシック" charset="0"/>
            </a:endParaRPr>
          </a:p>
        </p:txBody>
      </p:sp>
      <p:sp>
        <p:nvSpPr>
          <p:cNvPr id="10" name="TextBox 9"/>
          <p:cNvSpPr txBox="1"/>
          <p:nvPr/>
        </p:nvSpPr>
        <p:spPr>
          <a:xfrm>
            <a:off x="474061" y="4365146"/>
            <a:ext cx="8286602" cy="1569660"/>
          </a:xfrm>
          <a:prstGeom prst="rect">
            <a:avLst/>
          </a:prstGeom>
          <a:solidFill>
            <a:schemeClr val="bg1">
              <a:alpha val="0"/>
            </a:schemeClr>
          </a:solidFill>
          <a:ln cmpd="thickThin">
            <a:solidFill>
              <a:schemeClr val="tx1"/>
            </a:solidFill>
          </a:ln>
        </p:spPr>
        <p:txBody>
          <a:bodyPr wrap="square" rtlCol="0">
            <a:spAutoFit/>
          </a:bodyPr>
          <a:lstStyle/>
          <a:p>
            <a:pPr fontAlgn="base">
              <a:spcBef>
                <a:spcPct val="0"/>
              </a:spcBef>
              <a:spcAft>
                <a:spcPct val="0"/>
              </a:spcAft>
            </a:pPr>
            <a:r>
              <a:rPr lang="en-US" sz="1600" b="1" dirty="0">
                <a:solidFill>
                  <a:srgbClr val="013360"/>
                </a:solidFill>
                <a:latin typeface="Arial" panose="020B0604020202020204" pitchFamily="34" charset="0"/>
                <a:cs typeface="Arial" panose="020B0604020202020204" pitchFamily="34" charset="0"/>
              </a:rPr>
              <a:t>Article 44 – Collaboration and Assistance:  </a:t>
            </a:r>
            <a:r>
              <a:rPr lang="en-US" sz="1600" dirty="0">
                <a:solidFill>
                  <a:srgbClr val="013360"/>
                </a:solidFill>
                <a:latin typeface="Arial" panose="020B0604020202020204" pitchFamily="34" charset="0"/>
                <a:cs typeface="Arial" panose="020B0604020202020204" pitchFamily="34" charset="0"/>
              </a:rPr>
              <a:t>States Parties shall undertake to collaborate with each other, to the extent possible, in the detection and assessment of, and response to, events as provided under these regulations. Furthermore, collaboration under this Article may be implemented through multiple channels, including bilaterally, through regional networks and the WHO Regional Offices, and through intergovernmental organizations and international bodies.</a:t>
            </a:r>
          </a:p>
        </p:txBody>
      </p:sp>
    </p:spTree>
    <p:extLst>
      <p:ext uri="{BB962C8B-B14F-4D97-AF65-F5344CB8AC3E}">
        <p14:creationId xmlns:p14="http://schemas.microsoft.com/office/powerpoint/2010/main" val="958192200"/>
      </p:ext>
    </p:extLst>
  </p:cSld>
  <p:clrMapOvr>
    <a:masterClrMapping/>
  </p:clrMapOvr>
</p:sld>
</file>

<file path=ppt/theme/theme1.xml><?xml version="1.0" encoding="utf-8"?>
<a:theme xmlns:a="http://schemas.openxmlformats.org/drawingml/2006/main" name="Theme1">
  <a:themeElements>
    <a:clrScheme name="Custom 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7F7F7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olor xmlns="b33c0d84-3b33-4e00-9a0b-b066ee08f7c2">CMYK</Color>
    <Language xmlns="b33c0d84-3b33-4e00-9a0b-b066ee08f7c2">English</Language>
    <Theme xmlns="b33c0d84-3b33-4e00-9a0b-b066ee08f7c2" xsi:nil="true"/>
    <Document_x0020_Type xmlns="b33c0d84-3b33-4e00-9a0b-b066ee08f7c2">ppt</Document_x0020_Type>
    <Information xmlns="b33c0d84-3b33-4e00-9a0b-b066ee08f7c2"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0CCCCB51AA2174A94255D2A3E2A6245" ma:contentTypeVersion="6" ma:contentTypeDescription="Create a new document." ma:contentTypeScope="" ma:versionID="34ee0c50409c379c5921ffa33f418c21">
  <xsd:schema xmlns:xsd="http://www.w3.org/2001/XMLSchema" xmlns:xs="http://www.w3.org/2001/XMLSchema" xmlns:p="http://schemas.microsoft.com/office/2006/metadata/properties" xmlns:ns2="b33c0d84-3b33-4e00-9a0b-b066ee08f7c2" targetNamespace="http://schemas.microsoft.com/office/2006/metadata/properties" ma:root="true" ma:fieldsID="8905aa001001d4a1f3d5988ab79a193b" ns2:_="">
    <xsd:import namespace="b33c0d84-3b33-4e00-9a0b-b066ee08f7c2"/>
    <xsd:element name="properties">
      <xsd:complexType>
        <xsd:sequence>
          <xsd:element name="documentManagement">
            <xsd:complexType>
              <xsd:all>
                <xsd:element ref="ns2:Information" minOccurs="0"/>
                <xsd:element ref="ns2:Theme" minOccurs="0"/>
                <xsd:element ref="ns2:Document_x0020_Type" minOccurs="0"/>
                <xsd:element ref="ns2:Language" minOccurs="0"/>
                <xsd:element ref="ns2:Colo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3c0d84-3b33-4e00-9a0b-b066ee08f7c2" elementFormDefault="qualified">
    <xsd:import namespace="http://schemas.microsoft.com/office/2006/documentManagement/types"/>
    <xsd:import namespace="http://schemas.microsoft.com/office/infopath/2007/PartnerControls"/>
    <xsd:element name="Information" ma:index="1" nillable="true" ma:displayName="Information" ma:internalName="Information">
      <xsd:simpleType>
        <xsd:restriction base="dms:Text">
          <xsd:maxLength value="255"/>
        </xsd:restriction>
      </xsd:simpleType>
    </xsd:element>
    <xsd:element name="Theme" ma:index="3" nillable="true" ma:displayName="Theme" ma:description="3D logos&#10;4x6 card&#10;Agenda&#10;Binder&#10;Bookcover sample&#10;Brochure&#10;Brochure sample&#10;Bookmark&#10;Business card sample&#10;CD circular label&#10;CD front case&#10;CD back tray&#10;CD_DVD&#10;Complex business card&#10;Simple business card&#10;Courtesy card&#10;Diploma&#10;Envelope&#10;External design sample&#10;Folder&#10;Folder sample&#10;Form&#10;How to&#10;Lettherhead&#10;Manual&#10;Nametag&#10;One inch spine for binder&#10;Two inch spine for binder&#10;Partner logo&#10;Poster sample&#10;Powerpoint_presentation&#10;Standard logo&#10;Standard logo-PMS 288&#10;Standard logo-PMS 306&#10;Official logo&#10;Condensed logo&#10;Logo sample&#10;Logo incorrect use&#10;Sub brand&#10;Typeface sample&#10;not specified" ma:internalName="Theme">
      <xsd:simpleType>
        <xsd:restriction base="dms:Text">
          <xsd:maxLength value="255"/>
        </xsd:restriction>
      </xsd:simpleType>
    </xsd:element>
    <xsd:element name="Document_x0020_Type" ma:index="4" nillable="true" ma:displayName="Document Type" ma:default="ppt" ma:format="Dropdown" ma:internalName="Document_x0020_Type">
      <xsd:simpleType>
        <xsd:restriction base="dms:Choice">
          <xsd:enumeration value="eps"/>
          <xsd:enumeration value="wmf"/>
          <xsd:enumeration value="pdf"/>
          <xsd:enumeration value="ai"/>
          <xsd:enumeration value="psd"/>
          <xsd:enumeration value="tif"/>
          <xsd:enumeration value="zip"/>
          <xsd:enumeration value="png"/>
          <xsd:enumeration value="bmp"/>
          <xsd:enumeration value="gif"/>
          <xsd:enumeration value="doc"/>
          <xsd:enumeration value="xls"/>
          <xsd:enumeration value="txt"/>
          <xsd:enumeration value="jpg"/>
          <xsd:enumeration value="mp3"/>
          <xsd:enumeration value="mp4"/>
          <xsd:enumeration value="mov"/>
          <xsd:enumeration value="swf"/>
          <xsd:enumeration value="flash"/>
          <xsd:enumeration value="ppt"/>
          <xsd:enumeration value="not specified"/>
        </xsd:restriction>
      </xsd:simpleType>
    </xsd:element>
    <xsd:element name="Language" ma:index="5" nillable="true" ma:displayName="Language" ma:default="English" ma:format="Dropdown" ma:internalName="Language">
      <xsd:simpleType>
        <xsd:restriction base="dms:Choice">
          <xsd:enumeration value="English"/>
          <xsd:enumeration value="Spanish"/>
          <xsd:enumeration value="Portuguese"/>
          <xsd:enumeration value="French"/>
          <xsd:enumeration value="All"/>
        </xsd:restriction>
      </xsd:simpleType>
    </xsd:element>
    <xsd:element name="Color" ma:index="6" nillable="true" ma:displayName="Color" ma:default="CMYK" ma:format="Dropdown" ma:internalName="Color">
      <xsd:simpleType>
        <xsd:restriction base="dms:Choice">
          <xsd:enumeration value="CMYK"/>
          <xsd:enumeration value="Black"/>
          <xsd:enumeration value="White"/>
          <xsd:enumeration value="Gray"/>
          <xsd:enumeration value="Lavender"/>
          <xsd:enumeration value="Cyan"/>
          <xsd:enumeration value="Aqua Blue"/>
          <xsd:enumeration value="Blue"/>
          <xsd:enumeration value="Light Blue"/>
          <xsd:enumeration value="Green"/>
          <xsd:enumeration value="Light Green"/>
          <xsd:enumeration value="Orange"/>
          <xsd:enumeration value="Light Orange"/>
          <xsd:enumeration value="Pink"/>
          <xsd:enumeration value="Purple"/>
          <xsd:enumeration value="Red"/>
          <xsd:enumeration value="Yellow"/>
          <xsd:enumeration value="Light Yellow"/>
          <xsd:enumeration value="color"/>
          <xsd:enumeration value="All colors"/>
          <xsd:enumeration value="not specifi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AE6933C-3156-4692-914A-97350A1CB974}">
  <ds:schemaRefs>
    <ds:schemaRef ds:uri="http://purl.org/dc/dcmitype/"/>
    <ds:schemaRef ds:uri="http://www.w3.org/XML/1998/namespace"/>
    <ds:schemaRef ds:uri="http://purl.org/dc/elements/1.1/"/>
    <ds:schemaRef ds:uri="http://purl.org/dc/terms/"/>
    <ds:schemaRef ds:uri="http://schemas.openxmlformats.org/package/2006/metadata/core-properties"/>
    <ds:schemaRef ds:uri="http://schemas.microsoft.com/office/2006/metadata/properties"/>
    <ds:schemaRef ds:uri="http://schemas.microsoft.com/office/2006/documentManagement/types"/>
    <ds:schemaRef ds:uri="http://schemas.microsoft.com/office/infopath/2007/PartnerControls"/>
    <ds:schemaRef ds:uri="b33c0d84-3b33-4e00-9a0b-b066ee08f7c2"/>
  </ds:schemaRefs>
</ds:datastoreItem>
</file>

<file path=customXml/itemProps2.xml><?xml version="1.0" encoding="utf-8"?>
<ds:datastoreItem xmlns:ds="http://schemas.openxmlformats.org/officeDocument/2006/customXml" ds:itemID="{EB6FF4CF-DE88-4FE1-952C-02BD7C5923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33c0d84-3b33-4e00-9a0b-b066ee08f7c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3872E9B-05AD-4F9F-854D-B3AE0EE5E28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4773</TotalTime>
  <Words>1109</Words>
  <Application>Microsoft Office PowerPoint</Application>
  <PresentationFormat>On-screen Show (4:3)</PresentationFormat>
  <Paragraphs>151</Paragraphs>
  <Slides>13</Slides>
  <Notes>4</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13</vt:i4>
      </vt:variant>
    </vt:vector>
  </HeadingPairs>
  <TitlesOfParts>
    <vt:vector size="27" baseType="lpstr">
      <vt:lpstr>Aharoni</vt:lpstr>
      <vt:lpstr>Arial</vt:lpstr>
      <vt:lpstr>Arial Black</vt:lpstr>
      <vt:lpstr>Arial Narrow</vt:lpstr>
      <vt:lpstr>Calibri</vt:lpstr>
      <vt:lpstr>Century Gothic</vt:lpstr>
      <vt:lpstr>Corbel</vt:lpstr>
      <vt:lpstr>Leelawadee</vt:lpstr>
      <vt:lpstr>Monotype Sorts</vt:lpstr>
      <vt:lpstr>Palatino Linotype</vt:lpstr>
      <vt:lpstr>Segoe Condensed</vt:lpstr>
      <vt:lpstr>Wingdings</vt:lpstr>
      <vt:lpstr>Zapf Dingbats</vt:lpstr>
      <vt:lpstr>Theme1</vt:lpstr>
      <vt:lpstr>National IHR Focal Points  Overview of IHR Information-Sharing Mechanisms  </vt:lpstr>
      <vt:lpstr>Outline </vt:lpstr>
      <vt:lpstr>PowerPoint Presentation</vt:lpstr>
      <vt:lpstr>PowerPoint Presentation</vt:lpstr>
      <vt:lpstr>Initial communication between IHR NFP and WHO IHR Contact Points</vt:lpstr>
      <vt:lpstr>What type of event should be notified under the IHR?</vt:lpstr>
      <vt:lpstr>National biosurveillance infrastructure</vt:lpstr>
      <vt:lpstr>PowerPoint Presentation</vt:lpstr>
      <vt:lpstr>PowerPoint Presentation</vt:lpstr>
      <vt:lpstr>Verification request</vt:lpstr>
      <vt:lpstr>Most are infectious diseases…</vt:lpstr>
      <vt:lpstr>Summary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PAHO</dc:creator>
  <cp:lastModifiedBy>Villegoureix, Ms. Indira (WDC)</cp:lastModifiedBy>
  <cp:revision>206</cp:revision>
  <dcterms:created xsi:type="dcterms:W3CDTF">2013-12-09T20:03:57Z</dcterms:created>
  <dcterms:modified xsi:type="dcterms:W3CDTF">2020-09-03T15:56:29Z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0x01010060CCCCB51AA2174A94255D2A3E2A6245</vt:lpwstr>
  </property>
</Properties>
</file>