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0" r:id="rId4"/>
    <p:sldMasterId id="2147483792" r:id="rId5"/>
  </p:sldMasterIdLst>
  <p:notesMasterIdLst>
    <p:notesMasterId r:id="rId26"/>
  </p:notesMasterIdLst>
  <p:sldIdLst>
    <p:sldId id="263" r:id="rId6"/>
    <p:sldId id="275" r:id="rId7"/>
    <p:sldId id="278" r:id="rId8"/>
    <p:sldId id="279" r:id="rId9"/>
    <p:sldId id="274" r:id="rId10"/>
    <p:sldId id="276" r:id="rId11"/>
    <p:sldId id="277" r:id="rId12"/>
    <p:sldId id="266" r:id="rId13"/>
    <p:sldId id="265" r:id="rId14"/>
    <p:sldId id="267" r:id="rId15"/>
    <p:sldId id="268" r:id="rId16"/>
    <p:sldId id="280" r:id="rId17"/>
    <p:sldId id="281" r:id="rId18"/>
    <p:sldId id="282" r:id="rId19"/>
    <p:sldId id="283" r:id="rId20"/>
    <p:sldId id="286" r:id="rId21"/>
    <p:sldId id="288" r:id="rId22"/>
    <p:sldId id="289" r:id="rId23"/>
    <p:sldId id="290" r:id="rId24"/>
    <p:sldId id="291" r:id="rId25"/>
  </p:sldIdLst>
  <p:sldSz cx="9144000" cy="6858000" type="screen4x3"/>
  <p:notesSz cx="7302500" cy="95885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0"/>
    <a:srgbClr val="F344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44" autoAdjust="0"/>
  </p:normalViewPr>
  <p:slideViewPr>
    <p:cSldViewPr snapToGrid="0" snapToObjects="1">
      <p:cViewPr varScale="1">
        <p:scale>
          <a:sx n="114" d="100"/>
          <a:sy n="114" d="100"/>
        </p:scale>
        <p:origin x="15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4417" cy="479425"/>
          </a:xfrm>
          <a:prstGeom prst="rect">
            <a:avLst/>
          </a:prstGeom>
        </p:spPr>
        <p:txBody>
          <a:bodyPr vert="horz" lIns="96513" tIns="48257" rIns="96513" bIns="48257" rtlCol="0"/>
          <a:lstStyle>
            <a:lvl1pPr algn="l">
              <a:defRPr sz="1200"/>
            </a:lvl1pPr>
          </a:lstStyle>
          <a:p>
            <a:endParaRPr lang="en-US"/>
          </a:p>
        </p:txBody>
      </p:sp>
      <p:sp>
        <p:nvSpPr>
          <p:cNvPr id="3" name="Date Placeholder 2"/>
          <p:cNvSpPr>
            <a:spLocks noGrp="1"/>
          </p:cNvSpPr>
          <p:nvPr>
            <p:ph type="dt" idx="1"/>
          </p:nvPr>
        </p:nvSpPr>
        <p:spPr>
          <a:xfrm>
            <a:off x="4136394" y="0"/>
            <a:ext cx="3164417" cy="479425"/>
          </a:xfrm>
          <a:prstGeom prst="rect">
            <a:avLst/>
          </a:prstGeom>
        </p:spPr>
        <p:txBody>
          <a:bodyPr vert="horz" lIns="96513" tIns="48257" rIns="96513" bIns="48257" rtlCol="0"/>
          <a:lstStyle>
            <a:lvl1pPr algn="r">
              <a:defRPr sz="1200"/>
            </a:lvl1pPr>
          </a:lstStyle>
          <a:p>
            <a:fld id="{74907328-6B04-4E79-B1A5-64B736E4C0A0}" type="datetimeFigureOut">
              <a:rPr lang="en-US" smtClean="0"/>
              <a:t>9/3/2020</a:t>
            </a:fld>
            <a:endParaRPr lang="en-US"/>
          </a:p>
        </p:txBody>
      </p:sp>
      <p:sp>
        <p:nvSpPr>
          <p:cNvPr id="4" name="Slide Image Placeholder 3"/>
          <p:cNvSpPr>
            <a:spLocks noGrp="1" noRot="1" noChangeAspect="1"/>
          </p:cNvSpPr>
          <p:nvPr>
            <p:ph type="sldImg" idx="2"/>
          </p:nvPr>
        </p:nvSpPr>
        <p:spPr>
          <a:xfrm>
            <a:off x="1254125" y="719138"/>
            <a:ext cx="4794250" cy="3595687"/>
          </a:xfrm>
          <a:prstGeom prst="rect">
            <a:avLst/>
          </a:prstGeom>
          <a:noFill/>
          <a:ln w="12700">
            <a:solidFill>
              <a:prstClr val="black"/>
            </a:solidFill>
          </a:ln>
        </p:spPr>
        <p:txBody>
          <a:bodyPr vert="horz" lIns="96513" tIns="48257" rIns="96513" bIns="48257" rtlCol="0" anchor="ctr"/>
          <a:lstStyle/>
          <a:p>
            <a:endParaRPr lang="en-US"/>
          </a:p>
        </p:txBody>
      </p:sp>
      <p:sp>
        <p:nvSpPr>
          <p:cNvPr id="5" name="Notes Placeholder 4"/>
          <p:cNvSpPr>
            <a:spLocks noGrp="1"/>
          </p:cNvSpPr>
          <p:nvPr>
            <p:ph type="body" sz="quarter" idx="3"/>
          </p:nvPr>
        </p:nvSpPr>
        <p:spPr>
          <a:xfrm>
            <a:off x="730250" y="4554538"/>
            <a:ext cx="5842000" cy="4314825"/>
          </a:xfrm>
          <a:prstGeom prst="rect">
            <a:avLst/>
          </a:prstGeom>
        </p:spPr>
        <p:txBody>
          <a:bodyPr vert="horz" lIns="96513" tIns="48257" rIns="96513" bIns="482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07411"/>
            <a:ext cx="3164417" cy="479425"/>
          </a:xfrm>
          <a:prstGeom prst="rect">
            <a:avLst/>
          </a:prstGeom>
        </p:spPr>
        <p:txBody>
          <a:bodyPr vert="horz" lIns="96513" tIns="48257" rIns="96513" bIns="48257" rtlCol="0" anchor="b"/>
          <a:lstStyle>
            <a:lvl1pPr algn="l">
              <a:defRPr sz="1200"/>
            </a:lvl1pPr>
          </a:lstStyle>
          <a:p>
            <a:endParaRPr lang="en-US"/>
          </a:p>
        </p:txBody>
      </p:sp>
      <p:sp>
        <p:nvSpPr>
          <p:cNvPr id="7" name="Slide Number Placeholder 6"/>
          <p:cNvSpPr>
            <a:spLocks noGrp="1"/>
          </p:cNvSpPr>
          <p:nvPr>
            <p:ph type="sldNum" sz="quarter" idx="5"/>
          </p:nvPr>
        </p:nvSpPr>
        <p:spPr>
          <a:xfrm>
            <a:off x="4136394" y="9107411"/>
            <a:ext cx="3164417" cy="479425"/>
          </a:xfrm>
          <a:prstGeom prst="rect">
            <a:avLst/>
          </a:prstGeom>
        </p:spPr>
        <p:txBody>
          <a:bodyPr vert="horz" lIns="96513" tIns="48257" rIns="96513" bIns="48257" rtlCol="0" anchor="b"/>
          <a:lstStyle>
            <a:lvl1pPr algn="r">
              <a:defRPr sz="1200"/>
            </a:lvl1pPr>
          </a:lstStyle>
          <a:p>
            <a:fld id="{512B3EA2-B186-4FE4-8D00-258498A8F2A7}" type="slidenum">
              <a:rPr lang="en-US" smtClean="0"/>
              <a:t>‹#›</a:t>
            </a:fld>
            <a:endParaRPr lang="en-US"/>
          </a:p>
        </p:txBody>
      </p:sp>
    </p:spTree>
    <p:extLst>
      <p:ext uri="{BB962C8B-B14F-4D97-AF65-F5344CB8AC3E}">
        <p14:creationId xmlns:p14="http://schemas.microsoft.com/office/powerpoint/2010/main" val="396213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2B3EA2-B186-4FE4-8D00-258498A8F2A7}" type="slidenum">
              <a:rPr lang="en-US" smtClean="0"/>
              <a:t>0</a:t>
            </a:fld>
            <a:endParaRPr lang="en-US"/>
          </a:p>
        </p:txBody>
      </p:sp>
    </p:spTree>
    <p:extLst>
      <p:ext uri="{BB962C8B-B14F-4D97-AF65-F5344CB8AC3E}">
        <p14:creationId xmlns:p14="http://schemas.microsoft.com/office/powerpoint/2010/main" val="373612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z="1500"/>
          </a:p>
          <a:p>
            <a:pPr eaLnBrk="1" hangingPunct="1">
              <a:spcBef>
                <a:spcPct val="0"/>
              </a:spcBef>
            </a:pPr>
            <a:endParaRPr lang="en-CA" altLang="en-US" sz="1500"/>
          </a:p>
          <a:p>
            <a:pPr eaLnBrk="1" hangingPunct="1">
              <a:spcBef>
                <a:spcPct val="0"/>
              </a:spcBef>
            </a:pPr>
            <a:endParaRPr lang="en-CA" altLang="en-US" sz="1500"/>
          </a:p>
          <a:p>
            <a:pPr eaLnBrk="1" hangingPunct="1">
              <a:spcBef>
                <a:spcPct val="0"/>
              </a:spcBef>
            </a:pPr>
            <a:endParaRPr lang="en-CA" altLang="en-US" sz="1500"/>
          </a:p>
        </p:txBody>
      </p:sp>
      <p:sp>
        <p:nvSpPr>
          <p:cNvPr id="31748" name="Header Placeholder 3"/>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69548" indent="-295980">
              <a:defRPr>
                <a:solidFill>
                  <a:schemeClr val="tx1"/>
                </a:solidFill>
                <a:latin typeface="Arial" charset="0"/>
              </a:defRPr>
            </a:lvl2pPr>
            <a:lvl3pPr marL="1183919" indent="-236784">
              <a:defRPr>
                <a:solidFill>
                  <a:schemeClr val="tx1"/>
                </a:solidFill>
                <a:latin typeface="Arial" charset="0"/>
              </a:defRPr>
            </a:lvl3pPr>
            <a:lvl4pPr marL="1657487" indent="-236784">
              <a:defRPr>
                <a:solidFill>
                  <a:schemeClr val="tx1"/>
                </a:solidFill>
                <a:latin typeface="Arial" charset="0"/>
              </a:defRPr>
            </a:lvl4pPr>
            <a:lvl5pPr marL="2131055" indent="-236784">
              <a:defRPr>
                <a:solidFill>
                  <a:schemeClr val="tx1"/>
                </a:solidFill>
                <a:latin typeface="Arial" charset="0"/>
              </a:defRPr>
            </a:lvl5pPr>
            <a:lvl6pPr marL="2604623" indent="-236784" defTabSz="473568" fontAlgn="base">
              <a:spcBef>
                <a:spcPct val="0"/>
              </a:spcBef>
              <a:spcAft>
                <a:spcPct val="0"/>
              </a:spcAft>
              <a:defRPr>
                <a:solidFill>
                  <a:schemeClr val="tx1"/>
                </a:solidFill>
                <a:latin typeface="Arial" charset="0"/>
              </a:defRPr>
            </a:lvl6pPr>
            <a:lvl7pPr marL="3078190" indent="-236784" defTabSz="473568" fontAlgn="base">
              <a:spcBef>
                <a:spcPct val="0"/>
              </a:spcBef>
              <a:spcAft>
                <a:spcPct val="0"/>
              </a:spcAft>
              <a:defRPr>
                <a:solidFill>
                  <a:schemeClr val="tx1"/>
                </a:solidFill>
                <a:latin typeface="Arial" charset="0"/>
              </a:defRPr>
            </a:lvl7pPr>
            <a:lvl8pPr marL="3551758" indent="-236784" defTabSz="473568" fontAlgn="base">
              <a:spcBef>
                <a:spcPct val="0"/>
              </a:spcBef>
              <a:spcAft>
                <a:spcPct val="0"/>
              </a:spcAft>
              <a:defRPr>
                <a:solidFill>
                  <a:schemeClr val="tx1"/>
                </a:solidFill>
                <a:latin typeface="Arial" charset="0"/>
              </a:defRPr>
            </a:lvl8pPr>
            <a:lvl9pPr marL="4025326" indent="-236784" defTabSz="473568" fontAlgn="base">
              <a:spcBef>
                <a:spcPct val="0"/>
              </a:spcBef>
              <a:spcAft>
                <a:spcPct val="0"/>
              </a:spcAft>
              <a:defRPr>
                <a:solidFill>
                  <a:schemeClr val="tx1"/>
                </a:solidFill>
                <a:latin typeface="Arial" charset="0"/>
              </a:defRPr>
            </a:lvl9pPr>
          </a:lstStyle>
          <a:p>
            <a:pPr>
              <a:defRPr/>
            </a:pPr>
            <a:endParaRPr lang="en-US">
              <a:solidFill>
                <a:prstClr val="black"/>
              </a:solidFill>
              <a:latin typeface="Calibri" pitchFamily="34" charset="0"/>
            </a:endParaRP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69548" indent="-295980" eaLnBrk="0" hangingPunct="0">
              <a:spcBef>
                <a:spcPct val="30000"/>
              </a:spcBef>
              <a:defRPr sz="1200">
                <a:solidFill>
                  <a:schemeClr val="tx1"/>
                </a:solidFill>
                <a:latin typeface="Calibri" pitchFamily="34" charset="0"/>
              </a:defRPr>
            </a:lvl2pPr>
            <a:lvl3pPr marL="1183919" indent="-236784" eaLnBrk="0" hangingPunct="0">
              <a:spcBef>
                <a:spcPct val="30000"/>
              </a:spcBef>
              <a:defRPr sz="1200">
                <a:solidFill>
                  <a:schemeClr val="tx1"/>
                </a:solidFill>
                <a:latin typeface="Calibri" pitchFamily="34" charset="0"/>
              </a:defRPr>
            </a:lvl3pPr>
            <a:lvl4pPr marL="1657487" indent="-236784" eaLnBrk="0" hangingPunct="0">
              <a:spcBef>
                <a:spcPct val="30000"/>
              </a:spcBef>
              <a:defRPr sz="1200">
                <a:solidFill>
                  <a:schemeClr val="tx1"/>
                </a:solidFill>
                <a:latin typeface="Calibri" pitchFamily="34" charset="0"/>
              </a:defRPr>
            </a:lvl4pPr>
            <a:lvl5pPr marL="2131055" indent="-236784" eaLnBrk="0" hangingPunct="0">
              <a:spcBef>
                <a:spcPct val="30000"/>
              </a:spcBef>
              <a:defRPr sz="1200">
                <a:solidFill>
                  <a:schemeClr val="tx1"/>
                </a:solidFill>
                <a:latin typeface="Calibri" pitchFamily="34" charset="0"/>
              </a:defRPr>
            </a:lvl5pPr>
            <a:lvl6pPr marL="2604623" indent="-236784" defTabSz="473568" eaLnBrk="0" fontAlgn="base" hangingPunct="0">
              <a:spcBef>
                <a:spcPct val="30000"/>
              </a:spcBef>
              <a:spcAft>
                <a:spcPct val="0"/>
              </a:spcAft>
              <a:defRPr sz="1200">
                <a:solidFill>
                  <a:schemeClr val="tx1"/>
                </a:solidFill>
                <a:latin typeface="Calibri" pitchFamily="34" charset="0"/>
              </a:defRPr>
            </a:lvl6pPr>
            <a:lvl7pPr marL="3078190" indent="-236784" defTabSz="473568" eaLnBrk="0" fontAlgn="base" hangingPunct="0">
              <a:spcBef>
                <a:spcPct val="30000"/>
              </a:spcBef>
              <a:spcAft>
                <a:spcPct val="0"/>
              </a:spcAft>
              <a:defRPr sz="1200">
                <a:solidFill>
                  <a:schemeClr val="tx1"/>
                </a:solidFill>
                <a:latin typeface="Calibri" pitchFamily="34" charset="0"/>
              </a:defRPr>
            </a:lvl7pPr>
            <a:lvl8pPr marL="3551758" indent="-236784" defTabSz="473568" eaLnBrk="0" fontAlgn="base" hangingPunct="0">
              <a:spcBef>
                <a:spcPct val="30000"/>
              </a:spcBef>
              <a:spcAft>
                <a:spcPct val="0"/>
              </a:spcAft>
              <a:defRPr sz="1200">
                <a:solidFill>
                  <a:schemeClr val="tx1"/>
                </a:solidFill>
                <a:latin typeface="Calibri" pitchFamily="34" charset="0"/>
              </a:defRPr>
            </a:lvl8pPr>
            <a:lvl9pPr marL="4025326" indent="-236784" defTabSz="47356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3869D93-6472-493F-980F-15EF6EF5EA50}" type="slidenum">
              <a:rPr lang="en-CA" altLang="en-US" smtClean="0">
                <a:solidFill>
                  <a:prstClr val="black"/>
                </a:solidFill>
              </a:rPr>
              <a:pPr eaLnBrk="1" hangingPunct="1">
                <a:spcBef>
                  <a:spcPct val="0"/>
                </a:spcBef>
              </a:pPr>
              <a:t>11</a:t>
            </a:fld>
            <a:endParaRPr lang="en-CA"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E0C27-2D32-45C8-BD59-7740AB51EAD2}" type="slidenum">
              <a:rPr lang="en-US">
                <a:solidFill>
                  <a:prstClr val="black"/>
                </a:solidFill>
              </a:rPr>
              <a:pPr/>
              <a:t>12</a:t>
            </a:fld>
            <a:endParaRPr lang="en-US">
              <a:solidFill>
                <a:prstClr val="black"/>
              </a:solidFill>
            </a:endParaRPr>
          </a:p>
        </p:txBody>
      </p:sp>
      <p:sp>
        <p:nvSpPr>
          <p:cNvPr id="105474" name="Rectangle 2"/>
          <p:cNvSpPr>
            <a:spLocks noGrp="1" noRot="1" noChangeAspect="1" noChangeArrowheads="1" noTextEdit="1"/>
          </p:cNvSpPr>
          <p:nvPr>
            <p:ph type="sldImg"/>
          </p:nvPr>
        </p:nvSpPr>
        <p:spPr>
          <a:xfrm>
            <a:off x="1254125" y="717550"/>
            <a:ext cx="4795838" cy="3595688"/>
          </a:xfrm>
          <a:ln/>
        </p:spPr>
      </p:sp>
      <p:sp>
        <p:nvSpPr>
          <p:cNvPr id="105475" name="Rectangle 3"/>
          <p:cNvSpPr>
            <a:spLocks noGrp="1" noChangeArrowheads="1"/>
          </p:cNvSpPr>
          <p:nvPr>
            <p:ph type="body" idx="1"/>
          </p:nvPr>
        </p:nvSpPr>
        <p:spPr>
          <a:xfrm>
            <a:off x="728562" y="4552874"/>
            <a:ext cx="5845380" cy="4318154"/>
          </a:xfrm>
        </p:spPr>
        <p:txBody>
          <a:bodyPr/>
          <a:lstStyle/>
          <a:p>
            <a:pPr eaLnBrk="0" hangingPunct="0">
              <a:spcBef>
                <a:spcPct val="0"/>
              </a:spcBef>
            </a:pPr>
            <a:endParaRPr lang="en-CA" sz="15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solidFill>
                <a:prstClr val="black"/>
              </a:solidFill>
            </a:endParaRPr>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69548" indent="-295980" eaLnBrk="0" hangingPunct="0">
              <a:spcBef>
                <a:spcPct val="30000"/>
              </a:spcBef>
              <a:defRPr sz="1200">
                <a:solidFill>
                  <a:schemeClr val="tx1"/>
                </a:solidFill>
                <a:latin typeface="Calibri" pitchFamily="34" charset="0"/>
              </a:defRPr>
            </a:lvl2pPr>
            <a:lvl3pPr marL="1183919" indent="-236784" eaLnBrk="0" hangingPunct="0">
              <a:spcBef>
                <a:spcPct val="30000"/>
              </a:spcBef>
              <a:defRPr sz="1200">
                <a:solidFill>
                  <a:schemeClr val="tx1"/>
                </a:solidFill>
                <a:latin typeface="Calibri" pitchFamily="34" charset="0"/>
              </a:defRPr>
            </a:lvl3pPr>
            <a:lvl4pPr marL="1657487" indent="-236784" eaLnBrk="0" hangingPunct="0">
              <a:spcBef>
                <a:spcPct val="30000"/>
              </a:spcBef>
              <a:defRPr sz="1200">
                <a:solidFill>
                  <a:schemeClr val="tx1"/>
                </a:solidFill>
                <a:latin typeface="Calibri" pitchFamily="34" charset="0"/>
              </a:defRPr>
            </a:lvl4pPr>
            <a:lvl5pPr marL="2131055" indent="-236784" eaLnBrk="0" hangingPunct="0">
              <a:spcBef>
                <a:spcPct val="30000"/>
              </a:spcBef>
              <a:defRPr sz="1200">
                <a:solidFill>
                  <a:schemeClr val="tx1"/>
                </a:solidFill>
                <a:latin typeface="Calibri" pitchFamily="34" charset="0"/>
              </a:defRPr>
            </a:lvl5pPr>
            <a:lvl6pPr marL="2604623" indent="-236784" defTabSz="473568" eaLnBrk="0" fontAlgn="base" hangingPunct="0">
              <a:spcBef>
                <a:spcPct val="30000"/>
              </a:spcBef>
              <a:spcAft>
                <a:spcPct val="0"/>
              </a:spcAft>
              <a:defRPr sz="1200">
                <a:solidFill>
                  <a:schemeClr val="tx1"/>
                </a:solidFill>
                <a:latin typeface="Calibri" pitchFamily="34" charset="0"/>
              </a:defRPr>
            </a:lvl6pPr>
            <a:lvl7pPr marL="3078190" indent="-236784" defTabSz="473568" eaLnBrk="0" fontAlgn="base" hangingPunct="0">
              <a:spcBef>
                <a:spcPct val="30000"/>
              </a:spcBef>
              <a:spcAft>
                <a:spcPct val="0"/>
              </a:spcAft>
              <a:defRPr sz="1200">
                <a:solidFill>
                  <a:schemeClr val="tx1"/>
                </a:solidFill>
                <a:latin typeface="Calibri" pitchFamily="34" charset="0"/>
              </a:defRPr>
            </a:lvl7pPr>
            <a:lvl8pPr marL="3551758" indent="-236784" defTabSz="473568" eaLnBrk="0" fontAlgn="base" hangingPunct="0">
              <a:spcBef>
                <a:spcPct val="30000"/>
              </a:spcBef>
              <a:spcAft>
                <a:spcPct val="0"/>
              </a:spcAft>
              <a:defRPr sz="1200">
                <a:solidFill>
                  <a:schemeClr val="tx1"/>
                </a:solidFill>
                <a:latin typeface="Calibri" pitchFamily="34" charset="0"/>
              </a:defRPr>
            </a:lvl8pPr>
            <a:lvl9pPr marL="4025326" indent="-236784" defTabSz="47356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271FB7-558B-459B-9BEA-ACB3B8442E49}" type="slidenum">
              <a:rPr lang="en-US" altLang="en-US" smtClean="0">
                <a:solidFill>
                  <a:prstClr val="black"/>
                </a:solidFill>
              </a:rPr>
              <a:pPr eaLnBrk="1" hangingPunct="1">
                <a:spcBef>
                  <a:spcPct val="0"/>
                </a:spcBef>
              </a:pPr>
              <a:t>13</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F202B-486E-4FF3-A85A-3819B66C58F8}" type="slidenum">
              <a:rPr lang="en-US">
                <a:solidFill>
                  <a:prstClr val="black"/>
                </a:solidFill>
              </a:rPr>
              <a:pPr/>
              <a:t>14</a:t>
            </a:fld>
            <a:endParaRPr lang="en-US">
              <a:solidFill>
                <a:prstClr val="black"/>
              </a:solidFill>
            </a:endParaRPr>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pPr>
              <a:buFontTx/>
              <a:buChar char="•"/>
            </a:pPr>
            <a:endParaRPr lang="en-CA" sz="15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6BE697-CC52-4042-85E0-CC1CD10328B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98310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6BE697-CC52-4042-85E0-CC1CD10328B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8686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6BE697-CC52-4042-85E0-CC1CD10328B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214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76BE697-CC52-4042-85E0-CC1CD10328B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0136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mpany.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lumMod val="75000"/>
                </a:prstClr>
              </a:solidFill>
            </a:endParaRPr>
          </a:p>
        </p:txBody>
      </p:sp>
      <p:sp>
        <p:nvSpPr>
          <p:cNvPr id="2" name="Title 1"/>
          <p:cNvSpPr>
            <a:spLocks noGrp="1"/>
          </p:cNvSpPr>
          <p:nvPr>
            <p:ph type="ctrTitle"/>
          </p:nvPr>
        </p:nvSpPr>
        <p:spPr>
          <a:xfrm>
            <a:off x="1371600" y="1844830"/>
            <a:ext cx="77724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371600" y="2962189"/>
            <a:ext cx="6400800" cy="792088"/>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7698B45C-09C7-497B-9261-07F290CB2D4C}" type="slidenum">
              <a:rPr lang="en-US" smtClean="0"/>
              <a:t>‹#›</a:t>
            </a:fld>
            <a:endParaRPr lang="en-US"/>
          </a:p>
        </p:txBody>
      </p:sp>
      <p:sp>
        <p:nvSpPr>
          <p:cNvPr id="10" name="Rectangle 9"/>
          <p:cNvSpPr/>
          <p:nvPr/>
        </p:nvSpPr>
        <p:spPr>
          <a:xfrm>
            <a:off x="0" y="5489848"/>
            <a:ext cx="9144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lumMod val="75000"/>
                </a:prstClr>
              </a:solidFill>
            </a:endParaRPr>
          </a:p>
        </p:txBody>
      </p:sp>
    </p:spTree>
    <p:extLst>
      <p:ext uri="{BB962C8B-B14F-4D97-AF65-F5344CB8AC3E}">
        <p14:creationId xmlns:p14="http://schemas.microsoft.com/office/powerpoint/2010/main" val="236530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21" name="Shape 21"/>
          <p:cNvSpPr/>
          <p:nvPr/>
        </p:nvSpPr>
        <p:spPr>
          <a:xfrm>
            <a:off x="2" y="6575497"/>
            <a:ext cx="9134475" cy="291362"/>
          </a:xfrm>
          <a:prstGeom prst="rect">
            <a:avLst/>
          </a:prstGeom>
          <a:ln w="12700">
            <a:miter lim="400000"/>
          </a:ln>
          <a:extLst>
            <a:ext uri="{C572A759-6A51-4108-AA02-DFA0A04FC94B}">
              <ma14:wrappingTextBoxFlag xmlns="" xmlns:ma14="http://schemas.microsoft.com/office/mac/drawingml/2011/main" val="1"/>
            </a:ext>
          </a:extLst>
        </p:spPr>
        <p:txBody>
          <a:bodyPr lIns="22352" tIns="22352" rIns="22352" bIns="22352" anchor="ctr">
            <a:spAutoFit/>
          </a:bodyPr>
          <a:lstStyle/>
          <a:p>
            <a:pPr>
              <a:defRPr sz="1600">
                <a:solidFill>
                  <a:srgbClr val="636363"/>
                </a:solidFill>
                <a:latin typeface="+mn-lt"/>
                <a:ea typeface="+mn-ea"/>
                <a:cs typeface="+mn-cs"/>
                <a:sym typeface="Helvetica"/>
              </a:defRPr>
            </a:pPr>
            <a:r>
              <a:t>Company name | </a:t>
            </a:r>
            <a:r>
              <a:rPr>
                <a:hlinkClick r:id="rId2"/>
              </a:rPr>
              <a:t>www.company.com</a:t>
            </a:r>
            <a:r>
              <a:t> | version 1.1 | 09/02/2013</a:t>
            </a:r>
          </a:p>
        </p:txBody>
      </p:sp>
      <p:sp>
        <p:nvSpPr>
          <p:cNvPr id="22" name="Shape 22"/>
          <p:cNvSpPr/>
          <p:nvPr/>
        </p:nvSpPr>
        <p:spPr>
          <a:xfrm>
            <a:off x="5557840" y="631292"/>
            <a:ext cx="2833687" cy="5862118"/>
          </a:xfrm>
          <a:prstGeom prst="rect">
            <a:avLst/>
          </a:prstGeom>
          <a:ln w="12700">
            <a:miter lim="400000"/>
          </a:ln>
          <a:extLst>
            <a:ext uri="{C572A759-6A51-4108-AA02-DFA0A04FC94B}">
              <ma14:wrappingTextBoxFlag xmlns="" xmlns:ma14="http://schemas.microsoft.com/office/mac/drawingml/2011/main" val="1"/>
            </a:ext>
          </a:extLst>
        </p:spPr>
        <p:txBody>
          <a:bodyPr lIns="22352" tIns="22352" rIns="22352" bIns="22352" anchor="ctr">
            <a:spAutoFit/>
          </a:bodyPr>
          <a:lstStyle/>
          <a:p>
            <a:pPr marL="251460" lvl="1" indent="-167640" algn="l">
              <a:spcBef>
                <a:spcPts val="616"/>
              </a:spcBef>
              <a:buSzPct val="70000"/>
              <a:buFont typeface="Zapf Dingbats"/>
              <a:buChar char="✦"/>
              <a:defRPr sz="4600">
                <a:solidFill>
                  <a:srgbClr val="F4B628"/>
                </a:solidFill>
                <a:latin typeface="+mn-lt"/>
                <a:ea typeface="+mn-ea"/>
                <a:cs typeface="+mn-cs"/>
                <a:sym typeface="Helvetica"/>
              </a:defRPr>
            </a:pPr>
            <a:r>
              <a:t>Officto es dolo quae </a:t>
            </a:r>
          </a:p>
          <a:p>
            <a:pPr marL="251460" lvl="1" indent="-167640" algn="l">
              <a:spcBef>
                <a:spcPts val="616"/>
              </a:spcBef>
              <a:buSzPct val="70000"/>
              <a:buFont typeface="Zapf Dingbats"/>
              <a:buChar char="✦"/>
              <a:defRPr sz="4600">
                <a:solidFill>
                  <a:srgbClr val="ACAAA5"/>
                </a:solidFill>
                <a:latin typeface="+mn-lt"/>
                <a:ea typeface="+mn-ea"/>
                <a:cs typeface="+mn-cs"/>
                <a:sym typeface="Helvetica"/>
              </a:defRPr>
            </a:pPr>
            <a:r>
              <a:t>Ut ut optae verciur</a:t>
            </a:r>
          </a:p>
          <a:p>
            <a:pPr marL="251460" lvl="1" indent="-167640" algn="l">
              <a:spcBef>
                <a:spcPts val="616"/>
              </a:spcBef>
              <a:buSzPct val="70000"/>
              <a:buFont typeface="Zapf Dingbats"/>
              <a:buChar char="✦"/>
              <a:defRPr sz="4600">
                <a:solidFill>
                  <a:srgbClr val="F4B628"/>
                </a:solidFill>
                <a:latin typeface="+mn-lt"/>
                <a:ea typeface="+mn-ea"/>
                <a:cs typeface="+mn-cs"/>
                <a:sym typeface="Helvetica"/>
              </a:defRPr>
            </a:pPr>
            <a:r>
              <a:t>Westios nulparc iendam</a:t>
            </a:r>
          </a:p>
        </p:txBody>
      </p:sp>
      <p:pic>
        <p:nvPicPr>
          <p:cNvPr id="23" name="logo.png"/>
          <p:cNvPicPr>
            <a:picLocks noChangeAspect="1"/>
          </p:cNvPicPr>
          <p:nvPr/>
        </p:nvPicPr>
        <p:blipFill>
          <a:blip r:embed="rId3"/>
          <a:stretch>
            <a:fillRect/>
          </a:stretch>
        </p:blipFill>
        <p:spPr>
          <a:xfrm>
            <a:off x="180442" y="213208"/>
            <a:ext cx="476250" cy="968392"/>
          </a:xfrm>
          <a:prstGeom prst="rect">
            <a:avLst/>
          </a:prstGeom>
          <a:ln w="12700">
            <a:miter lim="400000"/>
          </a:ln>
        </p:spPr>
      </p:pic>
      <p:sp>
        <p:nvSpPr>
          <p:cNvPr id="24" name="Shape 24"/>
          <p:cNvSpPr>
            <a:spLocks noGrp="1"/>
          </p:cNvSpPr>
          <p:nvPr>
            <p:ph type="body" sz="quarter" idx="13"/>
          </p:nvPr>
        </p:nvSpPr>
        <p:spPr>
          <a:xfrm>
            <a:off x="-4762" y="291818"/>
            <a:ext cx="9148762" cy="584775"/>
          </a:xfrm>
          <a:prstGeom prst="rect">
            <a:avLst/>
          </a:prstGeom>
        </p:spPr>
        <p:txBody>
          <a:bodyPr anchor="ctr">
            <a:spAutoFit/>
          </a:bodyPr>
          <a:lstStyle>
            <a:lvl1pPr>
              <a:defRPr sz="3200" b="1">
                <a:solidFill>
                  <a:srgbClr val="ACAAA5"/>
                </a:solidFill>
              </a:defRPr>
            </a:lvl1pPr>
          </a:lstStyle>
          <a:p>
            <a:pPr lvl="0"/>
            <a:r>
              <a:rPr lang="en-US"/>
              <a:t>Click to edit Master text styles</a:t>
            </a:r>
          </a:p>
        </p:txBody>
      </p:sp>
      <p:sp>
        <p:nvSpPr>
          <p:cNvPr id="25" name="Shape 25"/>
          <p:cNvSpPr>
            <a:spLocks noGrp="1"/>
          </p:cNvSpPr>
          <p:nvPr>
            <p:ph type="body" sz="quarter" idx="14"/>
          </p:nvPr>
        </p:nvSpPr>
        <p:spPr>
          <a:xfrm>
            <a:off x="781049" y="-3353388"/>
            <a:ext cx="3690938" cy="13831479"/>
          </a:xfrm>
          <a:prstGeom prst="rect">
            <a:avLst/>
          </a:prstGeom>
        </p:spPr>
        <p:txBody>
          <a:bodyPr anchor="ctr">
            <a:spAutoFit/>
          </a:bodyPr>
          <a:lstStyle/>
          <a:p>
            <a:pPr lvl="0" algn="l">
              <a:defRPr sz="3600">
                <a:solidFill>
                  <a:srgbClr val="ACAAA5"/>
                </a:solidFill>
              </a:defRPr>
            </a:pPr>
            <a:r>
              <a:rPr lang="en-US" b="1"/>
              <a:t>Click to edit Master text styles</a:t>
            </a:r>
          </a:p>
          <a:p>
            <a:pPr lvl="1" algn="l">
              <a:defRPr sz="3600">
                <a:solidFill>
                  <a:srgbClr val="ACAAA5"/>
                </a:solidFill>
              </a:defRPr>
            </a:pPr>
            <a:r>
              <a:rPr lang="en-US" b="1"/>
              <a:t>Second level</a:t>
            </a:r>
          </a:p>
          <a:p>
            <a:pPr lvl="2" algn="l">
              <a:defRPr sz="3600">
                <a:solidFill>
                  <a:srgbClr val="ACAAA5"/>
                </a:solidFill>
              </a:defRPr>
            </a:pPr>
            <a:r>
              <a:rPr lang="en-US" b="1"/>
              <a:t>Third level</a:t>
            </a:r>
          </a:p>
          <a:p>
            <a:pPr lvl="3" algn="l">
              <a:defRPr sz="3600">
                <a:solidFill>
                  <a:srgbClr val="ACAAA5"/>
                </a:solidFill>
              </a:defRPr>
            </a:pPr>
            <a:r>
              <a:rPr lang="en-US" b="1"/>
              <a:t>Fourth level</a:t>
            </a:r>
          </a:p>
          <a:p>
            <a:pPr lvl="4" algn="l">
              <a:defRPr sz="3600">
                <a:solidFill>
                  <a:srgbClr val="ACAAA5"/>
                </a:solidFill>
              </a:defRPr>
            </a:pPr>
            <a:r>
              <a:rPr lang="en-US" b="1"/>
              <a:t>Fifth level</a:t>
            </a:r>
            <a:endParaRPr/>
          </a:p>
        </p:txBody>
      </p:sp>
      <p:sp>
        <p:nvSpPr>
          <p:cNvPr id="26" name="Shape 26"/>
          <p:cNvSpPr>
            <a:spLocks noGrp="1"/>
          </p:cNvSpPr>
          <p:nvPr>
            <p:ph type="sldNum" sz="quarter" idx="2"/>
          </p:nvPr>
        </p:nvSpPr>
        <p:spPr>
          <a:prstGeom prst="rect">
            <a:avLst/>
          </a:prstGeom>
        </p:spPr>
        <p:txBody>
          <a:bodyPr/>
          <a:lstStyle/>
          <a:p>
            <a:fld id="{7698B45C-09C7-497B-9261-07F290CB2D4C}" type="slidenum">
              <a:rPr lang="en-US" smtClean="0"/>
              <a:t>‹#›</a:t>
            </a:fld>
            <a:endParaRPr lang="en-US"/>
          </a:p>
        </p:txBody>
      </p:sp>
    </p:spTree>
    <p:extLst>
      <p:ext uri="{BB962C8B-B14F-4D97-AF65-F5344CB8AC3E}">
        <p14:creationId xmlns:p14="http://schemas.microsoft.com/office/powerpoint/2010/main" val="2615819457"/>
      </p:ext>
    </p:extLst>
  </p:cSld>
  <p:clrMapOvr>
    <a:masterClrMapping/>
  </p:clrMapOvr>
  <p:transition spd="med"/>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0" y="6551901"/>
            <a:ext cx="9134475" cy="338554"/>
          </a:xfrm>
          <a:prstGeom prst="rect">
            <a:avLst/>
          </a:prstGeom>
        </p:spPr>
        <p:txBody>
          <a:bodyPr anchor="ctr">
            <a:spAutoFit/>
          </a:bodyPr>
          <a:lstStyle/>
          <a:p>
            <a:pPr lvl="0">
              <a:defRPr sz="1600">
                <a:solidFill>
                  <a:srgbClr val="636363"/>
                </a:solidFill>
              </a:defRPr>
            </a:pPr>
            <a:r>
              <a:rPr lang="en-US"/>
              <a:t>Click to edit Master text styles</a:t>
            </a:r>
          </a:p>
        </p:txBody>
      </p:sp>
      <p:sp>
        <p:nvSpPr>
          <p:cNvPr id="12" name="Shape 12"/>
          <p:cNvSpPr>
            <a:spLocks noGrp="1"/>
          </p:cNvSpPr>
          <p:nvPr>
            <p:ph type="title"/>
          </p:nvPr>
        </p:nvSpPr>
        <p:spPr>
          <a:prstGeom prst="rect">
            <a:avLst/>
          </a:prstGeom>
        </p:spPr>
        <p:txBody>
          <a:bodyPr/>
          <a:lstStyle/>
          <a:p>
            <a:r>
              <a:rPr lang="en-US"/>
              <a:t>Click to edit Master title style</a:t>
            </a:r>
            <a:endParaRPr/>
          </a:p>
        </p:txBody>
      </p:sp>
      <p:sp>
        <p:nvSpPr>
          <p:cNvPr id="13" name="Shape 13"/>
          <p:cNvSpPr>
            <a:spLocks noGrp="1"/>
          </p:cNvSpPr>
          <p:nvPr>
            <p:ph type="body" sz="half"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Shape 14"/>
          <p:cNvSpPr>
            <a:spLocks noGrp="1"/>
          </p:cNvSpPr>
          <p:nvPr>
            <p:ph type="sldNum" sz="quarter" idx="2"/>
          </p:nvPr>
        </p:nvSpPr>
        <p:spPr>
          <a:prstGeom prst="rect">
            <a:avLst/>
          </a:prstGeom>
        </p:spPr>
        <p:txBody>
          <a:bodyPr/>
          <a:lstStyle/>
          <a:p>
            <a:fld id="{7698B45C-09C7-497B-9261-07F290CB2D4C}" type="slidenum">
              <a:rPr lang="en-US" smtClean="0"/>
              <a:t>‹#›</a:t>
            </a:fld>
            <a:endParaRPr lang="en-US"/>
          </a:p>
        </p:txBody>
      </p:sp>
    </p:spTree>
    <p:extLst>
      <p:ext uri="{BB962C8B-B14F-4D97-AF65-F5344CB8AC3E}">
        <p14:creationId xmlns:p14="http://schemas.microsoft.com/office/powerpoint/2010/main" val="954424570"/>
      </p:ext>
    </p:extLst>
  </p:cSld>
  <p:clrMapOvr>
    <a:masterClrMapping/>
  </p:clrMapOvr>
  <p:transition spd="med"/>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02-15-1540-PPT-PHAC-EN-Cover.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3000">
                <a:solidFill>
                  <a:srgbClr val="4F0D1E"/>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058424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2C6C9D8-CF8C-4C2B-87B8-AAF8E2CD956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0201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59260D98-101A-48F0-8A1C-8B5ACC083320}"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869912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8B5B3EF7-2900-476F-8BAE-06579F52E5E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0319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5222CF21-91CD-4F74-A62D-D72A16F1CEB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535611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pPr>
              <a:defRPr/>
            </a:pPr>
            <a:fld id="{A6D73A7D-76BC-4871-81EE-44837510178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3865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pPr>
              <a:defRPr/>
            </a:pPr>
            <a:fld id="{1502A71E-9838-4DDC-B9EC-2D49B27157F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1045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A6D1F376-154B-486B-96E1-A301D7353E2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42238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13360"/>
                </a:solidFill>
              </a:defRPr>
            </a:lvl1pPr>
            <a:lvl2pPr>
              <a:defRPr>
                <a:solidFill>
                  <a:srgbClr val="013360"/>
                </a:solidFill>
              </a:defRPr>
            </a:lvl2pPr>
            <a:lvl3pPr>
              <a:defRPr>
                <a:solidFill>
                  <a:srgbClr val="013360"/>
                </a:solidFill>
              </a:defRPr>
            </a:lvl3pPr>
            <a:lvl4pPr>
              <a:defRPr>
                <a:solidFill>
                  <a:srgbClr val="013360"/>
                </a:solidFill>
              </a:defRPr>
            </a:lvl4pPr>
            <a:lvl5pPr>
              <a:defRPr>
                <a:solidFill>
                  <a:srgbClr val="0133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FDF3167B-FAB2-4064-BC20-4CA053C862DA}" type="datetime4">
              <a:rPr lang="en-GB" smtClean="0">
                <a:solidFill>
                  <a:prstClr val="white"/>
                </a:solidFill>
              </a:rPr>
              <a:pPr/>
              <a:t>03 September 2020</a:t>
            </a:fld>
            <a:endParaRPr lang="en-GB" dirty="0">
              <a:solidFill>
                <a:prstClr val="white"/>
              </a:solidFill>
            </a:endParaRPr>
          </a:p>
        </p:txBody>
      </p:sp>
      <p:sp>
        <p:nvSpPr>
          <p:cNvPr id="6" name="Slide Number Placeholder 5"/>
          <p:cNvSpPr>
            <a:spLocks noGrp="1"/>
          </p:cNvSpPr>
          <p:nvPr>
            <p:ph type="sldNum" sz="quarter" idx="12"/>
          </p:nvPr>
        </p:nvSpPr>
        <p:spPr/>
        <p:txBody>
          <a:bodyPr/>
          <a:lstStyle/>
          <a:p>
            <a:fld id="{7698B45C-09C7-497B-9261-07F290CB2D4C}" type="slidenum">
              <a:rPr lang="en-US" smtClean="0"/>
              <a:t>‹#›</a:t>
            </a:fld>
            <a:endParaRPr lang="en-US"/>
          </a:p>
        </p:txBody>
      </p:sp>
    </p:spTree>
    <p:extLst>
      <p:ext uri="{BB962C8B-B14F-4D97-AF65-F5344CB8AC3E}">
        <p14:creationId xmlns:p14="http://schemas.microsoft.com/office/powerpoint/2010/main" val="5324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8AD2527A-77C5-4CA4-9CF7-29690B4E61E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31161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33E8ECC-8F4D-4D4B-A06A-41A829F5668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85543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91F37B0-3B33-4837-98E4-B8E106C92D8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11946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698B45C-09C7-497B-9261-07F290CB2D4C}" type="slidenum">
              <a:rPr lang="en-US" smtClean="0"/>
              <a:t>‹#›</a:t>
            </a:fld>
            <a:endParaRPr lang="en-US"/>
          </a:p>
        </p:txBody>
      </p:sp>
    </p:spTree>
    <p:extLst>
      <p:ext uri="{BB962C8B-B14F-4D97-AF65-F5344CB8AC3E}">
        <p14:creationId xmlns:p14="http://schemas.microsoft.com/office/powerpoint/2010/main" val="18530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1605"/>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6"/>
            <a:ext cx="4038600" cy="4525963"/>
          </a:xfrm>
        </p:spPr>
        <p:txBody>
          <a:bodyPr/>
          <a:lstStyle>
            <a:lvl1pPr>
              <a:defRPr sz="2800">
                <a:solidFill>
                  <a:srgbClr val="013360"/>
                </a:solidFill>
              </a:defRPr>
            </a:lvl1pPr>
            <a:lvl2pPr>
              <a:defRPr sz="2400">
                <a:solidFill>
                  <a:srgbClr val="013360"/>
                </a:solidFill>
              </a:defRPr>
            </a:lvl2pPr>
            <a:lvl3pPr>
              <a:defRPr sz="2000">
                <a:solidFill>
                  <a:srgbClr val="013360"/>
                </a:solidFill>
              </a:defRPr>
            </a:lvl3pPr>
            <a:lvl4pPr>
              <a:defRPr sz="1800">
                <a:solidFill>
                  <a:srgbClr val="013360"/>
                </a:solidFill>
              </a:defRPr>
            </a:lvl4pPr>
            <a:lvl5pPr>
              <a:defRPr sz="1800">
                <a:solidFill>
                  <a:srgbClr val="0133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6"/>
            <a:ext cx="4038600" cy="4525963"/>
          </a:xfrm>
        </p:spPr>
        <p:txBody>
          <a:bodyPr/>
          <a:lstStyle>
            <a:lvl1pPr>
              <a:defRPr sz="2800">
                <a:solidFill>
                  <a:srgbClr val="013360"/>
                </a:solidFill>
              </a:defRPr>
            </a:lvl1pPr>
            <a:lvl2pPr>
              <a:defRPr sz="2400">
                <a:solidFill>
                  <a:srgbClr val="013360"/>
                </a:solidFill>
              </a:defRPr>
            </a:lvl2pPr>
            <a:lvl3pPr>
              <a:defRPr sz="2000">
                <a:solidFill>
                  <a:srgbClr val="013360"/>
                </a:solidFill>
              </a:defRPr>
            </a:lvl3pPr>
            <a:lvl4pPr>
              <a:defRPr sz="1800">
                <a:solidFill>
                  <a:srgbClr val="013360"/>
                </a:solidFill>
              </a:defRPr>
            </a:lvl4pPr>
            <a:lvl5pPr>
              <a:defRPr sz="1800">
                <a:solidFill>
                  <a:srgbClr val="0133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3E5938DE-CE11-43F2-A1EE-D4C7DEBEA006}" type="datetime4">
              <a:rPr lang="en-GB" smtClean="0">
                <a:solidFill>
                  <a:prstClr val="white"/>
                </a:solidFill>
              </a:rPr>
              <a:pPr/>
              <a:t>03 September 2020</a:t>
            </a:fld>
            <a:endParaRPr lang="en-GB" dirty="0">
              <a:solidFill>
                <a:prstClr val="white"/>
              </a:solidFill>
            </a:endParaRPr>
          </a:p>
        </p:txBody>
      </p:sp>
      <p:sp>
        <p:nvSpPr>
          <p:cNvPr id="7" name="Slide Number Placeholder 6"/>
          <p:cNvSpPr>
            <a:spLocks noGrp="1"/>
          </p:cNvSpPr>
          <p:nvPr>
            <p:ph type="sldNum" sz="quarter" idx="12"/>
          </p:nvPr>
        </p:nvSpPr>
        <p:spPr/>
        <p:txBody>
          <a:bodyPr/>
          <a:lstStyle/>
          <a:p>
            <a:fld id="{7698B45C-09C7-497B-9261-07F290CB2D4C}" type="slidenum">
              <a:rPr lang="en-US" smtClean="0"/>
              <a:t>‹#›</a:t>
            </a:fld>
            <a:endParaRPr lang="en-US"/>
          </a:p>
        </p:txBody>
      </p:sp>
    </p:spTree>
    <p:extLst>
      <p:ext uri="{BB962C8B-B14F-4D97-AF65-F5344CB8AC3E}">
        <p14:creationId xmlns:p14="http://schemas.microsoft.com/office/powerpoint/2010/main" val="349603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13360"/>
                </a:solidFill>
              </a:defRPr>
            </a:lvl1pPr>
            <a:lvl2pPr>
              <a:defRPr sz="2000">
                <a:solidFill>
                  <a:srgbClr val="013360"/>
                </a:solidFill>
              </a:defRPr>
            </a:lvl2pPr>
            <a:lvl3pPr>
              <a:defRPr sz="1800">
                <a:solidFill>
                  <a:srgbClr val="013360"/>
                </a:solidFill>
              </a:defRPr>
            </a:lvl3pPr>
            <a:lvl4pPr>
              <a:defRPr sz="1600">
                <a:solidFill>
                  <a:srgbClr val="013360"/>
                </a:solidFill>
              </a:defRPr>
            </a:lvl4pPr>
            <a:lvl5pPr>
              <a:defRPr sz="1600">
                <a:solidFill>
                  <a:srgbClr val="0133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solidFill>
                  <a:srgbClr val="013360"/>
                </a:solidFill>
              </a:defRPr>
            </a:lvl1pPr>
            <a:lvl2pPr>
              <a:defRPr sz="2000">
                <a:solidFill>
                  <a:srgbClr val="013360"/>
                </a:solidFill>
              </a:defRPr>
            </a:lvl2pPr>
            <a:lvl3pPr>
              <a:defRPr sz="1800">
                <a:solidFill>
                  <a:srgbClr val="013360"/>
                </a:solidFill>
              </a:defRPr>
            </a:lvl3pPr>
            <a:lvl4pPr>
              <a:defRPr sz="1600">
                <a:solidFill>
                  <a:srgbClr val="013360"/>
                </a:solidFill>
              </a:defRPr>
            </a:lvl4pPr>
            <a:lvl5pPr>
              <a:defRPr sz="1600">
                <a:solidFill>
                  <a:srgbClr val="0133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6660000" y="36001"/>
            <a:ext cx="2133600" cy="365125"/>
          </a:xfrm>
          <a:prstGeom prst="rect">
            <a:avLst/>
          </a:prstGeom>
        </p:spPr>
        <p:txBody>
          <a:bodyPr/>
          <a:lstStyle/>
          <a:p>
            <a:fld id="{2A15CA5A-B3F3-457B-AA8F-DC09651D03AC}" type="datetime4">
              <a:rPr lang="en-GB" smtClean="0">
                <a:solidFill>
                  <a:prstClr val="white"/>
                </a:solidFill>
              </a:rPr>
              <a:pPr/>
              <a:t>03 September 2020</a:t>
            </a:fld>
            <a:endParaRPr lang="en-GB" dirty="0">
              <a:solidFill>
                <a:prstClr val="white"/>
              </a:solidFill>
            </a:endParaRPr>
          </a:p>
        </p:txBody>
      </p:sp>
      <p:sp>
        <p:nvSpPr>
          <p:cNvPr id="9" name="Slide Number Placeholder 8"/>
          <p:cNvSpPr>
            <a:spLocks noGrp="1"/>
          </p:cNvSpPr>
          <p:nvPr>
            <p:ph type="sldNum" sz="quarter" idx="12"/>
          </p:nvPr>
        </p:nvSpPr>
        <p:spPr/>
        <p:txBody>
          <a:bodyPr/>
          <a:lstStyle/>
          <a:p>
            <a:fld id="{7698B45C-09C7-497B-9261-07F290CB2D4C}" type="slidenum">
              <a:rPr lang="en-US" smtClean="0"/>
              <a:t>‹#›</a:t>
            </a:fld>
            <a:endParaRPr lang="en-US"/>
          </a:p>
        </p:txBody>
      </p:sp>
    </p:spTree>
    <p:extLst>
      <p:ext uri="{BB962C8B-B14F-4D97-AF65-F5344CB8AC3E}">
        <p14:creationId xmlns:p14="http://schemas.microsoft.com/office/powerpoint/2010/main" val="329516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04517"/>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6660000" y="36001"/>
            <a:ext cx="2133600" cy="365125"/>
          </a:xfrm>
          <a:prstGeom prst="rect">
            <a:avLst/>
          </a:prstGeom>
        </p:spPr>
        <p:txBody>
          <a:bodyPr/>
          <a:lstStyle/>
          <a:p>
            <a:fld id="{941BC9E8-5C3C-4750-A92E-8BCDB9B31434}"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282305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60000" y="36001"/>
            <a:ext cx="2133600" cy="365125"/>
          </a:xfrm>
          <a:prstGeom prst="rect">
            <a:avLst/>
          </a:prstGeom>
        </p:spPr>
        <p:txBody>
          <a:bodyPr/>
          <a:lstStyle/>
          <a:p>
            <a:fld id="{3744C38A-CC3A-43E1-BF47-CC4E68F6ED37}"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407229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norm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1"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916047E8-DF3C-428A-AAE6-FDED3553341D}"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98741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1"/>
            <a:ext cx="2133600" cy="365125"/>
          </a:xfrm>
          <a:prstGeom prst="rect">
            <a:avLst/>
          </a:prstGeom>
        </p:spPr>
        <p:txBody>
          <a:bodyPr/>
          <a:lstStyle/>
          <a:p>
            <a:fld id="{20B5C5CC-369C-430B-83F5-EF5E2936E47B}"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139590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614864" y="60212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
        <p:nvSpPr>
          <p:cNvPr id="7" name="Rectangle 6"/>
          <p:cNvSpPr/>
          <p:nvPr/>
        </p:nvSpPr>
        <p:spPr>
          <a:xfrm>
            <a:off x="0" y="-27384"/>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 8"/>
          <p:cNvGrpSpPr/>
          <p:nvPr/>
        </p:nvGrpSpPr>
        <p:grpSpPr>
          <a:xfrm>
            <a:off x="6799672" y="6150623"/>
            <a:ext cx="1886657" cy="569706"/>
            <a:chOff x="5525840" y="3530278"/>
            <a:chExt cx="1886657" cy="569706"/>
          </a:xfrm>
        </p:grpSpPr>
        <p:sp>
          <p:nvSpPr>
            <p:cNvPr id="10" name="TextBox 9"/>
            <p:cNvSpPr txBox="1"/>
            <p:nvPr/>
          </p:nvSpPr>
          <p:spPr>
            <a:xfrm>
              <a:off x="5540240" y="3530278"/>
              <a:ext cx="1872257" cy="246221"/>
            </a:xfrm>
            <a:prstGeom prst="rect">
              <a:avLst/>
            </a:prstGeom>
            <a:noFill/>
          </p:spPr>
          <p:txBody>
            <a:bodyPr wrap="square" rtlCol="0">
              <a:spAutoFit/>
            </a:bodyPr>
            <a:lstStyle/>
            <a:p>
              <a:r>
                <a:rPr lang="en-GB" sz="1000" cap="all" dirty="0">
                  <a:solidFill>
                    <a:srgbClr val="1E7FB8"/>
                  </a:solidFill>
                  <a:latin typeface="Corbel" panose="020B0503020204020204" pitchFamily="34" charset="0"/>
                </a:rPr>
                <a:t>Health</a:t>
              </a:r>
            </a:p>
          </p:txBody>
        </p:sp>
        <p:grpSp>
          <p:nvGrpSpPr>
            <p:cNvPr id="11" name="Group 10"/>
            <p:cNvGrpSpPr/>
            <p:nvPr/>
          </p:nvGrpSpPr>
          <p:grpSpPr>
            <a:xfrm>
              <a:off x="5525840" y="3618320"/>
              <a:ext cx="1879457" cy="481664"/>
              <a:chOff x="5525840" y="3618320"/>
              <a:chExt cx="1879457" cy="481664"/>
            </a:xfrm>
          </p:grpSpPr>
          <p:sp>
            <p:nvSpPr>
              <p:cNvPr id="12" name="TextBox 11"/>
              <p:cNvSpPr txBox="1"/>
              <p:nvPr/>
            </p:nvSpPr>
            <p:spPr>
              <a:xfrm>
                <a:off x="6494240" y="3838374"/>
                <a:ext cx="889168" cy="261610"/>
              </a:xfrm>
              <a:prstGeom prst="rect">
                <a:avLst/>
              </a:prstGeom>
              <a:noFill/>
            </p:spPr>
            <p:txBody>
              <a:bodyPr wrap="square" rtlCol="0">
                <a:spAutoFit/>
              </a:bodyPr>
              <a:lstStyle/>
              <a:p>
                <a:r>
                  <a:rPr lang="en-GB" sz="1100" spc="-80" dirty="0">
                    <a:solidFill>
                      <a:srgbClr val="1E7FB8"/>
                    </a:solidFill>
                    <a:latin typeface="Corbel" panose="020B0503020204020204" pitchFamily="34" charset="0"/>
                  </a:rPr>
                  <a:t>programme</a:t>
                </a:r>
              </a:p>
            </p:txBody>
          </p:sp>
          <p:sp>
            <p:nvSpPr>
              <p:cNvPr id="13" name="TextBox 12"/>
              <p:cNvSpPr txBox="1"/>
              <p:nvPr/>
            </p:nvSpPr>
            <p:spPr>
              <a:xfrm>
                <a:off x="5525840" y="3618320"/>
                <a:ext cx="1879457" cy="400110"/>
              </a:xfrm>
              <a:prstGeom prst="rect">
                <a:avLst/>
              </a:prstGeom>
              <a:noFill/>
            </p:spPr>
            <p:txBody>
              <a:bodyPr wrap="square" rtlCol="0">
                <a:spAutoFit/>
              </a:bodyPr>
              <a:lstStyle/>
              <a:p>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467544" y="6108277"/>
            <a:ext cx="2065713" cy="63309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1"/>
            <a:ext cx="21336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D0E4CC02-274F-49DB-A9AF-7C2A340E6BF4}" type="datetime4">
              <a:rPr lang="en-GB" smtClean="0">
                <a:solidFill>
                  <a:prstClr val="white"/>
                </a:solidFill>
              </a:rPr>
              <a:pPr/>
              <a:t>03 September 2020</a:t>
            </a:fld>
            <a:endParaRPr lang="en-GB" dirty="0">
              <a:solidFill>
                <a:prstClr val="white"/>
              </a:solidFill>
            </a:endParaRPr>
          </a:p>
        </p:txBody>
      </p:sp>
    </p:spTree>
    <p:extLst>
      <p:ext uri="{BB962C8B-B14F-4D97-AF65-F5344CB8AC3E}">
        <p14:creationId xmlns:p14="http://schemas.microsoft.com/office/powerpoint/2010/main" val="8474522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02-15-1540-PPT-PHAC-EN-Inside.jpg"/>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028" name="Text Placeholder 2"/>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6" name="Slide Number Placeholder 5"/>
          <p:cNvSpPr>
            <a:spLocks noGrp="1"/>
          </p:cNvSpPr>
          <p:nvPr>
            <p:ph type="sldNum" sz="quarter" idx="4"/>
          </p:nvPr>
        </p:nvSpPr>
        <p:spPr>
          <a:xfrm>
            <a:off x="8424863" y="6450013"/>
            <a:ext cx="568325"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bg1"/>
                </a:solidFill>
                <a:ea typeface="Arial" charset="0"/>
              </a:defRPr>
            </a:lvl1pPr>
          </a:lstStyle>
          <a:p>
            <a:pPr defTabSz="457200">
              <a:defRPr/>
            </a:pPr>
            <a:fld id="{8D45FDAC-362E-4F0D-8120-F0C6729703C4}" type="slidenum">
              <a:rPr lang="en-US" altLang="en-US">
                <a:solidFill>
                  <a:prstClr val="white"/>
                </a:solidFill>
                <a:latin typeface="Arial" charset="0"/>
                <a:cs typeface="Arial" charset="0"/>
              </a:rPr>
              <a:pPr defTabSz="457200">
                <a:defRPr/>
              </a:pPr>
              <a:t>‹#›</a:t>
            </a:fld>
            <a:endParaRPr lang="en-US" altLang="en-US">
              <a:solidFill>
                <a:prstClr val="white"/>
              </a:solidFill>
              <a:latin typeface="Arial" charset="0"/>
              <a:cs typeface="Arial" charset="0"/>
            </a:endParaRPr>
          </a:p>
        </p:txBody>
      </p:sp>
    </p:spTree>
    <p:extLst>
      <p:ext uri="{BB962C8B-B14F-4D97-AF65-F5344CB8AC3E}">
        <p14:creationId xmlns:p14="http://schemas.microsoft.com/office/powerpoint/2010/main" val="38518207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ihr@paho.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816" y="1992257"/>
            <a:ext cx="8369234" cy="2308324"/>
          </a:xfrm>
          <a:prstGeom prst="rect">
            <a:avLst/>
          </a:prstGeom>
        </p:spPr>
        <p:txBody>
          <a:bodyPr wrap="square">
            <a:spAutoFit/>
          </a:bodyPr>
          <a:lstStyle/>
          <a:p>
            <a:pPr marL="0" lvl="1" algn="ctr"/>
            <a:r>
              <a:rPr lang="en-US" sz="4000" dirty="0">
                <a:solidFill>
                  <a:srgbClr val="013360"/>
                </a:solidFill>
                <a:latin typeface="Arial" panose="020B0604020202020204" pitchFamily="34" charset="0"/>
                <a:cs typeface="Arial" panose="020B0604020202020204" pitchFamily="34" charset="0"/>
              </a:rPr>
              <a:t>System for Event Monitoring (SIME) </a:t>
            </a:r>
            <a:r>
              <a:rPr lang="en-US" sz="2400" dirty="0">
                <a:solidFill>
                  <a:srgbClr val="013360"/>
                </a:solidFill>
                <a:latin typeface="Arial" panose="020B0604020202020204" pitchFamily="34" charset="0"/>
                <a:cs typeface="Arial" panose="020B0604020202020204" pitchFamily="34" charset="0"/>
              </a:rPr>
              <a:t>© Pan American Health Organization, 2013</a:t>
            </a:r>
          </a:p>
          <a:p>
            <a:pPr algn="ctr"/>
            <a:endParaRPr lang="en-US" sz="4000" dirty="0">
              <a:solidFill>
                <a:srgbClr val="013360"/>
              </a:solidFill>
              <a:effectLst>
                <a:outerShdw blurRad="63500" dist="38100" dir="5400000" algn="t" rotWithShape="0">
                  <a:prstClr val="black">
                    <a:alpha val="25000"/>
                  </a:prstClr>
                </a:outerShdw>
              </a:effectLst>
              <a:latin typeface="Arial" panose="020B0604020202020204" pitchFamily="34" charset="0"/>
              <a:cs typeface="Arial" panose="020B0604020202020204" pitchFamily="34" charset="0"/>
            </a:endParaRPr>
          </a:p>
          <a:p>
            <a:pPr algn="ctr"/>
            <a:r>
              <a:rPr lang="en-US" sz="4000" dirty="0">
                <a:solidFill>
                  <a:srgbClr val="013360"/>
                </a:solidFill>
                <a:latin typeface="Arial" panose="020B0604020202020204" pitchFamily="34" charset="0"/>
                <a:cs typeface="Arial" panose="020B0604020202020204" pitchFamily="34" charset="0"/>
              </a:rPr>
              <a:t>Background and Overview </a:t>
            </a:r>
          </a:p>
        </p:txBody>
      </p:sp>
    </p:spTree>
    <p:extLst>
      <p:ext uri="{BB962C8B-B14F-4D97-AF65-F5344CB8AC3E}">
        <p14:creationId xmlns:p14="http://schemas.microsoft.com/office/powerpoint/2010/main" val="131884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33193"/>
            <a:ext cx="9144000" cy="1079938"/>
          </a:xfrm>
        </p:spPr>
        <p:txBody>
          <a:bodyPr>
            <a:normAutofit/>
          </a:bodyPr>
          <a:lstStyle/>
          <a:p>
            <a:r>
              <a:rPr lang="en-US" sz="3600" dirty="0">
                <a:latin typeface="Arial" panose="020B0604020202020204" pitchFamily="34" charset="0"/>
                <a:cs typeface="Arial" panose="020B0604020202020204" pitchFamily="34" charset="0"/>
              </a:rPr>
              <a:t>SIME web-base - Overview</a:t>
            </a:r>
          </a:p>
        </p:txBody>
      </p:sp>
      <p:sp>
        <p:nvSpPr>
          <p:cNvPr id="3" name="Content Placeholder 2"/>
          <p:cNvSpPr>
            <a:spLocks noGrp="1"/>
          </p:cNvSpPr>
          <p:nvPr>
            <p:ph idx="1"/>
          </p:nvPr>
        </p:nvSpPr>
        <p:spPr>
          <a:xfrm>
            <a:off x="457200" y="1600206"/>
            <a:ext cx="8229600" cy="4176817"/>
          </a:xfrm>
        </p:spPr>
        <p:txBody>
          <a:bodyPr/>
          <a:lstStyle/>
          <a:p>
            <a:endParaRPr lang="en-US" dirty="0"/>
          </a:p>
        </p:txBody>
      </p:sp>
      <p:sp>
        <p:nvSpPr>
          <p:cNvPr id="5" name="Slide Number Placeholder 4"/>
          <p:cNvSpPr>
            <a:spLocks noGrp="1"/>
          </p:cNvSpPr>
          <p:nvPr>
            <p:ph type="sldNum" sz="quarter" idx="12"/>
          </p:nvPr>
        </p:nvSpPr>
        <p:spPr/>
        <p:txBody>
          <a:bodyPr/>
          <a:lstStyle/>
          <a:p>
            <a:fld id="{7698B45C-09C7-497B-9261-07F290CB2D4C}" type="slidenum">
              <a:rPr lang="en-US" smtClean="0"/>
              <a:t>9</a:t>
            </a:fld>
            <a:endParaRPr lang="en-US"/>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3401" r="23737" b="16291"/>
          <a:stretch/>
        </p:blipFill>
        <p:spPr bwMode="auto">
          <a:xfrm>
            <a:off x="189186" y="1483874"/>
            <a:ext cx="4950372" cy="440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275" r="22749" b="7583"/>
          <a:stretch/>
        </p:blipFill>
        <p:spPr bwMode="auto">
          <a:xfrm>
            <a:off x="5486400" y="2075658"/>
            <a:ext cx="3657600" cy="345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9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1767"/>
            <a:ext cx="8845013" cy="942754"/>
          </a:xfrm>
        </p:spPr>
        <p:txBody>
          <a:bodyPr>
            <a:normAutofit/>
          </a:bodyPr>
          <a:lstStyle/>
          <a:p>
            <a:r>
              <a:rPr lang="en-US" sz="3600" dirty="0">
                <a:latin typeface="Arial" panose="020B0604020202020204" pitchFamily="34" charset="0"/>
                <a:cs typeface="Arial" panose="020B0604020202020204" pitchFamily="34" charset="0"/>
              </a:rPr>
              <a:t>SIME - Installation and implementation </a:t>
            </a:r>
          </a:p>
        </p:txBody>
      </p:sp>
      <p:sp>
        <p:nvSpPr>
          <p:cNvPr id="3" name="Content Placeholder 2"/>
          <p:cNvSpPr>
            <a:spLocks noGrp="1"/>
          </p:cNvSpPr>
          <p:nvPr>
            <p:ph idx="1"/>
          </p:nvPr>
        </p:nvSpPr>
        <p:spPr>
          <a:xfrm>
            <a:off x="971549" y="1650142"/>
            <a:ext cx="7315201" cy="4270642"/>
          </a:xfrm>
        </p:spPr>
        <p:txBody>
          <a:bodyPr>
            <a:normAutofit/>
          </a:bodyPr>
          <a:lstStyle/>
          <a:p>
            <a:pPr marL="0" indent="0">
              <a:buNone/>
            </a:pPr>
            <a:r>
              <a:rPr lang="en-US" sz="2000" b="0" dirty="0">
                <a:solidFill>
                  <a:schemeClr val="tx2">
                    <a:lumMod val="75000"/>
                  </a:schemeClr>
                </a:solidFill>
                <a:latin typeface="Arial" panose="020B0604020202020204" pitchFamily="34" charset="0"/>
                <a:cs typeface="Arial" panose="020B0604020202020204" pitchFamily="34" charset="0"/>
              </a:rPr>
              <a:t>The Pan American Health Organization (“PAHO”), World Health Organization (WHO) Regional Office for the Americas holds all intellectual property rights in the SIME Software. PAHO/WHO will grant permission to use the software with acceptance of the terms and conditions.</a:t>
            </a:r>
          </a:p>
          <a:p>
            <a:pPr marL="0" indent="0">
              <a:buNone/>
            </a:pPr>
            <a:endParaRPr lang="en-US" sz="2000" b="0" dirty="0">
              <a:solidFill>
                <a:schemeClr val="tx2">
                  <a:lumMod val="75000"/>
                </a:schemeClr>
              </a:solidFill>
              <a:latin typeface="Arial" panose="020B0604020202020204" pitchFamily="34" charset="0"/>
              <a:cs typeface="Arial" panose="020B0604020202020204" pitchFamily="34" charset="0"/>
            </a:endParaRPr>
          </a:p>
          <a:p>
            <a:pPr marL="0" indent="0">
              <a:buNone/>
            </a:pPr>
            <a:r>
              <a:rPr lang="en-US" sz="2000" b="0" dirty="0">
                <a:solidFill>
                  <a:schemeClr val="tx2">
                    <a:lumMod val="75000"/>
                  </a:schemeClr>
                </a:solidFill>
                <a:latin typeface="Arial" panose="020B0604020202020204" pitchFamily="34" charset="0"/>
                <a:cs typeface="Arial" panose="020B0604020202020204" pitchFamily="34" charset="0"/>
              </a:rPr>
              <a:t>For additional information, installation, and implementation inquiries, please contact:</a:t>
            </a:r>
          </a:p>
          <a:p>
            <a:pPr marL="0" indent="0">
              <a:buNone/>
            </a:pPr>
            <a:r>
              <a:rPr lang="en-US" sz="2000" b="0" dirty="0">
                <a:solidFill>
                  <a:schemeClr val="tx2">
                    <a:lumMod val="75000"/>
                  </a:schemeClr>
                </a:solidFill>
                <a:latin typeface="Arial" panose="020B0604020202020204" pitchFamily="34" charset="0"/>
                <a:cs typeface="Arial" panose="020B0604020202020204" pitchFamily="34" charset="0"/>
                <a:hlinkClick r:id="rId2"/>
              </a:rPr>
              <a:t>ihr@paho.org</a:t>
            </a:r>
            <a:r>
              <a:rPr lang="en-US" sz="2000" b="0" dirty="0">
                <a:solidFill>
                  <a:schemeClr val="tx2">
                    <a:lumMod val="75000"/>
                  </a:schemeClr>
                </a:solidFill>
                <a:latin typeface="Arial" panose="020B0604020202020204" pitchFamily="34" charset="0"/>
                <a:cs typeface="Arial" panose="020B0604020202020204" pitchFamily="34" charset="0"/>
              </a:rPr>
              <a:t> </a:t>
            </a:r>
          </a:p>
          <a:p>
            <a:pPr marL="0" indent="0">
              <a:buNone/>
            </a:pPr>
            <a:endParaRPr lang="en-US" sz="2000" b="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10</a:t>
            </a:fld>
            <a:endParaRPr lang="en-US"/>
          </a:p>
        </p:txBody>
      </p:sp>
    </p:spTree>
    <p:extLst>
      <p:ext uri="{BB962C8B-B14F-4D97-AF65-F5344CB8AC3E}">
        <p14:creationId xmlns:p14="http://schemas.microsoft.com/office/powerpoint/2010/main" val="26541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87524" y="1785607"/>
            <a:ext cx="8568952" cy="1647825"/>
          </a:xfrm>
        </p:spPr>
        <p:txBody>
          <a:bodyPr anchor="ctr"/>
          <a:lstStyle/>
          <a:p>
            <a:pPr algn="ctr"/>
            <a:r>
              <a:rPr lang="en-US" b="1" cap="small" dirty="0">
                <a:solidFill>
                  <a:schemeClr val="tx1">
                    <a:lumMod val="75000"/>
                    <a:lumOff val="25000"/>
                  </a:schemeClr>
                </a:solidFill>
                <a:latin typeface="Arial" pitchFamily="34" charset="0"/>
                <a:cs typeface="Arial" pitchFamily="34" charset="0"/>
              </a:rPr>
              <a:t>Situational Awareness within </a:t>
            </a:r>
            <a:br>
              <a:rPr lang="en-US" b="1" cap="small" dirty="0">
                <a:solidFill>
                  <a:schemeClr val="tx1">
                    <a:lumMod val="75000"/>
                    <a:lumOff val="25000"/>
                  </a:schemeClr>
                </a:solidFill>
                <a:latin typeface="Arial" pitchFamily="34" charset="0"/>
                <a:cs typeface="Arial" pitchFamily="34" charset="0"/>
              </a:rPr>
            </a:br>
            <a:r>
              <a:rPr lang="en-US" b="1" cap="small" dirty="0">
                <a:solidFill>
                  <a:schemeClr val="tx1">
                    <a:lumMod val="75000"/>
                    <a:lumOff val="25000"/>
                  </a:schemeClr>
                </a:solidFill>
                <a:latin typeface="Arial" pitchFamily="34" charset="0"/>
                <a:cs typeface="Arial" pitchFamily="34" charset="0"/>
              </a:rPr>
              <a:t>Canada’s Health Portfolio</a:t>
            </a:r>
            <a:br>
              <a:rPr lang="en-US" b="1" dirty="0">
                <a:solidFill>
                  <a:schemeClr val="tx1">
                    <a:lumMod val="75000"/>
                    <a:lumOff val="25000"/>
                  </a:schemeClr>
                </a:solidFill>
                <a:latin typeface="Arial" pitchFamily="34" charset="0"/>
                <a:cs typeface="Arial" pitchFamily="34" charset="0"/>
              </a:rPr>
            </a:br>
            <a:r>
              <a:rPr lang="en-US" sz="2800" b="1" dirty="0">
                <a:solidFill>
                  <a:srgbClr val="FF6600"/>
                </a:solidFill>
                <a:latin typeface="Arial" pitchFamily="34" charset="0"/>
                <a:cs typeface="Arial" pitchFamily="34" charset="0"/>
              </a:rPr>
              <a:t>The Global Public Health Intelligence Network</a:t>
            </a:r>
            <a:br>
              <a:rPr lang="en-US" sz="2800" b="1" dirty="0">
                <a:solidFill>
                  <a:srgbClr val="FF6600"/>
                </a:solidFill>
                <a:latin typeface="Arial" pitchFamily="34" charset="0"/>
                <a:cs typeface="Arial" pitchFamily="34" charset="0"/>
              </a:rPr>
            </a:br>
            <a:r>
              <a:rPr lang="en-US" sz="2400" dirty="0">
                <a:solidFill>
                  <a:srgbClr val="FF6600"/>
                </a:solidFill>
                <a:latin typeface="Arial" pitchFamily="34" charset="0"/>
                <a:cs typeface="Arial" pitchFamily="34" charset="0"/>
              </a:rPr>
              <a:t>(GPHIN)</a:t>
            </a:r>
            <a:endParaRPr lang="en-CA" sz="2400" b="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200652791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087" y="828125"/>
            <a:ext cx="3742077" cy="51281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5918" y="1131760"/>
            <a:ext cx="7052506" cy="2861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83768" y="2544715"/>
            <a:ext cx="5400000" cy="160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83768" y="4261965"/>
            <a:ext cx="5400000" cy="111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51106" y="4662193"/>
            <a:ext cx="6121822" cy="14360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0" y="0"/>
            <a:ext cx="9144000" cy="576263"/>
          </a:xfrm>
          <a:solidFill>
            <a:schemeClr val="accent3">
              <a:lumMod val="60000"/>
              <a:lumOff val="40000"/>
            </a:schemeClr>
          </a:solidFill>
        </p:spPr>
        <p:txBody>
          <a:bodyPr anchor="ctr"/>
          <a:lstStyle/>
          <a:p>
            <a:pPr eaLnBrk="1" hangingPunct="1">
              <a:defRPr/>
            </a:pPr>
            <a:r>
              <a:rPr lang="en-CA" altLang="en-US" cap="small" dirty="0">
                <a:solidFill>
                  <a:schemeClr val="tx1">
                    <a:lumMod val="85000"/>
                    <a:lumOff val="15000"/>
                  </a:schemeClr>
                </a:solidFill>
              </a:rPr>
              <a:t> GPHIN &amp; The IHR Core Capacities</a:t>
            </a:r>
          </a:p>
        </p:txBody>
      </p:sp>
      <p:sp>
        <p:nvSpPr>
          <p:cNvPr id="12"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n-CA" altLang="en-US" smtClean="0">
                <a:solidFill>
                  <a:prstClr val="white"/>
                </a:solidFill>
              </a:rPr>
              <a:pPr eaLnBrk="1" hangingPunct="1">
                <a:spcBef>
                  <a:spcPct val="0"/>
                </a:spcBef>
                <a:buFontTx/>
                <a:buNone/>
              </a:pPr>
              <a:t>12</a:t>
            </a:fld>
            <a:endParaRPr lang="en-CA" altLang="en-US" dirty="0">
              <a:solidFill>
                <a:prstClr val="white"/>
              </a:solidFill>
            </a:endParaRPr>
          </a:p>
        </p:txBody>
      </p:sp>
    </p:spTree>
    <p:extLst>
      <p:ext uri="{BB962C8B-B14F-4D97-AF65-F5344CB8AC3E}">
        <p14:creationId xmlns:p14="http://schemas.microsoft.com/office/powerpoint/2010/main" val="307604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childTnLst>
                                </p:cTn>
                              </p:par>
                              <p:par>
                                <p:cTn id="15" presetID="10"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1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1000"/>
                                        <p:tgtEl>
                                          <p:spTgt spid="1029"/>
                                        </p:tgtEl>
                                      </p:cBhvr>
                                    </p:animEffect>
                                    <p:anim calcmode="lin" valueType="num">
                                      <p:cBhvr>
                                        <p:cTn id="23" dur="1000" fill="hold"/>
                                        <p:tgtEl>
                                          <p:spTgt spid="1029"/>
                                        </p:tgtEl>
                                        <p:attrNameLst>
                                          <p:attrName>ppt_x</p:attrName>
                                        </p:attrNameLst>
                                      </p:cBhvr>
                                      <p:tavLst>
                                        <p:tav tm="0">
                                          <p:val>
                                            <p:strVal val="#ppt_x"/>
                                          </p:val>
                                        </p:tav>
                                        <p:tav tm="100000">
                                          <p:val>
                                            <p:strVal val="#ppt_x"/>
                                          </p:val>
                                        </p:tav>
                                      </p:tavLst>
                                    </p:anim>
                                    <p:anim calcmode="lin" valueType="num">
                                      <p:cBhvr>
                                        <p:cTn id="24"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576263"/>
          </a:xfrm>
          <a:solidFill>
            <a:schemeClr val="accent3">
              <a:lumMod val="60000"/>
              <a:lumOff val="40000"/>
            </a:schemeClr>
          </a:solidFill>
        </p:spPr>
        <p:txBody>
          <a:bodyPr anchor="ctr"/>
          <a:lstStyle/>
          <a:p>
            <a:pPr eaLnBrk="1" hangingPunct="1">
              <a:defRPr/>
            </a:pPr>
            <a:r>
              <a:rPr lang="en-CA" altLang="en-US" cap="small" dirty="0">
                <a:solidFill>
                  <a:schemeClr val="tx1">
                    <a:lumMod val="85000"/>
                    <a:lumOff val="15000"/>
                  </a:schemeClr>
                </a:solidFill>
              </a:rPr>
              <a:t> The Global Public Health Intelligence Network (GPHIN)</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n-CA" altLang="en-US" smtClean="0">
                <a:solidFill>
                  <a:prstClr val="white"/>
                </a:solidFill>
              </a:rPr>
              <a:pPr eaLnBrk="1" hangingPunct="1">
                <a:spcBef>
                  <a:spcPct val="0"/>
                </a:spcBef>
                <a:buFontTx/>
                <a:buNone/>
              </a:pPr>
              <a:t>13</a:t>
            </a:fld>
            <a:endParaRPr lang="en-CA" altLang="en-US" dirty="0">
              <a:solidFill>
                <a:prstClr val="white"/>
              </a:solidFill>
            </a:endParaRPr>
          </a:p>
        </p:txBody>
      </p:sp>
      <p:sp>
        <p:nvSpPr>
          <p:cNvPr id="3" name="Rectangle 2"/>
          <p:cNvSpPr/>
          <p:nvPr/>
        </p:nvSpPr>
        <p:spPr>
          <a:xfrm>
            <a:off x="290513" y="1050925"/>
            <a:ext cx="8364537" cy="4154488"/>
          </a:xfrm>
          <a:prstGeom prst="rect">
            <a:avLst/>
          </a:prstGeom>
        </p:spPr>
        <p:txBody>
          <a:bodyPr>
            <a:spAutoFit/>
          </a:bodyPr>
          <a:lstStyle/>
          <a:p>
            <a:pPr marL="342900" lvl="1" indent="-342900" defTabSz="457200">
              <a:spcBef>
                <a:spcPts val="600"/>
              </a:spcBef>
              <a:spcAft>
                <a:spcPts val="1200"/>
              </a:spcAft>
              <a:buClr>
                <a:srgbClr val="3A3A3C"/>
              </a:buClr>
              <a:buFont typeface="Arial" panose="020B0604020202020204" pitchFamily="34" charset="0"/>
              <a:buChar char="•"/>
              <a:defRPr/>
            </a:pPr>
            <a:r>
              <a:rPr lang="en-CA" altLang="en-US" sz="2100" dirty="0">
                <a:solidFill>
                  <a:prstClr val="black">
                    <a:lumMod val="85000"/>
                    <a:lumOff val="15000"/>
                  </a:prstClr>
                </a:solidFill>
                <a:latin typeface="Arial" charset="0"/>
                <a:ea typeface="+mn-ea"/>
                <a:cs typeface="Arial" charset="0"/>
              </a:rPr>
              <a:t>GPHIN started in 1997 in collaboration with the WHO as a global network of public health professionals for situational awareness and early detection of emerging public health threats </a:t>
            </a:r>
          </a:p>
          <a:p>
            <a:pPr marL="342900" lvl="1" indent="-342900" defTabSz="457200">
              <a:spcBef>
                <a:spcPts val="600"/>
              </a:spcBef>
              <a:spcAft>
                <a:spcPts val="1200"/>
              </a:spcAft>
              <a:buClr>
                <a:srgbClr val="3A3A3C"/>
              </a:buClr>
              <a:buFont typeface="Arial" panose="020B0604020202020204" pitchFamily="34" charset="0"/>
              <a:buChar char="•"/>
              <a:defRPr/>
            </a:pPr>
            <a:r>
              <a:rPr lang="en-CA" altLang="en-US" sz="2100" dirty="0">
                <a:solidFill>
                  <a:prstClr val="black">
                    <a:lumMod val="85000"/>
                    <a:lumOff val="15000"/>
                  </a:prstClr>
                </a:solidFill>
                <a:latin typeface="Arial" charset="0"/>
                <a:ea typeface="+mn-ea"/>
                <a:cs typeface="Arial" charset="0"/>
              </a:rPr>
              <a:t>It has evolved to become a national &amp; international public health intelligence system which includes event-based surveillance</a:t>
            </a:r>
          </a:p>
          <a:p>
            <a:pPr marL="342900" lvl="1" indent="-342900" defTabSz="457200">
              <a:spcBef>
                <a:spcPts val="600"/>
              </a:spcBef>
              <a:spcAft>
                <a:spcPts val="1200"/>
              </a:spcAft>
              <a:buClr>
                <a:srgbClr val="3A3A3C"/>
              </a:buClr>
              <a:buFont typeface="Arial" panose="020B0604020202020204" pitchFamily="34" charset="0"/>
              <a:buChar char="•"/>
              <a:defRPr/>
            </a:pPr>
            <a:r>
              <a:rPr lang="en-CA" altLang="en-US" sz="2100" dirty="0">
                <a:solidFill>
                  <a:prstClr val="black">
                    <a:lumMod val="85000"/>
                    <a:lumOff val="15000"/>
                  </a:prstClr>
                </a:solidFill>
                <a:latin typeface="Arial" charset="0"/>
                <a:ea typeface="+mn-ea"/>
                <a:cs typeface="Arial" charset="0"/>
              </a:rPr>
              <a:t>Unique machine-human interaction</a:t>
            </a:r>
          </a:p>
          <a:p>
            <a:pPr marL="342900" lvl="1" indent="-342900" defTabSz="457200">
              <a:spcBef>
                <a:spcPts val="600"/>
              </a:spcBef>
              <a:spcAft>
                <a:spcPts val="1200"/>
              </a:spcAft>
              <a:buClr>
                <a:srgbClr val="3A3A3C"/>
              </a:buClr>
              <a:buFont typeface="Arial" panose="020B0604020202020204" pitchFamily="34" charset="0"/>
              <a:buChar char="•"/>
              <a:defRPr/>
            </a:pPr>
            <a:r>
              <a:rPr lang="en-CA" altLang="en-US" sz="2100" dirty="0">
                <a:solidFill>
                  <a:prstClr val="black">
                    <a:lumMod val="85000"/>
                    <a:lumOff val="15000"/>
                  </a:prstClr>
                </a:solidFill>
                <a:latin typeface="Arial" charset="0"/>
                <a:ea typeface="+mn-ea"/>
                <a:cs typeface="Arial" charset="0"/>
              </a:rPr>
              <a:t>Based on access to a variety of open source media information</a:t>
            </a:r>
          </a:p>
          <a:p>
            <a:pPr marL="342900" lvl="1" indent="-342900" defTabSz="457200">
              <a:spcBef>
                <a:spcPts val="600"/>
              </a:spcBef>
              <a:spcAft>
                <a:spcPts val="1200"/>
              </a:spcAft>
              <a:buClr>
                <a:srgbClr val="3A3A3C"/>
              </a:buClr>
              <a:buFont typeface="Arial" panose="020B0604020202020204" pitchFamily="34" charset="0"/>
              <a:buChar char="•"/>
              <a:defRPr/>
            </a:pPr>
            <a:r>
              <a:rPr lang="en-CA" altLang="en-US" sz="2100" dirty="0">
                <a:solidFill>
                  <a:prstClr val="black">
                    <a:lumMod val="85000"/>
                    <a:lumOff val="15000"/>
                  </a:prstClr>
                </a:solidFill>
                <a:latin typeface="Arial" charset="0"/>
                <a:ea typeface="+mn-ea"/>
                <a:cs typeface="Arial" charset="0"/>
              </a:rPr>
              <a:t>Nine working languages</a:t>
            </a:r>
          </a:p>
          <a:p>
            <a:pPr marL="342900" lvl="1" indent="-342900" defTabSz="457200">
              <a:spcBef>
                <a:spcPts val="600"/>
              </a:spcBef>
              <a:spcAft>
                <a:spcPts val="1200"/>
              </a:spcAft>
              <a:buClr>
                <a:srgbClr val="3A3A3C"/>
              </a:buClr>
              <a:buFont typeface="Arial" panose="020B0604020202020204" pitchFamily="34" charset="0"/>
              <a:buChar char="•"/>
              <a:defRPr/>
            </a:pPr>
            <a:r>
              <a:rPr lang="en-CA" altLang="en-US" sz="2100" dirty="0">
                <a:solidFill>
                  <a:prstClr val="black">
                    <a:lumMod val="85000"/>
                    <a:lumOff val="15000"/>
                  </a:prstClr>
                </a:solidFill>
                <a:latin typeface="Arial" charset="0"/>
                <a:ea typeface="+mn-ea"/>
                <a:cs typeface="Arial" charset="0"/>
              </a:rPr>
              <a:t>Key source of early-warning information and risk assessment</a:t>
            </a:r>
          </a:p>
        </p:txBody>
      </p:sp>
    </p:spTree>
    <p:extLst>
      <p:ext uri="{BB962C8B-B14F-4D97-AF65-F5344CB8AC3E}">
        <p14:creationId xmlns:p14="http://schemas.microsoft.com/office/powerpoint/2010/main" val="383026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6" name="Rectangle 4"/>
          <p:cNvSpPr>
            <a:spLocks noChangeArrowheads="1"/>
          </p:cNvSpPr>
          <p:nvPr/>
        </p:nvSpPr>
        <p:spPr bwMode="auto">
          <a:xfrm>
            <a:off x="46038" y="3290888"/>
            <a:ext cx="9144000" cy="0"/>
          </a:xfrm>
          <a:prstGeom prst="rect">
            <a:avLst/>
          </a:prstGeom>
          <a:solidFill>
            <a:srgbClr val="006699"/>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457200"/>
            <a:endParaRPr lang="en-CA">
              <a:solidFill>
                <a:prstClr val="black"/>
              </a:solidFill>
              <a:latin typeface="Arial" charset="0"/>
              <a:ea typeface="+mn-ea"/>
              <a:cs typeface="Arial" charset="0"/>
            </a:endParaRPr>
          </a:p>
        </p:txBody>
      </p:sp>
      <p:pic>
        <p:nvPicPr>
          <p:cNvPr id="2050" name="Picture 2" descr="C:\Users\Philip\AppData\Local\Microsoft\Windows\Temporary Internet Files\Content.IE5\3F6H2D9Z\MP90044217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5786" y="3239303"/>
            <a:ext cx="2829381" cy="25137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1065260" y="5650818"/>
            <a:ext cx="2535139" cy="400110"/>
          </a:xfrm>
          <a:prstGeom prst="rect">
            <a:avLst/>
          </a:prstGeom>
          <a:noFill/>
          <a:ln w="9525">
            <a:noFill/>
            <a:miter lim="800000"/>
            <a:headEnd/>
            <a:tailEnd/>
          </a:ln>
        </p:spPr>
        <p:txBody>
          <a:bodyPr wrap="square">
            <a:spAutoFit/>
          </a:bodyPr>
          <a:lstStyle/>
          <a:p>
            <a:pPr algn="ctr"/>
            <a:r>
              <a:rPr lang="en-CA" sz="2000" b="1" dirty="0">
                <a:solidFill>
                  <a:prstClr val="black">
                    <a:lumMod val="75000"/>
                    <a:lumOff val="25000"/>
                  </a:prstClr>
                </a:solidFill>
                <a:latin typeface="Arial" pitchFamily="34" charset="0"/>
                <a:ea typeface="+mn-ea"/>
                <a:cs typeface="Arial" pitchFamily="34" charset="0"/>
              </a:rPr>
              <a:t>Web-based Tool</a:t>
            </a:r>
            <a:endParaRPr lang="en-US" sz="2000" b="1" dirty="0">
              <a:solidFill>
                <a:prstClr val="black">
                  <a:lumMod val="75000"/>
                  <a:lumOff val="25000"/>
                </a:prstClr>
              </a:solidFill>
              <a:latin typeface="Arial" pitchFamily="34" charset="0"/>
              <a:ea typeface="+mn-ea"/>
              <a:cs typeface="Arial" pitchFamily="34" charset="0"/>
            </a:endParaRPr>
          </a:p>
        </p:txBody>
      </p:sp>
      <p:sp>
        <p:nvSpPr>
          <p:cNvPr id="13" name="Text Box 9"/>
          <p:cNvSpPr txBox="1">
            <a:spLocks noChangeArrowheads="1"/>
          </p:cNvSpPr>
          <p:nvPr/>
        </p:nvSpPr>
        <p:spPr bwMode="auto">
          <a:xfrm>
            <a:off x="4464496" y="5496930"/>
            <a:ext cx="4211960" cy="707886"/>
          </a:xfrm>
          <a:prstGeom prst="rect">
            <a:avLst/>
          </a:prstGeom>
          <a:noFill/>
          <a:ln w="9525">
            <a:noFill/>
            <a:miter lim="800000"/>
            <a:headEnd/>
            <a:tailEnd/>
          </a:ln>
        </p:spPr>
        <p:txBody>
          <a:bodyPr wrap="square">
            <a:spAutoFit/>
          </a:bodyPr>
          <a:lstStyle/>
          <a:p>
            <a:pPr algn="ctr" defTabSz="457200"/>
            <a:r>
              <a:rPr lang="en-CA" sz="2000" b="1" dirty="0">
                <a:solidFill>
                  <a:prstClr val="black">
                    <a:lumMod val="75000"/>
                    <a:lumOff val="25000"/>
                  </a:prstClr>
                </a:solidFill>
                <a:latin typeface="Arial" pitchFamily="34" charset="0"/>
                <a:ea typeface="+mn-ea"/>
                <a:cs typeface="Arial" pitchFamily="34" charset="0"/>
              </a:rPr>
              <a:t>Analysts</a:t>
            </a:r>
          </a:p>
          <a:p>
            <a:pPr algn="ctr" defTabSz="457200"/>
            <a:r>
              <a:rPr lang="en-CA" sz="2000" b="1" dirty="0">
                <a:solidFill>
                  <a:prstClr val="black">
                    <a:lumMod val="75000"/>
                    <a:lumOff val="25000"/>
                  </a:prstClr>
                </a:solidFill>
                <a:latin typeface="Arial" pitchFamily="34" charset="0"/>
                <a:ea typeface="+mn-ea"/>
                <a:cs typeface="Arial" pitchFamily="34" charset="0"/>
              </a:rPr>
              <a:t>Multidisciplinary &amp; Multilingual</a:t>
            </a:r>
          </a:p>
        </p:txBody>
      </p:sp>
      <p:pic>
        <p:nvPicPr>
          <p:cNvPr id="2051" name="Picture 3" descr="C:\Users\Philip\AppData\Local\Microsoft\Windows\Temporary Internet Files\Content.IE5\39EIWC8P\MC900432531[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32448" y="3952824"/>
            <a:ext cx="915289" cy="9152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731838" y="768944"/>
            <a:ext cx="7772400" cy="226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rgbClr val="4C4C4C"/>
                </a:solidFill>
                <a:latin typeface="+mn-lt"/>
                <a:ea typeface="+mn-ea"/>
                <a:cs typeface="+mn-cs"/>
              </a:defRPr>
            </a:lvl1pPr>
            <a:lvl2pPr marL="742950" indent="-285750" algn="l" rtl="0" fontAlgn="base">
              <a:spcBef>
                <a:spcPct val="20000"/>
              </a:spcBef>
              <a:spcAft>
                <a:spcPct val="0"/>
              </a:spcAft>
              <a:buChar char="–"/>
              <a:defRPr sz="2400">
                <a:solidFill>
                  <a:srgbClr val="4C4C4C"/>
                </a:solidFill>
                <a:latin typeface="+mn-lt"/>
                <a:ea typeface="+mn-ea"/>
              </a:defRPr>
            </a:lvl2pPr>
            <a:lvl3pPr marL="1143000" indent="-228600" algn="l" rtl="0" fontAlgn="base">
              <a:spcBef>
                <a:spcPct val="20000"/>
              </a:spcBef>
              <a:spcAft>
                <a:spcPct val="0"/>
              </a:spcAft>
              <a:buChar char="•"/>
              <a:defRPr sz="2000">
                <a:solidFill>
                  <a:srgbClr val="4C4C4C"/>
                </a:solidFill>
                <a:latin typeface="+mn-lt"/>
                <a:ea typeface="+mn-ea"/>
              </a:defRPr>
            </a:lvl3pPr>
            <a:lvl4pPr marL="1600200" indent="-228600" algn="l" rtl="0" fontAlgn="base">
              <a:spcBef>
                <a:spcPct val="20000"/>
              </a:spcBef>
              <a:spcAft>
                <a:spcPct val="0"/>
              </a:spcAft>
              <a:buChar char="–"/>
              <a:defRPr>
                <a:solidFill>
                  <a:srgbClr val="4C4C4C"/>
                </a:solidFill>
                <a:latin typeface="+mn-lt"/>
                <a:ea typeface="+mn-ea"/>
              </a:defRPr>
            </a:lvl4pPr>
            <a:lvl5pPr marL="2057400" indent="-228600" algn="l" rtl="0" fontAlgn="base">
              <a:spcBef>
                <a:spcPct val="20000"/>
              </a:spcBef>
              <a:spcAft>
                <a:spcPct val="0"/>
              </a:spcAft>
              <a:buChar char="»"/>
              <a:defRPr sz="1600">
                <a:solidFill>
                  <a:srgbClr val="4C4C4C"/>
                </a:solidFill>
                <a:latin typeface="+mn-lt"/>
                <a:ea typeface="+mn-ea"/>
              </a:defRPr>
            </a:lvl5pPr>
            <a:lvl6pPr marL="2514600" indent="-228600" algn="l" rtl="0" fontAlgn="base">
              <a:spcBef>
                <a:spcPct val="20000"/>
              </a:spcBef>
              <a:spcAft>
                <a:spcPct val="0"/>
              </a:spcAft>
              <a:buChar char="»"/>
              <a:defRPr sz="1600">
                <a:solidFill>
                  <a:srgbClr val="4C4C4C"/>
                </a:solidFill>
                <a:latin typeface="+mn-lt"/>
                <a:ea typeface="+mn-ea"/>
              </a:defRPr>
            </a:lvl6pPr>
            <a:lvl7pPr marL="2971800" indent="-228600" algn="l" rtl="0" fontAlgn="base">
              <a:spcBef>
                <a:spcPct val="20000"/>
              </a:spcBef>
              <a:spcAft>
                <a:spcPct val="0"/>
              </a:spcAft>
              <a:buChar char="»"/>
              <a:defRPr sz="1600">
                <a:solidFill>
                  <a:srgbClr val="4C4C4C"/>
                </a:solidFill>
                <a:latin typeface="+mn-lt"/>
                <a:ea typeface="+mn-ea"/>
              </a:defRPr>
            </a:lvl7pPr>
            <a:lvl8pPr marL="3429000" indent="-228600" algn="l" rtl="0" fontAlgn="base">
              <a:spcBef>
                <a:spcPct val="20000"/>
              </a:spcBef>
              <a:spcAft>
                <a:spcPct val="0"/>
              </a:spcAft>
              <a:buChar char="»"/>
              <a:defRPr sz="1600">
                <a:solidFill>
                  <a:srgbClr val="4C4C4C"/>
                </a:solidFill>
                <a:latin typeface="+mn-lt"/>
                <a:ea typeface="+mn-ea"/>
              </a:defRPr>
            </a:lvl8pPr>
            <a:lvl9pPr marL="3886200" indent="-228600" algn="l" rtl="0" fontAlgn="base">
              <a:spcBef>
                <a:spcPct val="20000"/>
              </a:spcBef>
              <a:spcAft>
                <a:spcPct val="0"/>
              </a:spcAft>
              <a:buChar char="»"/>
              <a:defRPr sz="1600">
                <a:solidFill>
                  <a:srgbClr val="4C4C4C"/>
                </a:solidFill>
                <a:latin typeface="+mn-lt"/>
                <a:ea typeface="+mn-ea"/>
              </a:defRPr>
            </a:lvl9pPr>
          </a:lstStyle>
          <a:p>
            <a:pPr marL="360000" defTabSz="457200">
              <a:spcBef>
                <a:spcPts val="300"/>
              </a:spcBef>
              <a:spcAft>
                <a:spcPts val="300"/>
              </a:spcAft>
            </a:pPr>
            <a:r>
              <a:rPr lang="en-US" sz="2400" dirty="0">
                <a:solidFill>
                  <a:prstClr val="black">
                    <a:lumMod val="75000"/>
                    <a:lumOff val="25000"/>
                  </a:prstClr>
                </a:solidFill>
                <a:cs typeface="Arial" pitchFamily="34" charset="0"/>
              </a:rPr>
              <a:t>Detect, verify, assess and communicate</a:t>
            </a:r>
          </a:p>
          <a:p>
            <a:pPr marL="360000" defTabSz="457200">
              <a:spcBef>
                <a:spcPts val="300"/>
              </a:spcBef>
              <a:spcAft>
                <a:spcPts val="300"/>
              </a:spcAft>
            </a:pPr>
            <a:r>
              <a:rPr lang="en-US" sz="2400" dirty="0">
                <a:solidFill>
                  <a:prstClr val="black">
                    <a:lumMod val="75000"/>
                    <a:lumOff val="25000"/>
                  </a:prstClr>
                </a:solidFill>
                <a:cs typeface="Arial" pitchFamily="34" charset="0"/>
              </a:rPr>
              <a:t>Situational awareness and early warning</a:t>
            </a:r>
          </a:p>
          <a:p>
            <a:pPr marL="360000" defTabSz="457200">
              <a:spcBef>
                <a:spcPts val="300"/>
              </a:spcBef>
              <a:spcAft>
                <a:spcPts val="300"/>
              </a:spcAft>
            </a:pPr>
            <a:r>
              <a:rPr lang="en-US" sz="2400" dirty="0">
                <a:solidFill>
                  <a:prstClr val="black">
                    <a:lumMod val="75000"/>
                    <a:lumOff val="25000"/>
                  </a:prstClr>
                </a:solidFill>
                <a:cs typeface="Arial" pitchFamily="34" charset="0"/>
              </a:rPr>
              <a:t>Global all-hazards approach</a:t>
            </a:r>
          </a:p>
        </p:txBody>
      </p:sp>
      <p:sp>
        <p:nvSpPr>
          <p:cNvPr id="15" name="Title 1"/>
          <p:cNvSpPr>
            <a:spLocks noGrp="1"/>
          </p:cNvSpPr>
          <p:nvPr>
            <p:ph type="title"/>
          </p:nvPr>
        </p:nvSpPr>
        <p:spPr>
          <a:xfrm>
            <a:off x="0" y="0"/>
            <a:ext cx="9144000" cy="576263"/>
          </a:xfrm>
          <a:solidFill>
            <a:schemeClr val="accent3">
              <a:lumMod val="60000"/>
              <a:lumOff val="40000"/>
            </a:schemeClr>
          </a:solidFill>
        </p:spPr>
        <p:txBody>
          <a:bodyPr anchor="ctr"/>
          <a:lstStyle/>
          <a:p>
            <a:pPr eaLnBrk="1" hangingPunct="1">
              <a:defRPr/>
            </a:pPr>
            <a:r>
              <a:rPr lang="en-CA" altLang="en-US" cap="small" dirty="0">
                <a:solidFill>
                  <a:schemeClr val="tx1">
                    <a:lumMod val="85000"/>
                    <a:lumOff val="15000"/>
                  </a:schemeClr>
                </a:solidFill>
              </a:rPr>
              <a:t> GPHIN – Overview </a:t>
            </a:r>
          </a:p>
        </p:txBody>
      </p:sp>
      <p:sp>
        <p:nvSpPr>
          <p:cNvPr id="16"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n-CA" altLang="en-US" smtClean="0">
                <a:solidFill>
                  <a:prstClr val="white"/>
                </a:solidFill>
              </a:rPr>
              <a:pPr eaLnBrk="1" hangingPunct="1">
                <a:spcBef>
                  <a:spcPct val="0"/>
                </a:spcBef>
                <a:buFontTx/>
                <a:buNone/>
              </a:pPr>
              <a:t>14</a:t>
            </a:fld>
            <a:endParaRPr lang="en-CA" altLang="en-US" dirty="0">
              <a:solidFill>
                <a:prstClr val="white"/>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3044" y="3036465"/>
            <a:ext cx="2959571" cy="234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25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10">
                                            <p:txEl>
                                              <p:pRg st="0" end="0"/>
                                            </p:txEl>
                                          </p:spTgt>
                                        </p:tgtEl>
                                        <p:attrNameLst>
                                          <p:attrName>style.color</p:attrName>
                                        </p:attrNameLst>
                                      </p:cBhvr>
                                      <p:to>
                                        <a:srgbClr val="CC0000"/>
                                      </p:to>
                                    </p:animClr>
                                    <p:animClr clrSpc="rgb" dir="cw">
                                      <p:cBhvr>
                                        <p:cTn id="7" dur="500" fill="hold"/>
                                        <p:tgtEl>
                                          <p:spTgt spid="10">
                                            <p:txEl>
                                              <p:pRg st="0" end="0"/>
                                            </p:txEl>
                                          </p:spTgt>
                                        </p:tgtEl>
                                        <p:attrNameLst>
                                          <p:attrName>fillcolor</p:attrName>
                                        </p:attrNameLst>
                                      </p:cBhvr>
                                      <p:to>
                                        <a:srgbClr val="CC0000"/>
                                      </p:to>
                                    </p:animClr>
                                    <p:set>
                                      <p:cBhvr>
                                        <p:cTn id="8" dur="500" fill="hold"/>
                                        <p:tgtEl>
                                          <p:spTgt spid="10">
                                            <p:txEl>
                                              <p:pRg st="0" end="0"/>
                                            </p:txEl>
                                          </p:spTgt>
                                        </p:tgtEl>
                                        <p:attrNameLst>
                                          <p:attrName>fill.type</p:attrName>
                                        </p:attrNameLst>
                                      </p:cBhvr>
                                      <p:to>
                                        <p:strVal val="solid"/>
                                      </p:to>
                                    </p:set>
                                    <p:set>
                                      <p:cBhvr>
                                        <p:cTn id="9" dur="5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491880" y="1380832"/>
            <a:ext cx="5054016" cy="3416320"/>
          </a:xfrm>
          <a:prstGeom prst="rect">
            <a:avLst/>
          </a:prstGeom>
          <a:noFill/>
        </p:spPr>
        <p:txBody>
          <a:bodyPr wrap="square" rtlCol="0">
            <a:spAutoFit/>
          </a:bodyPr>
          <a:lstStyle/>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Media</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Web searches</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Other systems</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Network</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Experts</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Official Sources</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Program Areas</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Multidisciplinary team</a:t>
            </a:r>
          </a:p>
          <a:p>
            <a:pPr marL="342900" indent="-342900" defTabSz="457200">
              <a:buFont typeface="Arial" panose="020B0604020202020204" pitchFamily="34" charset="0"/>
              <a:buChar char="•"/>
            </a:pPr>
            <a:r>
              <a:rPr lang="en-CA" sz="2400" dirty="0">
                <a:solidFill>
                  <a:prstClr val="black">
                    <a:lumMod val="75000"/>
                    <a:lumOff val="25000"/>
                  </a:prstClr>
                </a:solidFill>
                <a:latin typeface="Arial" charset="0"/>
                <a:ea typeface="+mn-ea"/>
                <a:cs typeface="Arial" charset="0"/>
              </a:rPr>
              <a:t>Multicultural team</a:t>
            </a:r>
          </a:p>
        </p:txBody>
      </p:sp>
      <p:pic>
        <p:nvPicPr>
          <p:cNvPr id="14" name="Picture 2" descr="http://sd.keepcalm-o-matic.co.uk/i/keep-calm-and-validate-data.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1380832"/>
            <a:ext cx="2628943" cy="306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0" y="0"/>
            <a:ext cx="9144000" cy="576263"/>
          </a:xfrm>
          <a:solidFill>
            <a:schemeClr val="accent3">
              <a:lumMod val="60000"/>
              <a:lumOff val="40000"/>
            </a:schemeClr>
          </a:solidFill>
        </p:spPr>
        <p:txBody>
          <a:bodyPr anchor="ctr"/>
          <a:lstStyle/>
          <a:p>
            <a:pPr eaLnBrk="1" hangingPunct="1">
              <a:defRPr/>
            </a:pPr>
            <a:r>
              <a:rPr lang="en-CA" altLang="en-US" cap="small" dirty="0">
                <a:solidFill>
                  <a:schemeClr val="tx1">
                    <a:lumMod val="85000"/>
                    <a:lumOff val="15000"/>
                  </a:schemeClr>
                </a:solidFill>
              </a:rPr>
              <a:t> GPHIN – Data Validation</a:t>
            </a:r>
          </a:p>
        </p:txBody>
      </p:sp>
      <p:sp>
        <p:nvSpPr>
          <p:cNvPr id="7"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n-CA" altLang="en-US" smtClean="0">
                <a:solidFill>
                  <a:prstClr val="white"/>
                </a:solidFill>
              </a:rPr>
              <a:pPr eaLnBrk="1" hangingPunct="1">
                <a:spcBef>
                  <a:spcPct val="0"/>
                </a:spcBef>
                <a:buFontTx/>
                <a:buNone/>
              </a:pPr>
              <a:t>15</a:t>
            </a:fld>
            <a:endParaRPr lang="en-CA" altLang="en-US" dirty="0">
              <a:solidFill>
                <a:prstClr val="white"/>
              </a:solidFill>
            </a:endParaRPr>
          </a:p>
        </p:txBody>
      </p:sp>
    </p:spTree>
    <p:extLst>
      <p:ext uri="{BB962C8B-B14F-4D97-AF65-F5344CB8AC3E}">
        <p14:creationId xmlns:p14="http://schemas.microsoft.com/office/powerpoint/2010/main" val="3655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45029"/>
            <a:ext cx="8408988" cy="4689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n-CA" altLang="en-US" smtClean="0">
                <a:solidFill>
                  <a:prstClr val="white"/>
                </a:solidFill>
              </a:rPr>
              <a:pPr eaLnBrk="1" hangingPunct="1">
                <a:spcBef>
                  <a:spcPct val="0"/>
                </a:spcBef>
                <a:buFontTx/>
                <a:buNone/>
              </a:pPr>
              <a:t>16</a:t>
            </a:fld>
            <a:endParaRPr lang="en-CA" altLang="en-US" dirty="0">
              <a:solidFill>
                <a:prstClr val="white"/>
              </a:solidFill>
            </a:endParaRPr>
          </a:p>
        </p:txBody>
      </p:sp>
      <p:sp>
        <p:nvSpPr>
          <p:cNvPr id="7" name="Title 1"/>
          <p:cNvSpPr txBox="1">
            <a:spLocks/>
          </p:cNvSpPr>
          <p:nvPr/>
        </p:nvSpPr>
        <p:spPr>
          <a:xfrm>
            <a:off x="0" y="0"/>
            <a:ext cx="9144000" cy="576263"/>
          </a:xfrm>
          <a:prstGeom prst="rect">
            <a:avLst/>
          </a:prstGeom>
          <a:solidFill>
            <a:schemeClr val="accent3">
              <a:lumMod val="60000"/>
              <a:lumOff val="40000"/>
            </a:schemeClr>
          </a:solidFill>
        </p:spPr>
        <p:txBody>
          <a:bodyPr anchor="ctr"/>
          <a:lst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a:lstStyle>
          <a:p>
            <a:pPr eaLnBrk="1" hangingPunct="1">
              <a:defRPr/>
            </a:pPr>
            <a:r>
              <a:rPr lang="en-CA" altLang="en-US" cap="small" dirty="0">
                <a:solidFill>
                  <a:prstClr val="black">
                    <a:lumMod val="85000"/>
                    <a:lumOff val="15000"/>
                  </a:prstClr>
                </a:solidFill>
              </a:rPr>
              <a:t> GPHIN – A(H1N1)</a:t>
            </a:r>
          </a:p>
        </p:txBody>
      </p:sp>
    </p:spTree>
    <p:extLst>
      <p:ext uri="{BB962C8B-B14F-4D97-AF65-F5344CB8AC3E}">
        <p14:creationId xmlns:p14="http://schemas.microsoft.com/office/powerpoint/2010/main" val="80337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12"/>
          <p:cNvPicPr>
            <a:picLocks noChangeAspect="1" noChangeArrowheads="1"/>
          </p:cNvPicPr>
          <p:nvPr/>
        </p:nvPicPr>
        <p:blipFill>
          <a:blip r:embed="rId3"/>
          <a:srcRect/>
          <a:stretch>
            <a:fillRect/>
          </a:stretch>
        </p:blipFill>
        <p:spPr bwMode="auto">
          <a:xfrm>
            <a:off x="395536" y="1185905"/>
            <a:ext cx="4284476" cy="33232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7347" name="Picture 8"/>
          <p:cNvPicPr>
            <a:picLocks noChangeAspect="1" noChangeArrowheads="1"/>
          </p:cNvPicPr>
          <p:nvPr/>
        </p:nvPicPr>
        <p:blipFill>
          <a:blip r:embed="rId4"/>
          <a:srcRect/>
          <a:stretch>
            <a:fillRect/>
          </a:stretch>
        </p:blipFill>
        <p:spPr bwMode="auto">
          <a:xfrm>
            <a:off x="3563888" y="923373"/>
            <a:ext cx="2878591" cy="25056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1" name="Picture 5" descr="C:\WINDOWS\Temp\Temporary Internet Files\Content.IE5\ISVNP1CW\MC910216995[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9700" y="3469225"/>
            <a:ext cx="4308304" cy="2709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223032" y="1268760"/>
            <a:ext cx="2938626"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Dashboard Reporting</a:t>
            </a:r>
          </a:p>
        </p:txBody>
      </p:sp>
      <p:sp>
        <p:nvSpPr>
          <p:cNvPr id="18" name="Rectangle 17"/>
          <p:cNvSpPr/>
          <p:nvPr/>
        </p:nvSpPr>
        <p:spPr>
          <a:xfrm>
            <a:off x="6784084" y="1718810"/>
            <a:ext cx="1816523"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Social Media</a:t>
            </a:r>
          </a:p>
        </p:txBody>
      </p:sp>
      <p:sp>
        <p:nvSpPr>
          <p:cNvPr id="19" name="Rectangle 18"/>
          <p:cNvSpPr/>
          <p:nvPr/>
        </p:nvSpPr>
        <p:spPr>
          <a:xfrm>
            <a:off x="6379326" y="2168860"/>
            <a:ext cx="2626040"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Spatial Intelligence</a:t>
            </a:r>
          </a:p>
        </p:txBody>
      </p:sp>
      <p:sp>
        <p:nvSpPr>
          <p:cNvPr id="20" name="Rectangle 19"/>
          <p:cNvSpPr/>
          <p:nvPr/>
        </p:nvSpPr>
        <p:spPr>
          <a:xfrm>
            <a:off x="6364294" y="2618910"/>
            <a:ext cx="2656112"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Metrics &amp; Analytics</a:t>
            </a:r>
          </a:p>
        </p:txBody>
      </p:sp>
      <p:sp>
        <p:nvSpPr>
          <p:cNvPr id="21" name="Rectangle 20"/>
          <p:cNvSpPr/>
          <p:nvPr/>
        </p:nvSpPr>
        <p:spPr>
          <a:xfrm>
            <a:off x="6250480" y="3068960"/>
            <a:ext cx="2883738" cy="41549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1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Improved Algorithms</a:t>
            </a:r>
          </a:p>
        </p:txBody>
      </p:sp>
      <p:pic>
        <p:nvPicPr>
          <p:cNvPr id="4104"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96614" y="3695919"/>
            <a:ext cx="4592687" cy="23365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http://www.indium.com/_images/0531/computer_brain_white.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48713" y="3615469"/>
            <a:ext cx="2072540" cy="24169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bwMode="auto">
          <a:xfrm>
            <a:off x="8424863" y="6450013"/>
            <a:ext cx="5683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rgbClr val="404040"/>
                </a:solidFill>
                <a:latin typeface="Arial" charset="0"/>
              </a:defRPr>
            </a:lvl1pPr>
            <a:lvl2pPr marL="742950" indent="-285750" eaLnBrk="0" hangingPunct="0">
              <a:spcBef>
                <a:spcPct val="20000"/>
              </a:spcBef>
              <a:buFont typeface="Arial" charset="0"/>
              <a:buChar char="–"/>
              <a:defRPr sz="1600">
                <a:solidFill>
                  <a:srgbClr val="404040"/>
                </a:solidFill>
                <a:latin typeface="Arial" charset="0"/>
              </a:defRPr>
            </a:lvl2pPr>
            <a:lvl3pPr marL="1143000" indent="-228600" eaLnBrk="0" hangingPunct="0">
              <a:spcBef>
                <a:spcPct val="20000"/>
              </a:spcBef>
              <a:buFont typeface="Arial" charset="0"/>
              <a:buChar char="•"/>
              <a:defRPr sz="1400">
                <a:solidFill>
                  <a:srgbClr val="404040"/>
                </a:solidFill>
                <a:latin typeface="Arial" charset="0"/>
              </a:defRPr>
            </a:lvl3pPr>
            <a:lvl4pPr marL="1600200" indent="-228600" eaLnBrk="0" hangingPunct="0">
              <a:spcBef>
                <a:spcPct val="20000"/>
              </a:spcBef>
              <a:buFont typeface="Arial" charset="0"/>
              <a:buChar char="–"/>
              <a:defRPr sz="1200">
                <a:solidFill>
                  <a:srgbClr val="404040"/>
                </a:solidFill>
                <a:latin typeface="Arial" charset="0"/>
              </a:defRPr>
            </a:lvl4pPr>
            <a:lvl5pPr marL="2057400" indent="-228600" eaLnBrk="0" hangingPunct="0">
              <a:spcBef>
                <a:spcPct val="20000"/>
              </a:spcBef>
              <a:buFont typeface="Arial" charset="0"/>
              <a:buChar char="»"/>
              <a:defRPr sz="1200">
                <a:solidFill>
                  <a:srgbClr val="404040"/>
                </a:solidFill>
                <a:latin typeface="Arial" charset="0"/>
              </a:defRPr>
            </a:lvl5pPr>
            <a:lvl6pPr marL="2514600" indent="-228600" defTabSz="457200" eaLnBrk="0" fontAlgn="base" hangingPunct="0">
              <a:spcBef>
                <a:spcPct val="20000"/>
              </a:spcBef>
              <a:spcAft>
                <a:spcPct val="0"/>
              </a:spcAft>
              <a:buFont typeface="Arial" charset="0"/>
              <a:buChar char="»"/>
              <a:defRPr sz="1200">
                <a:solidFill>
                  <a:srgbClr val="404040"/>
                </a:solidFill>
                <a:latin typeface="Arial" charset="0"/>
              </a:defRPr>
            </a:lvl6pPr>
            <a:lvl7pPr marL="2971800" indent="-228600" defTabSz="457200" eaLnBrk="0" fontAlgn="base" hangingPunct="0">
              <a:spcBef>
                <a:spcPct val="20000"/>
              </a:spcBef>
              <a:spcAft>
                <a:spcPct val="0"/>
              </a:spcAft>
              <a:buFont typeface="Arial" charset="0"/>
              <a:buChar char="»"/>
              <a:defRPr sz="1200">
                <a:solidFill>
                  <a:srgbClr val="404040"/>
                </a:solidFill>
                <a:latin typeface="Arial" charset="0"/>
              </a:defRPr>
            </a:lvl7pPr>
            <a:lvl8pPr marL="3429000" indent="-228600" defTabSz="457200" eaLnBrk="0" fontAlgn="base" hangingPunct="0">
              <a:spcBef>
                <a:spcPct val="20000"/>
              </a:spcBef>
              <a:spcAft>
                <a:spcPct val="0"/>
              </a:spcAft>
              <a:buFont typeface="Arial" charset="0"/>
              <a:buChar char="»"/>
              <a:defRPr sz="1200">
                <a:solidFill>
                  <a:srgbClr val="404040"/>
                </a:solidFill>
                <a:latin typeface="Arial" charset="0"/>
              </a:defRPr>
            </a:lvl8pPr>
            <a:lvl9pPr marL="3886200" indent="-228600" defTabSz="457200" eaLnBrk="0" fontAlgn="base" hangingPunct="0">
              <a:spcBef>
                <a:spcPct val="20000"/>
              </a:spcBef>
              <a:spcAft>
                <a:spcPct val="0"/>
              </a:spcAft>
              <a:buFont typeface="Arial" charset="0"/>
              <a:buChar char="»"/>
              <a:defRPr sz="1200">
                <a:solidFill>
                  <a:srgbClr val="404040"/>
                </a:solidFill>
                <a:latin typeface="Arial" charset="0"/>
              </a:defRPr>
            </a:lvl9pPr>
          </a:lstStyle>
          <a:p>
            <a:pPr eaLnBrk="1" hangingPunct="1">
              <a:spcBef>
                <a:spcPct val="0"/>
              </a:spcBef>
              <a:buFontTx/>
              <a:buNone/>
            </a:pPr>
            <a:fld id="{DDA32210-1D22-4FF1-B9E1-C7A63B33C613}" type="slidenum">
              <a:rPr lang="en-CA" altLang="en-US" smtClean="0">
                <a:solidFill>
                  <a:prstClr val="white"/>
                </a:solidFill>
              </a:rPr>
              <a:pPr eaLnBrk="1" hangingPunct="1">
                <a:spcBef>
                  <a:spcPct val="0"/>
                </a:spcBef>
                <a:buFontTx/>
                <a:buNone/>
              </a:pPr>
              <a:t>17</a:t>
            </a:fld>
            <a:endParaRPr lang="en-CA" altLang="en-US" dirty="0">
              <a:solidFill>
                <a:prstClr val="white"/>
              </a:solidFill>
            </a:endParaRPr>
          </a:p>
        </p:txBody>
      </p:sp>
      <p:sp>
        <p:nvSpPr>
          <p:cNvPr id="16" name="Title 1"/>
          <p:cNvSpPr txBox="1">
            <a:spLocks/>
          </p:cNvSpPr>
          <p:nvPr/>
        </p:nvSpPr>
        <p:spPr>
          <a:xfrm>
            <a:off x="0" y="0"/>
            <a:ext cx="9144000" cy="576263"/>
          </a:xfrm>
          <a:prstGeom prst="rect">
            <a:avLst/>
          </a:prstGeom>
          <a:solidFill>
            <a:schemeClr val="accent3">
              <a:lumMod val="60000"/>
              <a:lumOff val="40000"/>
            </a:schemeClr>
          </a:solidFill>
        </p:spPr>
        <p:txBody>
          <a:bodyPr anchor="ctr"/>
          <a:lstStyle>
            <a:lvl1pPr algn="l" defTabSz="457200" rtl="0" eaLnBrk="0" fontAlgn="base" hangingPunct="0">
              <a:spcBef>
                <a:spcPct val="0"/>
              </a:spcBef>
              <a:spcAft>
                <a:spcPct val="0"/>
              </a:spcAft>
              <a:defRPr sz="2400" b="1" kern="1200">
                <a:solidFill>
                  <a:srgbClr val="4F0D1E"/>
                </a:solidFill>
                <a:latin typeface="+mj-lt"/>
                <a:ea typeface="+mj-ea"/>
                <a:cs typeface="+mj-cs"/>
              </a:defRPr>
            </a:lvl1pPr>
            <a:lvl2pPr algn="l" defTabSz="457200" rtl="0" eaLnBrk="0" fontAlgn="base" hangingPunct="0">
              <a:spcBef>
                <a:spcPct val="0"/>
              </a:spcBef>
              <a:spcAft>
                <a:spcPct val="0"/>
              </a:spcAft>
              <a:defRPr sz="2400" b="1">
                <a:solidFill>
                  <a:srgbClr val="4F0D1E"/>
                </a:solidFill>
                <a:latin typeface="Arial" charset="0"/>
              </a:defRPr>
            </a:lvl2pPr>
            <a:lvl3pPr algn="l" defTabSz="457200" rtl="0" eaLnBrk="0" fontAlgn="base" hangingPunct="0">
              <a:spcBef>
                <a:spcPct val="0"/>
              </a:spcBef>
              <a:spcAft>
                <a:spcPct val="0"/>
              </a:spcAft>
              <a:defRPr sz="2400" b="1">
                <a:solidFill>
                  <a:srgbClr val="4F0D1E"/>
                </a:solidFill>
                <a:latin typeface="Arial" charset="0"/>
              </a:defRPr>
            </a:lvl3pPr>
            <a:lvl4pPr algn="l" defTabSz="457200" rtl="0" eaLnBrk="0" fontAlgn="base" hangingPunct="0">
              <a:spcBef>
                <a:spcPct val="0"/>
              </a:spcBef>
              <a:spcAft>
                <a:spcPct val="0"/>
              </a:spcAft>
              <a:defRPr sz="2400" b="1">
                <a:solidFill>
                  <a:srgbClr val="4F0D1E"/>
                </a:solidFill>
                <a:latin typeface="Arial" charset="0"/>
              </a:defRPr>
            </a:lvl4pPr>
            <a:lvl5pPr algn="l" defTabSz="457200" rtl="0" eaLnBrk="0" fontAlgn="base" hangingPunct="0">
              <a:spcBef>
                <a:spcPct val="0"/>
              </a:spcBef>
              <a:spcAft>
                <a:spcPct val="0"/>
              </a:spcAft>
              <a:defRPr sz="2400" b="1">
                <a:solidFill>
                  <a:srgbClr val="4F0D1E"/>
                </a:solidFill>
                <a:latin typeface="Arial" charset="0"/>
              </a:defRPr>
            </a:lvl5pPr>
            <a:lvl6pPr marL="457200" algn="l" defTabSz="457200" rtl="0" fontAlgn="base">
              <a:spcBef>
                <a:spcPct val="0"/>
              </a:spcBef>
              <a:spcAft>
                <a:spcPct val="0"/>
              </a:spcAft>
              <a:defRPr sz="2400" b="1">
                <a:solidFill>
                  <a:srgbClr val="4F0D1E"/>
                </a:solidFill>
                <a:latin typeface="Arial" charset="0"/>
              </a:defRPr>
            </a:lvl6pPr>
            <a:lvl7pPr marL="914400" algn="l" defTabSz="457200" rtl="0" fontAlgn="base">
              <a:spcBef>
                <a:spcPct val="0"/>
              </a:spcBef>
              <a:spcAft>
                <a:spcPct val="0"/>
              </a:spcAft>
              <a:defRPr sz="2400" b="1">
                <a:solidFill>
                  <a:srgbClr val="4F0D1E"/>
                </a:solidFill>
                <a:latin typeface="Arial" charset="0"/>
              </a:defRPr>
            </a:lvl7pPr>
            <a:lvl8pPr marL="1371600" algn="l" defTabSz="457200" rtl="0" fontAlgn="base">
              <a:spcBef>
                <a:spcPct val="0"/>
              </a:spcBef>
              <a:spcAft>
                <a:spcPct val="0"/>
              </a:spcAft>
              <a:defRPr sz="2400" b="1">
                <a:solidFill>
                  <a:srgbClr val="4F0D1E"/>
                </a:solidFill>
                <a:latin typeface="Arial" charset="0"/>
              </a:defRPr>
            </a:lvl8pPr>
            <a:lvl9pPr marL="1828800" algn="l" defTabSz="457200" rtl="0" fontAlgn="base">
              <a:spcBef>
                <a:spcPct val="0"/>
              </a:spcBef>
              <a:spcAft>
                <a:spcPct val="0"/>
              </a:spcAft>
              <a:defRPr sz="2400" b="1">
                <a:solidFill>
                  <a:srgbClr val="4F0D1E"/>
                </a:solidFill>
                <a:latin typeface="Arial" charset="0"/>
              </a:defRPr>
            </a:lvl9pPr>
          </a:lstStyle>
          <a:p>
            <a:pPr eaLnBrk="1" hangingPunct="1">
              <a:defRPr/>
            </a:pPr>
            <a:r>
              <a:rPr lang="en-CA" altLang="en-US" cap="small" dirty="0">
                <a:solidFill>
                  <a:prstClr val="black">
                    <a:lumMod val="85000"/>
                    <a:lumOff val="15000"/>
                  </a:prstClr>
                </a:solidFill>
              </a:rPr>
              <a:t> GPHIN – Future Enhancements</a:t>
            </a:r>
          </a:p>
        </p:txBody>
      </p:sp>
    </p:spTree>
    <p:extLst>
      <p:ext uri="{BB962C8B-B14F-4D97-AF65-F5344CB8AC3E}">
        <p14:creationId xmlns:p14="http://schemas.microsoft.com/office/powerpoint/2010/main" val="23243009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p:stCondLst>
                              <p:cond delay="1250"/>
                            </p:stCondLst>
                            <p:childTnLst>
                              <p:par>
                                <p:cTn id="9" presetID="18" presetClass="entr" presetSubtype="12"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strips(downLeft)">
                                      <p:cBhvr>
                                        <p:cTn id="11" dur="1250"/>
                                        <p:tgtEl>
                                          <p:spTgt spid="573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250"/>
                                        <p:tgtEl>
                                          <p:spTgt spid="18"/>
                                        </p:tgtEl>
                                      </p:cBhvr>
                                    </p:animEffect>
                                  </p:childTnLst>
                                </p:cTn>
                              </p:par>
                            </p:childTnLst>
                          </p:cTn>
                        </p:par>
                        <p:par>
                          <p:cTn id="17" fill="hold">
                            <p:stCondLst>
                              <p:cond delay="1250"/>
                            </p:stCondLst>
                            <p:childTnLst>
                              <p:par>
                                <p:cTn id="18" presetID="18" presetClass="entr" presetSubtype="12" fill="hold" nodeType="afterEffect">
                                  <p:stCondLst>
                                    <p:cond delay="0"/>
                                  </p:stCondLst>
                                  <p:childTnLst>
                                    <p:set>
                                      <p:cBhvr>
                                        <p:cTn id="19" dur="1" fill="hold">
                                          <p:stCondLst>
                                            <p:cond delay="0"/>
                                          </p:stCondLst>
                                        </p:cTn>
                                        <p:tgtEl>
                                          <p:spTgt spid="57347"/>
                                        </p:tgtEl>
                                        <p:attrNameLst>
                                          <p:attrName>style.visibility</p:attrName>
                                        </p:attrNameLst>
                                      </p:cBhvr>
                                      <p:to>
                                        <p:strVal val="visible"/>
                                      </p:to>
                                    </p:set>
                                    <p:animEffect transition="in" filter="strips(downLeft)">
                                      <p:cBhvr>
                                        <p:cTn id="20" dur="1250"/>
                                        <p:tgtEl>
                                          <p:spTgt spid="57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250"/>
                                        <p:tgtEl>
                                          <p:spTgt spid="19"/>
                                        </p:tgtEl>
                                      </p:cBhvr>
                                    </p:animEffect>
                                  </p:childTnLst>
                                </p:cTn>
                              </p:par>
                            </p:childTnLst>
                          </p:cTn>
                        </p:par>
                        <p:par>
                          <p:cTn id="26" fill="hold">
                            <p:stCondLst>
                              <p:cond delay="1250"/>
                            </p:stCondLst>
                            <p:childTnLst>
                              <p:par>
                                <p:cTn id="27" presetID="18" presetClass="entr" presetSubtype="12" fill="hold" nodeType="after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strips(downLeft)">
                                      <p:cBhvr>
                                        <p:cTn id="29" dur="1250"/>
                                        <p:tgtEl>
                                          <p:spTgt spid="41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childTnLst>
                          </p:cTn>
                        </p:par>
                        <p:par>
                          <p:cTn id="35" fill="hold">
                            <p:stCondLst>
                              <p:cond delay="1250"/>
                            </p:stCondLst>
                            <p:childTnLst>
                              <p:par>
                                <p:cTn id="36" presetID="18" presetClass="entr" presetSubtype="12" fill="hold"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downLeft)">
                                      <p:cBhvr>
                                        <p:cTn id="38" dur="1250"/>
                                        <p:tgtEl>
                                          <p:spTgt spid="4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250"/>
                                        <p:tgtEl>
                                          <p:spTgt spid="21"/>
                                        </p:tgtEl>
                                      </p:cBhvr>
                                    </p:animEffect>
                                  </p:childTnLst>
                                </p:cTn>
                              </p:par>
                            </p:childTnLst>
                          </p:cTn>
                        </p:par>
                        <p:par>
                          <p:cTn id="44" fill="hold">
                            <p:stCondLst>
                              <p:cond delay="1250"/>
                            </p:stCondLst>
                            <p:childTnLst>
                              <p:par>
                                <p:cTn id="45" presetID="18" presetClass="entr" presetSubtype="12" fill="hold" nodeType="afterEffect">
                                  <p:stCondLst>
                                    <p:cond delay="2000"/>
                                  </p:stCondLst>
                                  <p:childTnLst>
                                    <p:set>
                                      <p:cBhvr>
                                        <p:cTn id="46" dur="1" fill="hold">
                                          <p:stCondLst>
                                            <p:cond delay="0"/>
                                          </p:stCondLst>
                                        </p:cTn>
                                        <p:tgtEl>
                                          <p:spTgt spid="4103"/>
                                        </p:tgtEl>
                                        <p:attrNameLst>
                                          <p:attrName>style.visibility</p:attrName>
                                        </p:attrNameLst>
                                      </p:cBhvr>
                                      <p:to>
                                        <p:strVal val="visible"/>
                                      </p:to>
                                    </p:set>
                                    <p:animEffect transition="in" filter="strips(downLeft)">
                                      <p:cBhvr>
                                        <p:cTn id="47" dur="125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1433178"/>
            <a:ext cx="7772400" cy="935732"/>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CA" sz="3600" b="1" cap="all" dirty="0">
                <a:ln w="0"/>
                <a:solidFill>
                  <a:schemeClr val="accent2"/>
                </a:solidFill>
                <a:effectLst>
                  <a:reflection blurRad="12700" stA="50000" endPos="50000" dist="5000" dir="5400000" sy="-100000" rotWithShape="0"/>
                </a:effectLst>
              </a:rPr>
              <a:t> Thank You</a:t>
            </a:r>
            <a:endParaRPr lang="en-US" sz="3600" b="1" cap="all" dirty="0">
              <a:ln w="0"/>
              <a:solidFill>
                <a:schemeClr val="accent2"/>
              </a:solidFill>
              <a:effectLst>
                <a:reflection blurRad="12700" stA="50000" endPos="50000" dist="5000" dir="5400000" sy="-100000" rotWithShape="0"/>
              </a:effectLst>
            </a:endParaRPr>
          </a:p>
        </p:txBody>
      </p:sp>
      <p:sp>
        <p:nvSpPr>
          <p:cNvPr id="4" name="Rectangle 3"/>
          <p:cNvSpPr/>
          <p:nvPr/>
        </p:nvSpPr>
        <p:spPr>
          <a:xfrm>
            <a:off x="2081575" y="3123473"/>
            <a:ext cx="4980851" cy="156966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fr-CA" sz="1600" b="1" dirty="0" err="1">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Health</a:t>
            </a:r>
            <a:r>
              <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Security Infrastructure </a:t>
            </a:r>
            <a:r>
              <a:rPr lang="fr-CA" sz="1600" b="1" dirty="0" err="1">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Branch</a:t>
            </a:r>
            <a:endPar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endParaRPr>
          </a:p>
          <a:p>
            <a:pPr algn="ctr" defTabSz="457200"/>
            <a:r>
              <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Centre for Emergency </a:t>
            </a:r>
            <a:r>
              <a:rPr lang="fr-CA" sz="1600" b="1" dirty="0" err="1">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Preparedness</a:t>
            </a:r>
            <a:r>
              <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&amp; </a:t>
            </a:r>
            <a:r>
              <a:rPr lang="fr-CA" sz="1600" b="1" dirty="0" err="1">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Response</a:t>
            </a:r>
            <a:endPar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endParaRPr>
          </a:p>
          <a:p>
            <a:pPr algn="ctr" defTabSz="457200"/>
            <a:r>
              <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Office of </a:t>
            </a:r>
            <a:r>
              <a:rPr lang="fr-CA" sz="1600" b="1" dirty="0" err="1">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Situational</a:t>
            </a:r>
            <a:r>
              <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r>
              <a:rPr lang="fr-CA" sz="1600" b="1" dirty="0" err="1">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Awareness</a:t>
            </a:r>
            <a:r>
              <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and Operations</a:t>
            </a:r>
          </a:p>
          <a:p>
            <a:pPr algn="ctr" defTabSz="457200"/>
            <a:endParaRPr lang="fr-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endParaRPr>
          </a:p>
          <a:p>
            <a:pPr algn="ctr" defTabSz="457200"/>
            <a:r>
              <a:rPr lang="en-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Global Public Health Intelligence Network</a:t>
            </a:r>
          </a:p>
          <a:p>
            <a:pPr algn="ctr" defTabSz="457200"/>
            <a:r>
              <a:rPr lang="en-CA" sz="1600" b="1" dirty="0">
                <a:ln>
                  <a:prstDash val="solid"/>
                </a:ln>
                <a:solidFill>
                  <a:prstClr val="black">
                    <a:lumMod val="75000"/>
                    <a:lumOff val="25000"/>
                  </a:prstClr>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GPHIN-RMISP@phac-aspc.gc.ca</a:t>
            </a:r>
          </a:p>
        </p:txBody>
      </p:sp>
      <p:sp>
        <p:nvSpPr>
          <p:cNvPr id="5" name="Rectangle 4"/>
          <p:cNvSpPr/>
          <p:nvPr/>
        </p:nvSpPr>
        <p:spPr>
          <a:xfrm>
            <a:off x="2301186" y="2237087"/>
            <a:ext cx="4541628" cy="70788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defTabSz="457200"/>
            <a:r>
              <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merci – </a:t>
            </a:r>
            <a:r>
              <a:rPr lang="en-US" sz="2000" b="1" dirty="0" err="1">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muchas</a:t>
            </a:r>
            <a:r>
              <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gracias – obrigado </a:t>
            </a:r>
          </a:p>
          <a:p>
            <a:pPr algn="ctr" defTabSz="457200"/>
            <a:r>
              <a:rPr lang="ar-AE"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شكرا</a:t>
            </a:r>
            <a:r>
              <a:rPr lang="en-CA"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r>
              <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r>
              <a:rPr lang="ar-AE" sz="2000" b="1" dirty="0">
                <a:solidFill>
                  <a:srgbClr val="C0504D"/>
                </a:solidFill>
                <a:effectLst>
                  <a:outerShdw blurRad="38100" dist="38100" dir="2700000" algn="tl">
                    <a:srgbClr val="000000">
                      <a:alpha val="43137"/>
                    </a:srgbClr>
                  </a:outerShdw>
                </a:effectLst>
                <a:latin typeface="Arial" pitchFamily="34" charset="0"/>
                <a:ea typeface="+mn-ea"/>
                <a:cs typeface="Arial" pitchFamily="34" charset="0"/>
              </a:rPr>
              <a:t>مرسي</a:t>
            </a:r>
            <a:r>
              <a:rPr lang="fr-CA" sz="2000" b="1" dirty="0">
                <a:solidFill>
                  <a:srgbClr val="C0504D"/>
                </a:solidFill>
                <a:effectLst>
                  <a:outerShdw blurRad="38100" dist="38100" dir="2700000" algn="tl">
                    <a:srgbClr val="000000">
                      <a:alpha val="43137"/>
                    </a:srgbClr>
                  </a:outerShdw>
                </a:effectLst>
                <a:latin typeface="Arial" pitchFamily="34" charset="0"/>
                <a:ea typeface="+mn-ea"/>
                <a:cs typeface="Arial" pitchFamily="34" charset="0"/>
              </a:rPr>
              <a:t> </a:t>
            </a:r>
            <a:r>
              <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r>
              <a:rPr lang="az-Cyrl-AZ"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спасибо</a:t>
            </a:r>
            <a:r>
              <a:rPr lang="en-CA"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r>
              <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r>
              <a:rPr lang="ja-JP" alt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ＭＳ Ｐゴシック"/>
                <a:cs typeface="Arial" pitchFamily="34" charset="0"/>
              </a:rPr>
              <a:t>谢谢</a:t>
            </a:r>
            <a:r>
              <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 </a:t>
            </a:r>
            <a:r>
              <a:rPr lang="ja-JP" alt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ＭＳ Ｐゴシック"/>
                <a:cs typeface="Arial" pitchFamily="34" charset="0"/>
              </a:rPr>
              <a:t>謝謝 </a:t>
            </a:r>
            <a:r>
              <a:rPr lang="en-CA"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rPr>
              <a:t> </a:t>
            </a:r>
            <a:endParaRPr lang="en-US" sz="2000" b="1" dirty="0">
              <a:ln>
                <a:prstDash val="solid"/>
              </a:ln>
              <a:solidFill>
                <a:srgbClr val="C0504D"/>
              </a:solidFill>
              <a:effectLst>
                <a:outerShdw blurRad="88000" dist="50800" dir="5040000" algn="tl">
                  <a:srgbClr val="8064A2">
                    <a:tint val="80000"/>
                    <a:satMod val="250000"/>
                    <a:alpha val="45000"/>
                  </a:srgbClr>
                </a:outerShdw>
              </a:effectLst>
              <a:latin typeface="Arial" pitchFamily="34" charset="0"/>
              <a:ea typeface="+mn-ea"/>
              <a:cs typeface="Arial" pitchFamily="34" charset="0"/>
            </a:endParaRPr>
          </a:p>
        </p:txBody>
      </p:sp>
      <p:sp>
        <p:nvSpPr>
          <p:cNvPr id="7" name="Slide Number Placeholder 2"/>
          <p:cNvSpPr>
            <a:spLocks noGrp="1"/>
          </p:cNvSpPr>
          <p:nvPr>
            <p:ph type="sldNum" sz="quarter" idx="4294967295"/>
          </p:nvPr>
        </p:nvSpPr>
        <p:spPr>
          <a:xfrm>
            <a:off x="7620000" y="6137362"/>
            <a:ext cx="914400" cy="228600"/>
          </a:xfrm>
          <a:prstGeom prst="rect">
            <a:avLst/>
          </a:prstGeom>
        </p:spPr>
        <p:txBody>
          <a:bodyPr/>
          <a:lstStyle/>
          <a:p>
            <a:fld id="{DD2299F4-4009-41CC-8516-2553399959DD}" type="slidenum">
              <a:rPr lang="en-US">
                <a:solidFill>
                  <a:prstClr val="white"/>
                </a:solidFill>
              </a:rPr>
              <a:pPr/>
              <a:t>18</a:t>
            </a:fld>
            <a:endParaRPr lang="en-US" sz="1400">
              <a:solidFill>
                <a:prstClr val="black"/>
              </a:solidFill>
            </a:endParaRPr>
          </a:p>
        </p:txBody>
      </p:sp>
    </p:spTree>
    <p:extLst>
      <p:ext uri="{BB962C8B-B14F-4D97-AF65-F5344CB8AC3E}">
        <p14:creationId xmlns:p14="http://schemas.microsoft.com/office/powerpoint/2010/main" val="1546810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2530"/>
            <a:ext cx="7961586" cy="969579"/>
          </a:xfrm>
        </p:spPr>
        <p:txBody>
          <a:bodyPr>
            <a:normAutofit/>
          </a:bodyPr>
          <a:lstStyle/>
          <a:p>
            <a:r>
              <a:rPr lang="en-US" sz="3600" dirty="0">
                <a:latin typeface="Arial" panose="020B0604020202020204" pitchFamily="34" charset="0"/>
                <a:cs typeface="Arial" panose="020B0604020202020204" pitchFamily="34" charset="0"/>
              </a:rPr>
              <a:t>Background </a:t>
            </a:r>
          </a:p>
        </p:txBody>
      </p:sp>
      <p:sp>
        <p:nvSpPr>
          <p:cNvPr id="3" name="Content Placeholder 2"/>
          <p:cNvSpPr>
            <a:spLocks noGrp="1"/>
          </p:cNvSpPr>
          <p:nvPr>
            <p:ph idx="1"/>
          </p:nvPr>
        </p:nvSpPr>
        <p:spPr>
          <a:xfrm>
            <a:off x="371475" y="1400059"/>
            <a:ext cx="8592207" cy="4502645"/>
          </a:xfrm>
          <a:solidFill>
            <a:schemeClr val="bg1"/>
          </a:solidFill>
        </p:spPr>
        <p:txBody>
          <a:bodyPr>
            <a:noAutofit/>
          </a:bodyPr>
          <a:lstStyle/>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To support Member States in fulfilling their commitments under the IHR, PAHO/WHO and the </a:t>
            </a:r>
            <a:r>
              <a:rPr lang="en-US" sz="2000" b="0" dirty="0" err="1">
                <a:solidFill>
                  <a:schemeClr val="tx2">
                    <a:lumMod val="75000"/>
                  </a:schemeClr>
                </a:solidFill>
                <a:latin typeface="Arial" panose="020B0604020202020204" pitchFamily="34" charset="0"/>
                <a:cs typeface="Arial" panose="020B0604020202020204" pitchFamily="34" charset="0"/>
              </a:rPr>
              <a:t>MoHs</a:t>
            </a:r>
            <a:r>
              <a:rPr lang="en-US" sz="2000" b="0" dirty="0">
                <a:solidFill>
                  <a:schemeClr val="tx2">
                    <a:lumMod val="75000"/>
                  </a:schemeClr>
                </a:solidFill>
                <a:latin typeface="Arial" panose="020B0604020202020204" pitchFamily="34" charset="0"/>
                <a:cs typeface="Arial" panose="020B0604020202020204" pitchFamily="34" charset="0"/>
              </a:rPr>
              <a:t> of Brazil, Canada, Chile, Colombia, and Dominica joined efforts to develop and adapt a software-tool to facilitate the event based surveillance</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The tool is named the System for Event Monitoring (SIME, per its acronym in Spanish)</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Initial phase: SIME desktop version</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In 2012, based on feedback of several countries, the software was developed into a web-based version</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By September 2013, the online version was finalized and made available to Member States for use in event-based surveillance</a:t>
            </a:r>
          </a:p>
          <a:p>
            <a:pPr>
              <a:spcAft>
                <a:spcPts val="600"/>
              </a:spcAft>
            </a:pPr>
            <a:endParaRPr lang="en-US" sz="2000" b="0" dirty="0">
              <a:solidFill>
                <a:schemeClr val="tx2">
                  <a:lumMod val="7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1</a:t>
            </a:fld>
            <a:endParaRPr lang="en-US"/>
          </a:p>
        </p:txBody>
      </p:sp>
    </p:spTree>
    <p:extLst>
      <p:ext uri="{BB962C8B-B14F-4D97-AF65-F5344CB8AC3E}">
        <p14:creationId xmlns:p14="http://schemas.microsoft.com/office/powerpoint/2010/main" val="3294653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chemeClr val="tx1"/>
                </a:solidFill>
              </a:rPr>
              <a:t>Pan American Health Organization / World Health Organization. Multilateral IHR NFP Strengthening Workshop Toolkit. June. Washington, DC: PAHO/WHO; 2017 </a:t>
            </a:r>
          </a:p>
        </p:txBody>
      </p:sp>
      <p:sp>
        <p:nvSpPr>
          <p:cNvPr id="4" name="Slide Number Placeholder 3"/>
          <p:cNvSpPr>
            <a:spLocks noGrp="1"/>
          </p:cNvSpPr>
          <p:nvPr>
            <p:ph type="sldNum" sz="quarter" idx="12"/>
          </p:nvPr>
        </p:nvSpPr>
        <p:spPr/>
        <p:txBody>
          <a:bodyPr/>
          <a:lstStyle/>
          <a:p>
            <a:pPr>
              <a:defRPr/>
            </a:pPr>
            <a:fld id="{82C6C9D8-CF8C-4C2B-87B8-AAF8E2CD956F}" type="slidenum">
              <a:rPr lang="en-US" altLang="en-US" smtClean="0">
                <a:solidFill>
                  <a:prstClr val="white"/>
                </a:solidFill>
              </a:rPr>
              <a:pPr>
                <a:defRPr/>
              </a:pPr>
              <a:t>19</a:t>
            </a:fld>
            <a:endParaRPr lang="en-US" altLang="en-US">
              <a:solidFill>
                <a:prstClr val="white"/>
              </a:solidFill>
            </a:endParaRPr>
          </a:p>
        </p:txBody>
      </p:sp>
    </p:spTree>
    <p:extLst>
      <p:ext uri="{BB962C8B-B14F-4D97-AF65-F5344CB8AC3E}">
        <p14:creationId xmlns:p14="http://schemas.microsoft.com/office/powerpoint/2010/main" val="181712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2425" y="0"/>
            <a:ext cx="8665450" cy="1174531"/>
          </a:xfrm>
        </p:spPr>
        <p:txBody>
          <a:bodyPr>
            <a:normAutofit/>
          </a:bodyPr>
          <a:lstStyle/>
          <a:p>
            <a:r>
              <a:rPr lang="en-US" sz="3600" dirty="0">
                <a:latin typeface="Arial" panose="020B0604020202020204" pitchFamily="34" charset="0"/>
                <a:cs typeface="Arial" panose="020B0604020202020204" pitchFamily="34" charset="0"/>
              </a:rPr>
              <a:t>SIME - Overview</a:t>
            </a:r>
          </a:p>
        </p:txBody>
      </p:sp>
      <p:sp>
        <p:nvSpPr>
          <p:cNvPr id="3" name="Content Placeholder 2"/>
          <p:cNvSpPr>
            <a:spLocks noGrp="1"/>
          </p:cNvSpPr>
          <p:nvPr>
            <p:ph idx="1"/>
          </p:nvPr>
        </p:nvSpPr>
        <p:spPr>
          <a:xfrm>
            <a:off x="551793" y="1584052"/>
            <a:ext cx="8592207" cy="5573110"/>
          </a:xfrm>
        </p:spPr>
        <p:txBody>
          <a:bodyPr/>
          <a:lstStyle/>
          <a:p>
            <a:pPr marL="0" indent="0">
              <a:spcAft>
                <a:spcPts val="600"/>
              </a:spcAft>
              <a:buNone/>
            </a:pPr>
            <a:r>
              <a:rPr lang="en-US" sz="2000" b="0" dirty="0">
                <a:solidFill>
                  <a:schemeClr val="tx2">
                    <a:lumMod val="75000"/>
                  </a:schemeClr>
                </a:solidFill>
                <a:latin typeface="Arial" panose="020B0604020202020204" pitchFamily="34" charset="0"/>
                <a:cs typeface="Arial" panose="020B0604020202020204" pitchFamily="34" charset="0"/>
              </a:rPr>
              <a:t>The web-based version of SIME: </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Is designed for open distribution</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Has the flexibility to allow each country to modify it as necessary for national use</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Generates a database from the information entered which permits maintaining a historical record and facilitates corresponding analysis</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The original design was inspired by the “Event Management System (EMS),” an information management system designed by the World Health Organization (WHO)</a:t>
            </a:r>
          </a:p>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2</a:t>
            </a:fld>
            <a:endParaRPr lang="en-US"/>
          </a:p>
        </p:txBody>
      </p:sp>
    </p:spTree>
    <p:extLst>
      <p:ext uri="{BB962C8B-B14F-4D97-AF65-F5344CB8AC3E}">
        <p14:creationId xmlns:p14="http://schemas.microsoft.com/office/powerpoint/2010/main" val="109889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47650" y="-62879"/>
            <a:ext cx="8722929" cy="1174531"/>
          </a:xfrm>
        </p:spPr>
        <p:txBody>
          <a:bodyPr>
            <a:normAutofit/>
          </a:bodyPr>
          <a:lstStyle/>
          <a:p>
            <a:r>
              <a:rPr lang="en-US" sz="3600" dirty="0">
                <a:latin typeface="Arial" panose="020B0604020202020204" pitchFamily="34" charset="0"/>
                <a:cs typeface="Arial" panose="020B0604020202020204" pitchFamily="34" charset="0"/>
              </a:rPr>
              <a:t>SIME - Overview</a:t>
            </a:r>
          </a:p>
        </p:txBody>
      </p:sp>
      <p:sp>
        <p:nvSpPr>
          <p:cNvPr id="3" name="Content Placeholder 2"/>
          <p:cNvSpPr>
            <a:spLocks noGrp="1"/>
          </p:cNvSpPr>
          <p:nvPr>
            <p:ph idx="1"/>
          </p:nvPr>
        </p:nvSpPr>
        <p:spPr>
          <a:xfrm>
            <a:off x="378372" y="1450978"/>
            <a:ext cx="8592207" cy="5573110"/>
          </a:xfrm>
        </p:spPr>
        <p:txBody>
          <a:bodyPr/>
          <a:lstStyle/>
          <a:p>
            <a:pPr marL="0" indent="0">
              <a:spcAft>
                <a:spcPts val="600"/>
              </a:spcAft>
              <a:buNone/>
            </a:pPr>
            <a:r>
              <a:rPr lang="en-US" sz="2000" b="0" dirty="0">
                <a:solidFill>
                  <a:schemeClr val="tx2">
                    <a:lumMod val="75000"/>
                  </a:schemeClr>
                </a:solidFill>
                <a:latin typeface="Arial" panose="020B0604020202020204" pitchFamily="34" charset="0"/>
                <a:cs typeface="Arial" panose="020B0604020202020204" pitchFamily="34" charset="0"/>
              </a:rPr>
              <a:t>The web-based version of SIME: </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Is secure; access to the system can only be granted by the designated system administrator. Each country is responsible for the designation of their SIME administrator. In addition to featuring universal security standards, each country may incorporate additional security features to the system, in accordance to their laws.</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It has different levels of user access according to the needs of each country, the system administrator can grant a variety of different access levels including: full access, viewing only access, data modification access, among others.</a:t>
            </a:r>
          </a:p>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3</a:t>
            </a:fld>
            <a:endParaRPr lang="en-US"/>
          </a:p>
        </p:txBody>
      </p:sp>
    </p:spTree>
    <p:extLst>
      <p:ext uri="{BB962C8B-B14F-4D97-AF65-F5344CB8AC3E}">
        <p14:creationId xmlns:p14="http://schemas.microsoft.com/office/powerpoint/2010/main" val="244069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8309" t="-1943" r="19478" b="32862"/>
          <a:stretch/>
        </p:blipFill>
        <p:spPr bwMode="auto">
          <a:xfrm>
            <a:off x="4067626" y="1458310"/>
            <a:ext cx="4934607" cy="30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38150" y="157655"/>
            <a:ext cx="8532429" cy="912690"/>
          </a:xfrm>
        </p:spPr>
        <p:txBody>
          <a:bodyPr>
            <a:normAutofit/>
          </a:bodyPr>
          <a:lstStyle/>
          <a:p>
            <a:r>
              <a:rPr lang="en-US" sz="3600" dirty="0">
                <a:latin typeface="Arial" panose="020B0604020202020204" pitchFamily="34" charset="0"/>
                <a:cs typeface="Arial" panose="020B0604020202020204" pitchFamily="34" charset="0"/>
              </a:rPr>
              <a:t>SIME - Overview</a:t>
            </a:r>
          </a:p>
        </p:txBody>
      </p:sp>
      <p:sp>
        <p:nvSpPr>
          <p:cNvPr id="3" name="Content Placeholder 2"/>
          <p:cNvSpPr>
            <a:spLocks noGrp="1"/>
          </p:cNvSpPr>
          <p:nvPr>
            <p:ph idx="1"/>
          </p:nvPr>
        </p:nvSpPr>
        <p:spPr>
          <a:xfrm>
            <a:off x="295275" y="2076450"/>
            <a:ext cx="3486601" cy="2651937"/>
          </a:xfrm>
          <a:solidFill>
            <a:schemeClr val="bg1"/>
          </a:solidFill>
        </p:spPr>
        <p:txBody>
          <a:bodyPr>
            <a:normAutofit/>
          </a:bodyPr>
          <a:lstStyle/>
          <a:p>
            <a:pPr marL="0" indent="0" algn="ctr">
              <a:buNone/>
            </a:pPr>
            <a:r>
              <a:rPr lang="en-US" sz="2000" b="0" dirty="0">
                <a:solidFill>
                  <a:schemeClr val="tx2">
                    <a:lumMod val="75000"/>
                  </a:schemeClr>
                </a:solidFill>
                <a:latin typeface="Arial" panose="020B0604020202020204" pitchFamily="34" charset="0"/>
                <a:cs typeface="Arial" panose="020B0604020202020204" pitchFamily="34" charset="0"/>
              </a:rPr>
              <a:t>SIME is a software designed to complement existing national surveillance systems and/or, as needed, is designed to replace them. </a:t>
            </a:r>
          </a:p>
          <a:p>
            <a:pPr marL="0" indent="0" algn="ctr">
              <a:buNone/>
            </a:pPr>
            <a:endParaRPr lang="en-US" sz="2500" b="0"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4</a:t>
            </a:fld>
            <a:endParaRPr lang="en-US"/>
          </a:p>
        </p:txBody>
      </p:sp>
      <p:sp>
        <p:nvSpPr>
          <p:cNvPr id="6" name="TextBox 5"/>
          <p:cNvSpPr txBox="1"/>
          <p:nvPr/>
        </p:nvSpPr>
        <p:spPr>
          <a:xfrm>
            <a:off x="4067626" y="4561612"/>
            <a:ext cx="4934607" cy="1292662"/>
          </a:xfrm>
          <a:prstGeom prst="rect">
            <a:avLst/>
          </a:prstGeom>
          <a:solidFill>
            <a:schemeClr val="bg2"/>
          </a:solidFill>
        </p:spPr>
        <p:txBody>
          <a:bodyPr wrap="square" rtlCol="0">
            <a:spAutoFit/>
          </a:bodyPr>
          <a:lstStyle/>
          <a:p>
            <a:r>
              <a:rPr lang="en-US" sz="2000" dirty="0">
                <a:solidFill>
                  <a:schemeClr val="tx2">
                    <a:lumMod val="75000"/>
                  </a:schemeClr>
                </a:solidFill>
                <a:latin typeface="Arial" panose="020B0604020202020204" pitchFamily="34" charset="0"/>
                <a:ea typeface="+mn-ea"/>
                <a:cs typeface="Arial" panose="020B0604020202020204" pitchFamily="34" charset="0"/>
              </a:rPr>
              <a:t>SIME is available and may be operated in the following languages: English, Portuguese, and Spanish.</a:t>
            </a:r>
          </a:p>
          <a:p>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90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70120"/>
            <a:ext cx="8411890" cy="846878"/>
          </a:xfrm>
        </p:spPr>
        <p:txBody>
          <a:bodyPr>
            <a:normAutofit/>
          </a:bodyPr>
          <a:lstStyle/>
          <a:p>
            <a:r>
              <a:rPr lang="en-US" sz="3600" dirty="0">
                <a:latin typeface="Arial" panose="020B0604020202020204" pitchFamily="34" charset="0"/>
                <a:cs typeface="Arial" panose="020B0604020202020204" pitchFamily="34" charset="0"/>
              </a:rPr>
              <a:t>  SIME  - Overview</a:t>
            </a:r>
          </a:p>
        </p:txBody>
      </p:sp>
      <p:sp>
        <p:nvSpPr>
          <p:cNvPr id="3" name="Content Placeholder 2"/>
          <p:cNvSpPr>
            <a:spLocks noGrp="1"/>
          </p:cNvSpPr>
          <p:nvPr>
            <p:ph idx="1"/>
          </p:nvPr>
        </p:nvSpPr>
        <p:spPr>
          <a:xfrm>
            <a:off x="314325" y="1860332"/>
            <a:ext cx="3848100" cy="3640246"/>
          </a:xfrm>
        </p:spPr>
        <p:txBody>
          <a:bodyPr/>
          <a:lstStyle/>
          <a:p>
            <a:pPr marL="0" indent="0" algn="ctr">
              <a:buNone/>
            </a:pPr>
            <a:r>
              <a:rPr lang="en-US" sz="2000" b="0" dirty="0">
                <a:solidFill>
                  <a:schemeClr val="tx2">
                    <a:lumMod val="75000"/>
                  </a:schemeClr>
                </a:solidFill>
                <a:latin typeface="Arial" panose="020B0604020202020204" pitchFamily="34" charset="0"/>
                <a:cs typeface="Arial" panose="020B0604020202020204" pitchFamily="34" charset="0"/>
              </a:rPr>
              <a:t>This software was designed under a GNU license, which enables adaptation and changes to the system, allowing each country to modify as needed and share the modifications. </a:t>
            </a:r>
          </a:p>
          <a:p>
            <a:endParaRPr lang="en-US" sz="2800"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5</a:t>
            </a:fld>
            <a:endParaRPr lang="en-US"/>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3297" r="24451" b="41232"/>
          <a:stretch/>
        </p:blipFill>
        <p:spPr bwMode="auto">
          <a:xfrm>
            <a:off x="4382815" y="1497723"/>
            <a:ext cx="4635062" cy="293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82815" y="4563982"/>
            <a:ext cx="4635062" cy="1323439"/>
          </a:xfrm>
          <a:prstGeom prst="rect">
            <a:avLst/>
          </a:prstGeom>
          <a:solidFill>
            <a:schemeClr val="bg2"/>
          </a:solidFill>
          <a:ln>
            <a:solidFill>
              <a:schemeClr val="tx1"/>
            </a:solidFill>
          </a:ln>
        </p:spPr>
        <p:txBody>
          <a:bodyPr wrap="square" rtlCol="0">
            <a:spAutoFit/>
          </a:bodyPr>
          <a:lstStyle/>
          <a:p>
            <a:r>
              <a:rPr lang="en-US" sz="2000" dirty="0">
                <a:solidFill>
                  <a:schemeClr val="tx2">
                    <a:lumMod val="75000"/>
                  </a:schemeClr>
                </a:solidFill>
                <a:latin typeface="Arial" panose="020B0604020202020204" pitchFamily="34" charset="0"/>
                <a:cs typeface="Arial" panose="020B0604020202020204" pitchFamily="34" charset="0"/>
              </a:rPr>
              <a:t>For security reasons, only persons authorized with access to SIME by their respective country, will be able to login to the system. </a:t>
            </a:r>
          </a:p>
        </p:txBody>
      </p:sp>
    </p:spTree>
    <p:extLst>
      <p:ext uri="{BB962C8B-B14F-4D97-AF65-F5344CB8AC3E}">
        <p14:creationId xmlns:p14="http://schemas.microsoft.com/office/powerpoint/2010/main" val="422342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4731"/>
            <a:ext cx="8662495" cy="1016876"/>
          </a:xfrm>
        </p:spPr>
        <p:txBody>
          <a:bodyPr>
            <a:normAutofit/>
          </a:bodyPr>
          <a:lstStyle/>
          <a:p>
            <a:r>
              <a:rPr lang="en-US" sz="3600" dirty="0">
                <a:latin typeface="Arial" panose="020B0604020202020204" pitchFamily="34" charset="0"/>
                <a:cs typeface="Arial" panose="020B0604020202020204" pitchFamily="34" charset="0"/>
              </a:rPr>
              <a:t>  SIME - Overview</a:t>
            </a:r>
          </a:p>
        </p:txBody>
      </p:sp>
      <p:sp>
        <p:nvSpPr>
          <p:cNvPr id="3" name="Content Placeholder 2"/>
          <p:cNvSpPr>
            <a:spLocks noGrp="1"/>
          </p:cNvSpPr>
          <p:nvPr>
            <p:ph idx="1"/>
          </p:nvPr>
        </p:nvSpPr>
        <p:spPr>
          <a:xfrm>
            <a:off x="256144" y="1321302"/>
            <a:ext cx="4804587" cy="4291222"/>
          </a:xfrm>
          <a:solidFill>
            <a:schemeClr val="bg1"/>
          </a:solidFill>
        </p:spPr>
        <p:txBody>
          <a:bodyPr>
            <a:normAutofit lnSpcReduction="10000"/>
          </a:bodyPr>
          <a:lstStyle/>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While changes to the software are possible, for the purpose of maintaining the ability to compare information between countries, irrespective of the types of adaptations made for national purposes, use of a common terminology in the database and in the evaluation of events is highly encouraged</a:t>
            </a:r>
          </a:p>
          <a:p>
            <a:pPr>
              <a:spcAft>
                <a:spcPts val="600"/>
              </a:spcAft>
            </a:pPr>
            <a:r>
              <a:rPr lang="en-US" sz="2000" b="0" dirty="0">
                <a:solidFill>
                  <a:schemeClr val="tx2">
                    <a:lumMod val="75000"/>
                  </a:schemeClr>
                </a:solidFill>
                <a:latin typeface="Arial" panose="020B0604020202020204" pitchFamily="34" charset="0"/>
                <a:cs typeface="Arial" panose="020B0604020202020204" pitchFamily="34" charset="0"/>
              </a:rPr>
              <a:t>The User’s Manual includes a glossary of terms, for the purpose of  standardizing concepts use and being able to compare data</a:t>
            </a:r>
          </a:p>
          <a:p>
            <a:endParaRPr lang="en-US" sz="2000" b="0" dirty="0">
              <a:solidFill>
                <a:schemeClr val="tx2">
                  <a:lumMod val="7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6</a:t>
            </a:fld>
            <a:endParaRPr lang="en-US"/>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988" r="18833" b="6608"/>
          <a:stretch/>
        </p:blipFill>
        <p:spPr bwMode="auto">
          <a:xfrm>
            <a:off x="5060731" y="2270234"/>
            <a:ext cx="4083269" cy="334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03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41185"/>
            <a:ext cx="8507796" cy="906517"/>
          </a:xfrm>
        </p:spPr>
        <p:txBody>
          <a:bodyPr>
            <a:normAutofit/>
          </a:bodyPr>
          <a:lstStyle/>
          <a:p>
            <a:r>
              <a:rPr lang="en-US" sz="3600" dirty="0">
                <a:latin typeface="Arial" panose="020B0604020202020204" pitchFamily="34" charset="0"/>
                <a:cs typeface="Arial" panose="020B0604020202020204" pitchFamily="34" charset="0"/>
              </a:rPr>
              <a:t>SIME - Overview</a:t>
            </a:r>
          </a:p>
        </p:txBody>
      </p:sp>
      <p:sp>
        <p:nvSpPr>
          <p:cNvPr id="8" name="Content Placeholder 7"/>
          <p:cNvSpPr txBox="1">
            <a:spLocks noGrp="1"/>
          </p:cNvSpPr>
          <p:nvPr>
            <p:ph idx="1"/>
          </p:nvPr>
        </p:nvSpPr>
        <p:spPr>
          <a:xfrm>
            <a:off x="5025657" y="2206620"/>
            <a:ext cx="3905692" cy="1692771"/>
          </a:xfrm>
          <a:prstGeom prst="rect">
            <a:avLst/>
          </a:prstGeom>
          <a:solidFill>
            <a:schemeClr val="tx2">
              <a:lumMod val="20000"/>
              <a:lumOff val="80000"/>
            </a:schemeClr>
          </a:solidFill>
        </p:spPr>
        <p:txBody>
          <a:bodyPr wrap="square" rtlCol="0">
            <a:spAutoFit/>
          </a:bodyPr>
          <a:lstStyle/>
          <a:p>
            <a:pPr marL="0" indent="0">
              <a:buNone/>
            </a:pPr>
            <a:r>
              <a:rPr lang="en-US" sz="2000" b="0" dirty="0">
                <a:solidFill>
                  <a:schemeClr val="tx1">
                    <a:lumMod val="65000"/>
                    <a:lumOff val="35000"/>
                  </a:schemeClr>
                </a:solidFill>
                <a:latin typeface="Arial" panose="020B0604020202020204" pitchFamily="34" charset="0"/>
                <a:cs typeface="Arial" panose="020B0604020202020204" pitchFamily="34" charset="0"/>
              </a:rPr>
              <a:t>SIME was designed in the context of the IHR and therefore incorporates terminology and concepts therein.</a:t>
            </a:r>
          </a:p>
          <a:p>
            <a:pPr marL="0" indent="0">
              <a:buNone/>
            </a:pPr>
            <a:endParaRPr lang="en-US" sz="2000" b="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698B45C-09C7-497B-9261-07F290CB2D4C}" type="slidenum">
              <a:rPr lang="en-US" smtClean="0"/>
              <a:t>7</a:t>
            </a:fld>
            <a:endParaRPr lang="en-US"/>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3303" r="23119" b="15146"/>
          <a:stretch/>
        </p:blipFill>
        <p:spPr bwMode="auto">
          <a:xfrm>
            <a:off x="236483" y="1828247"/>
            <a:ext cx="4603531" cy="410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34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535"/>
            <a:ext cx="8686800" cy="1001110"/>
          </a:xfrm>
        </p:spPr>
        <p:txBody>
          <a:bodyPr>
            <a:normAutofit/>
          </a:bodyPr>
          <a:lstStyle/>
          <a:p>
            <a:r>
              <a:rPr lang="en-US" sz="3600" dirty="0">
                <a:latin typeface="Arial" panose="020B0604020202020204" pitchFamily="34" charset="0"/>
                <a:cs typeface="Arial" panose="020B0604020202020204" pitchFamily="34" charset="0"/>
              </a:rPr>
              <a:t>SIME web-base - Overview</a:t>
            </a:r>
          </a:p>
        </p:txBody>
      </p:sp>
      <p:sp>
        <p:nvSpPr>
          <p:cNvPr id="3" name="Content Placeholder 2"/>
          <p:cNvSpPr>
            <a:spLocks noGrp="1"/>
          </p:cNvSpPr>
          <p:nvPr>
            <p:ph idx="1"/>
          </p:nvPr>
        </p:nvSpPr>
        <p:spPr>
          <a:xfrm>
            <a:off x="457200" y="1600206"/>
            <a:ext cx="8229600" cy="4306597"/>
          </a:xfrm>
        </p:spPr>
        <p:txBody>
          <a:bodyPr/>
          <a:lstStyle/>
          <a:p>
            <a:endParaRPr lang="en-US" dirty="0"/>
          </a:p>
        </p:txBody>
      </p:sp>
      <p:sp>
        <p:nvSpPr>
          <p:cNvPr id="5" name="Slide Number Placeholder 4"/>
          <p:cNvSpPr>
            <a:spLocks noGrp="1"/>
          </p:cNvSpPr>
          <p:nvPr>
            <p:ph type="sldNum" sz="quarter" idx="12"/>
          </p:nvPr>
        </p:nvSpPr>
        <p:spPr/>
        <p:txBody>
          <a:bodyPr/>
          <a:lstStyle/>
          <a:p>
            <a:fld id="{7698B45C-09C7-497B-9261-07F290CB2D4C}" type="slidenum">
              <a:rPr lang="en-US" smtClean="0"/>
              <a:t>8</a:t>
            </a:fld>
            <a:endParaRPr lang="en-US"/>
          </a:p>
        </p:txBody>
      </p:sp>
      <p:pic>
        <p:nvPicPr>
          <p:cNvPr id="2061" name="Picture 1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3222" r="22589" b="15184"/>
          <a:stretch/>
        </p:blipFill>
        <p:spPr bwMode="auto">
          <a:xfrm>
            <a:off x="299082" y="1455693"/>
            <a:ext cx="4706278" cy="430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2189" r="20905" b="13037"/>
          <a:stretch/>
        </p:blipFill>
        <p:spPr bwMode="auto">
          <a:xfrm>
            <a:off x="5005360" y="1600200"/>
            <a:ext cx="4138640" cy="355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008357"/>
      </p:ext>
    </p:extLst>
  </p:cSld>
  <p:clrMapOvr>
    <a:masterClrMapping/>
  </p:clrMapOvr>
</p:sld>
</file>

<file path=ppt/theme/theme1.xml><?xml version="1.0" encoding="utf-8"?>
<a:theme xmlns:a="http://schemas.openxmlformats.org/drawingml/2006/main" name="Theme1">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707AC61-6E90-42A0-B3DC-C1303D7E4F45}" vid="{71368F7F-F720-4B4D-9977-3B588ABCD9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4ee0c50409c379c5921ffa33f418c21">
  <xsd:schema xmlns:xsd="http://www.w3.org/2001/XMLSchema" xmlns:xs="http://www.w3.org/2001/XMLSchema" xmlns:p="http://schemas.microsoft.com/office/2006/metadata/properties" xmlns:ns2="b33c0d84-3b33-4e00-9a0b-b066ee08f7c2" targetNamespace="http://schemas.microsoft.com/office/2006/metadata/properties" ma:root="true" ma:fieldsID="8905aa001001d4a1f3d5988ab79a193b" ns2:_="">
    <xsd:import namespace="b33c0d84-3b33-4e00-9a0b-b066ee08f7c2"/>
    <xsd:element name="properties">
      <xsd:complexType>
        <xsd:sequence>
          <xsd:element name="documentManagement">
            <xsd:complexType>
              <xsd:all>
                <xsd:element ref="ns2:Information" minOccurs="0"/>
                <xsd:element ref="ns2:Theme" minOccurs="0"/>
                <xsd:element ref="ns2:Document_x0020_Type" minOccurs="0"/>
                <xsd:element ref="ns2:Language" minOccurs="0"/>
                <xsd:element ref="ns2:Col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Information" ma:index="1" nillable="true" ma:displayName="Information" ma:internalName="Information">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lor xmlns="b33c0d84-3b33-4e00-9a0b-b066ee08f7c2">CMYK</Color>
    <Language xmlns="b33c0d84-3b33-4e00-9a0b-b066ee08f7c2">English</Language>
    <Theme xmlns="b33c0d84-3b33-4e00-9a0b-b066ee08f7c2">PPT</Theme>
    <Document_x0020_Type xmlns="b33c0d84-3b33-4e00-9a0b-b066ee08f7c2">ppt</Document_x0020_Type>
    <Information xmlns="b33c0d84-3b33-4e00-9a0b-b066ee08f7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FF4CF-DE88-4FE1-952C-02BD7C592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E6933C-3156-4692-914A-97350A1CB974}">
  <ds:schemaRefs>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b33c0d84-3b33-4e00-9a0b-b066ee08f7c2"/>
  </ds:schemaRefs>
</ds:datastoreItem>
</file>

<file path=customXml/itemProps3.xml><?xml version="1.0" encoding="utf-8"?>
<ds:datastoreItem xmlns:ds="http://schemas.openxmlformats.org/officeDocument/2006/customXml" ds:itemID="{C3872E9B-05AD-4F9F-854D-B3AE0EE5E2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1231</TotalTime>
  <Words>839</Words>
  <Application>Microsoft Office PowerPoint</Application>
  <PresentationFormat>On-screen Show (4:3)</PresentationFormat>
  <Paragraphs>109</Paragraphs>
  <Slides>20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Corbel</vt:lpstr>
      <vt:lpstr>Leelawadee</vt:lpstr>
      <vt:lpstr>Palatino Linotype</vt:lpstr>
      <vt:lpstr>Segoe Condensed</vt:lpstr>
      <vt:lpstr>Zapf Dingbats</vt:lpstr>
      <vt:lpstr>Theme1</vt:lpstr>
      <vt:lpstr>Office Theme</vt:lpstr>
      <vt:lpstr>PowerPoint Presentation</vt:lpstr>
      <vt:lpstr>Background </vt:lpstr>
      <vt:lpstr>SIME - Overview</vt:lpstr>
      <vt:lpstr>SIME - Overview</vt:lpstr>
      <vt:lpstr>SIME - Overview</vt:lpstr>
      <vt:lpstr>  SIME  - Overview</vt:lpstr>
      <vt:lpstr>  SIME - Overview</vt:lpstr>
      <vt:lpstr>SIME - Overview</vt:lpstr>
      <vt:lpstr>SIME web-base - Overview</vt:lpstr>
      <vt:lpstr>SIME web-base - Overview</vt:lpstr>
      <vt:lpstr>SIME - Installation and implementation </vt:lpstr>
      <vt:lpstr>Situational Awareness within  Canada’s Health Portfolio The Global Public Health Intelligence Network (GPHIN)</vt:lpstr>
      <vt:lpstr> GPHIN &amp; The IHR Core Capacities</vt:lpstr>
      <vt:lpstr> The Global Public Health Intelligence Network (GPHIN)</vt:lpstr>
      <vt:lpstr> GPHIN – Overview </vt:lpstr>
      <vt:lpstr> GPHIN – Data Validation</vt:lpstr>
      <vt:lpstr>PowerPoint Presentation</vt:lpstr>
      <vt:lpstr>PowerPoint Presentation</vt:lpstr>
      <vt:lpstr> Thank You</vt:lpstr>
      <vt:lpstr>PowerPoint Presentation</vt:lpstr>
    </vt:vector>
  </TitlesOfParts>
  <Company>PAHO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Villegoureix, Ms. Indira (WDC)</cp:lastModifiedBy>
  <cp:revision>110</cp:revision>
  <cp:lastPrinted>2014-07-14T18:15:53Z</cp:lastPrinted>
  <dcterms:created xsi:type="dcterms:W3CDTF">2012-02-06T16:34:15Z</dcterms:created>
  <dcterms:modified xsi:type="dcterms:W3CDTF">2020-09-03T16:42:35Z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