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8" r:id="rId3"/>
    <p:sldId id="263" r:id="rId4"/>
    <p:sldId id="270" r:id="rId5"/>
    <p:sldId id="264" r:id="rId6"/>
    <p:sldId id="269" r:id="rId7"/>
    <p:sldId id="265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3719" autoAdjust="0"/>
  </p:normalViewPr>
  <p:slideViewPr>
    <p:cSldViewPr>
      <p:cViewPr varScale="1">
        <p:scale>
          <a:sx n="107" d="100"/>
          <a:sy n="107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8C023-2FF6-40A8-A07C-5D6AD049411C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59791-EED1-473A-9E53-4408F5601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9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59791-EED1-473A-9E53-4408F56018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2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59791-EED1-473A-9E53-4408F56018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5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59791-EED1-473A-9E53-4408F56018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15B0-A430-428D-A4C6-6C4AE6D30B8B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1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D3EF-0C31-4DBA-962A-CBEF35F43EA5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3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B57B-71D0-4FE2-81AD-9A95C365A9E4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6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58E-D978-4BDE-A173-62DA07DB0B38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0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2766-45B4-435A-B830-1F00CEB2CAC7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008-7141-479C-A2F7-A33CB11D3CA0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780B-78E9-48B7-985F-99D3262C864F}" type="datetime1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7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EF4F-132B-4B2E-9492-8015213B21F8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9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46C1-8FC0-4190-84CC-644BD08B2EB0}" type="datetime1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0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5433-1FF6-40AF-803D-6AE256BEEA8F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3FC4-710D-4864-B711-589D59FBE4CE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6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11000-7B13-423D-B6DA-560090299D8E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TEMPLATE: Senior Official Debriefing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752F8-C3EB-4F38-B91B-434AE25F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3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National IHR Focal Point Strengthening Workshop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r>
              <a:rPr lang="en-US" dirty="0">
                <a:solidFill>
                  <a:schemeClr val="tx1"/>
                </a:solidFill>
              </a:rPr>
              <a:t>Ministry/Agency</a:t>
            </a:r>
          </a:p>
          <a:p>
            <a:r>
              <a:rPr lang="en-US" dirty="0">
                <a:solidFill>
                  <a:schemeClr val="tx1"/>
                </a:solidFill>
              </a:rPr>
              <a:t>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TEMPLATE: Senior Official Debriefing </a:t>
            </a:r>
          </a:p>
        </p:txBody>
      </p:sp>
    </p:spTree>
    <p:extLst>
      <p:ext uri="{BB962C8B-B14F-4D97-AF65-F5344CB8AC3E}">
        <p14:creationId xmlns:p14="http://schemas.microsoft.com/office/powerpoint/2010/main" val="138021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Objectives of the Mission </a:t>
            </a:r>
            <a:r>
              <a:rPr lang="en-US" b="1" i="1" dirty="0"/>
              <a:t>(Examples)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000" dirty="0"/>
              <a:t>Align procedures between WHO IHR Contact Point and the National IHR Focal Point (NFP)</a:t>
            </a:r>
          </a:p>
          <a:p>
            <a:r>
              <a:rPr lang="en-US" sz="3000" dirty="0"/>
              <a:t>Facilitate cooperation between countries in strengthening IHR core capacities within IHR NFP</a:t>
            </a:r>
          </a:p>
          <a:p>
            <a:r>
              <a:rPr lang="en-US" sz="3000" dirty="0"/>
              <a:t>Promote enhanced communication between WHO IHR Contact Point and the IHR NFP</a:t>
            </a:r>
          </a:p>
          <a:p>
            <a:r>
              <a:rPr lang="en-US" sz="3000" dirty="0"/>
              <a:t>Participants: Host Country?, International IHR NFP Participant 1 and 2; WHO Regional Office ? and Country Office ?.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</p:spTree>
    <p:extLst>
      <p:ext uri="{BB962C8B-B14F-4D97-AF65-F5344CB8AC3E}">
        <p14:creationId xmlns:p14="http://schemas.microsoft.com/office/powerpoint/2010/main" val="250241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Activities </a:t>
            </a:r>
            <a:r>
              <a:rPr lang="en-US" b="1" i="1" dirty="0"/>
              <a:t>(Examples)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Welcome meeting with Senior Official</a:t>
            </a:r>
          </a:p>
          <a:p>
            <a:r>
              <a:rPr lang="en-US" sz="3000" dirty="0"/>
              <a:t>Working meetings with Key partners and Other Government Departments - to learn about </a:t>
            </a:r>
            <a:r>
              <a:rPr lang="en-US" sz="3000" b="1" dirty="0"/>
              <a:t>Host Country </a:t>
            </a:r>
            <a:r>
              <a:rPr lang="en-US" sz="3000" dirty="0"/>
              <a:t>surveillance and response processes and to draft SOPs</a:t>
            </a:r>
          </a:p>
          <a:p>
            <a:r>
              <a:rPr lang="en-US" sz="3000" dirty="0"/>
              <a:t>Attendance of weekly national surveillance meeting</a:t>
            </a:r>
          </a:p>
          <a:p>
            <a:r>
              <a:rPr lang="en-US" sz="3000" dirty="0"/>
              <a:t>Participation in national event risk assessment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</p:spTree>
    <p:extLst>
      <p:ext uri="{BB962C8B-B14F-4D97-AF65-F5344CB8AC3E}">
        <p14:creationId xmlns:p14="http://schemas.microsoft.com/office/powerpoint/2010/main" val="62403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Strengths</a:t>
            </a:r>
          </a:p>
          <a:p>
            <a:r>
              <a:rPr lang="en-US" sz="3000" dirty="0"/>
              <a:t>1</a:t>
            </a:r>
          </a:p>
          <a:p>
            <a:r>
              <a:rPr lang="en-US" sz="3000" dirty="0"/>
              <a:t>2</a:t>
            </a:r>
          </a:p>
          <a:p>
            <a:r>
              <a:rPr lang="en-US" sz="3000" dirty="0"/>
              <a:t>3</a:t>
            </a:r>
          </a:p>
          <a:p>
            <a:pPr marL="0" indent="0">
              <a:buNone/>
            </a:pPr>
            <a:r>
              <a:rPr lang="en-US" sz="3000" dirty="0"/>
              <a:t>Opportunities</a:t>
            </a:r>
          </a:p>
          <a:p>
            <a:r>
              <a:rPr lang="en-US" sz="3000" dirty="0"/>
              <a:t>1</a:t>
            </a:r>
          </a:p>
          <a:p>
            <a:r>
              <a:rPr lang="en-US" sz="3000" dirty="0"/>
              <a:t>2</a:t>
            </a:r>
          </a:p>
          <a:p>
            <a:r>
              <a:rPr lang="en-US" sz="3000" dirty="0"/>
              <a:t>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</p:spTree>
    <p:extLst>
      <p:ext uri="{BB962C8B-B14F-4D97-AF65-F5344CB8AC3E}">
        <p14:creationId xmlns:p14="http://schemas.microsoft.com/office/powerpoint/2010/main" val="325709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4000" dirty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754563"/>
          </a:xfrm>
        </p:spPr>
        <p:txBody>
          <a:bodyPr>
            <a:normAutofit/>
          </a:bodyPr>
          <a:lstStyle/>
          <a:p>
            <a:r>
              <a:rPr lang="en-CA" sz="3000" dirty="0"/>
              <a:t>Recommendation 1</a:t>
            </a:r>
          </a:p>
          <a:p>
            <a:endParaRPr lang="en-CA" sz="3000" dirty="0"/>
          </a:p>
          <a:p>
            <a:r>
              <a:rPr lang="en-CA" sz="3000" dirty="0"/>
              <a:t>Recommendation 2</a:t>
            </a:r>
          </a:p>
          <a:p>
            <a:endParaRPr lang="en-CA" sz="3000" dirty="0"/>
          </a:p>
          <a:p>
            <a:r>
              <a:rPr lang="en-CA" sz="3000" dirty="0"/>
              <a:t>Recommendation 3</a:t>
            </a:r>
          </a:p>
          <a:p>
            <a:endParaRPr lang="en-CA" sz="3000" dirty="0"/>
          </a:p>
          <a:p>
            <a:r>
              <a:rPr lang="en-CA" sz="3000" dirty="0"/>
              <a:t>Recommendation 4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</p:spTree>
    <p:extLst>
      <p:ext uri="{BB962C8B-B14F-4D97-AF65-F5344CB8AC3E}">
        <p14:creationId xmlns:p14="http://schemas.microsoft.com/office/powerpoint/2010/main" val="237693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Mission Outputs/Outcomes </a:t>
            </a:r>
            <a:r>
              <a:rPr lang="en-US" b="1" i="1" dirty="0"/>
              <a:t>(Examples)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Completed draft of Standard Operation Procedures (SOP) for the IHR NFP </a:t>
            </a:r>
          </a:p>
          <a:p>
            <a:pPr lvl="1"/>
            <a:r>
              <a:rPr lang="en-US" sz="2400" dirty="0"/>
              <a:t>Defined pathways to enhance communication (within SOPs).</a:t>
            </a:r>
          </a:p>
          <a:p>
            <a:pPr lvl="1"/>
            <a:r>
              <a:rPr lang="en-US" sz="2400" dirty="0"/>
              <a:t>Shared experiences and materials from host country, and international IHR NFP participant 1 and 2</a:t>
            </a:r>
          </a:p>
          <a:p>
            <a:r>
              <a:rPr lang="en-US" sz="2800" dirty="0"/>
              <a:t>Developed/enhanced working relationships with colleagues from participating countries and WHO Regional Office. 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</p:spTree>
    <p:extLst>
      <p:ext uri="{BB962C8B-B14F-4D97-AF65-F5344CB8AC3E}">
        <p14:creationId xmlns:p14="http://schemas.microsoft.com/office/powerpoint/2010/main" val="277131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Next Steps </a:t>
            </a:r>
            <a:r>
              <a:rPr lang="en-US" sz="4000" b="1" i="1" dirty="0"/>
              <a:t>(Examples)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3000" dirty="0"/>
              <a:t>Finalize drafting of SOPs</a:t>
            </a:r>
          </a:p>
          <a:p>
            <a:r>
              <a:rPr lang="en-US" sz="3000" dirty="0"/>
              <a:t>Operationalize SOPs</a:t>
            </a:r>
          </a:p>
          <a:p>
            <a:r>
              <a:rPr lang="en-US" sz="3000" dirty="0"/>
              <a:t>Develop and equip 24/7 Duty Officer program</a:t>
            </a:r>
          </a:p>
          <a:p>
            <a:r>
              <a:rPr lang="en-CA" sz="3000" dirty="0"/>
              <a:t>Formalize inter-</a:t>
            </a:r>
            <a:r>
              <a:rPr lang="en-CA" sz="3000" dirty="0" err="1"/>
              <a:t>sectoral</a:t>
            </a:r>
            <a:r>
              <a:rPr lang="en-CA" sz="3000" dirty="0"/>
              <a:t> information-sharing mechanisms </a:t>
            </a:r>
          </a:p>
          <a:p>
            <a:r>
              <a:rPr lang="en-CA" sz="3000" dirty="0"/>
              <a:t>Develop collaborative activities 1, 2, and 3</a:t>
            </a:r>
          </a:p>
          <a:p>
            <a:r>
              <a:rPr lang="en-US" sz="3000" dirty="0"/>
              <a:t>Follow-up mission(s)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</p:spTree>
    <p:extLst>
      <p:ext uri="{BB962C8B-B14F-4D97-AF65-F5344CB8AC3E}">
        <p14:creationId xmlns:p14="http://schemas.microsoft.com/office/powerpoint/2010/main" val="196737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Senior Official Debriefing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762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Pan American Health Organization / World Health Organization. Multilateral IHR NFP Strengthening Workshop Toolkit. June. Washington, DC: PAHO/WHO; 2017 </a:t>
            </a:r>
          </a:p>
        </p:txBody>
      </p:sp>
    </p:spTree>
    <p:extLst>
      <p:ext uri="{BB962C8B-B14F-4D97-AF65-F5344CB8AC3E}">
        <p14:creationId xmlns:p14="http://schemas.microsoft.com/office/powerpoint/2010/main" val="2269514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309</Words>
  <Application>Microsoft Office PowerPoint</Application>
  <PresentationFormat>On-screen Show (4:3)</PresentationFormat>
  <Paragraphs>55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National IHR Focal Point Strengthening Workshop </vt:lpstr>
      <vt:lpstr>Objectives of the Mission (Examples)</vt:lpstr>
      <vt:lpstr>Mission Activities (Examples)</vt:lpstr>
      <vt:lpstr>Findings</vt:lpstr>
      <vt:lpstr>Recommendations</vt:lpstr>
      <vt:lpstr>Mission Outputs/Outcomes (Examples)</vt:lpstr>
      <vt:lpstr>Next Steps (Examples)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pahobar</dc:creator>
  <cp:lastModifiedBy>Villegoureix, Ms. Indira (WDC)</cp:lastModifiedBy>
  <cp:revision>74</cp:revision>
  <dcterms:created xsi:type="dcterms:W3CDTF">2014-06-26T13:29:17Z</dcterms:created>
  <dcterms:modified xsi:type="dcterms:W3CDTF">2020-09-03T16:46:04Z</dcterms:modified>
</cp:coreProperties>
</file>