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theme/theme2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embedTrueTypeFonts="1" saveSubsetFonts="1">
  <p:sldMasterIdLst>
    <p:sldMasterId id="2147483780" r:id="rId1"/>
    <p:sldMasterId id="2147483792" r:id="rId2"/>
    <p:sldMasterId id="2147483804" r:id="rId3"/>
    <p:sldMasterId id="2147483805" r:id="rId4"/>
    <p:sldMasterId id="2147483806" r:id="rId5"/>
    <p:sldMasterId id="2147483807" r:id="rId6"/>
    <p:sldMasterId id="2147483808" r:id="rId7"/>
    <p:sldMasterId id="2147483809" r:id="rId8"/>
    <p:sldMasterId id="2147483810" r:id="rId9"/>
    <p:sldMasterId id="2147483811" r:id="rId10"/>
    <p:sldMasterId id="2147483812" r:id="rId11"/>
    <p:sldMasterId id="2147483813" r:id="rId12"/>
    <p:sldMasterId id="2147483814" r:id="rId13"/>
    <p:sldMasterId id="2147483815" r:id="rId14"/>
    <p:sldMasterId id="2147483816" r:id="rId15"/>
    <p:sldMasterId id="2147483817" r:id="rId16"/>
    <p:sldMasterId id="2147483818" r:id="rId17"/>
    <p:sldMasterId id="2147483819" r:id="rId18"/>
    <p:sldMasterId id="2147483820" r:id="rId19"/>
    <p:sldMasterId id="2147483821" r:id="rId20"/>
    <p:sldMasterId id="2147483822" r:id="rId21"/>
    <p:sldMasterId id="2147483823" r:id="rId22"/>
  </p:sldMasterIdLst>
  <p:notesMasterIdLst>
    <p:notesMasterId r:id="rId42"/>
  </p:notesMasterIdLst>
  <p:sldIdLst>
    <p:sldId id="263" r:id="rId23"/>
    <p:sldId id="275" r:id="rId24"/>
    <p:sldId id="278" r:id="rId25"/>
    <p:sldId id="279" r:id="rId26"/>
    <p:sldId id="274" r:id="rId27"/>
    <p:sldId id="276" r:id="rId28"/>
    <p:sldId id="277" r:id="rId29"/>
    <p:sldId id="266" r:id="rId30"/>
    <p:sldId id="265" r:id="rId31"/>
    <p:sldId id="267" r:id="rId32"/>
    <p:sldId id="268" r:id="rId33"/>
    <p:sldId id="280" r:id="rId34"/>
    <p:sldId id="281" r:id="rId35"/>
    <p:sldId id="282" r:id="rId36"/>
    <p:sldId id="283" r:id="rId37"/>
    <p:sldId id="286" r:id="rId38"/>
    <p:sldId id="292" r:id="rId39"/>
    <p:sldId id="293" r:id="rId40"/>
    <p:sldId id="290" r:id="rId41"/>
  </p:sldIdLst>
  <p:sldSz cx="9144000" cy="6858000" type="screen4x3"/>
  <p:notesSz cx="7302500" cy="9588500"/>
  <p:embeddedFontLst>
    <p:embeddedFont>
      <p:font typeface="Calibri" panose="020F0502020204030204" pitchFamily="34" charset="0"/>
      <p:regular r:id="rId43"/>
      <p:bold r:id="rId44"/>
      <p:italic r:id="rId45"/>
      <p:boldItalic r:id="rId46"/>
    </p:embeddedFont>
    <p:embeddedFont>
      <p:font typeface="Leelawadee" panose="020B0502040204020203" pitchFamily="34" charset="-34"/>
      <p:regular r:id="rId47"/>
      <p:bold r:id="rId48"/>
    </p:embeddedFont>
    <p:embeddedFont>
      <p:font typeface="Palatino Linotype" panose="02040502050505030304" pitchFamily="18" charset="0"/>
      <p:regular r:id="rId49"/>
      <p:bold r:id="rId50"/>
      <p:italic r:id="rId51"/>
      <p:boldItalic r:id="rId52"/>
    </p:embeddedFont>
    <p:embeddedFont>
      <p:font typeface="Segoe Condensed" panose="020B0606040200020203" pitchFamily="34" charset="0"/>
      <p:regular r:id="rId53"/>
      <p:bold r:id="rId5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3360"/>
    <a:srgbClr val="F344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0"/>
    <p:restoredTop sz="95600" autoAdjust="0"/>
  </p:normalViewPr>
  <p:slideViewPr>
    <p:cSldViewPr snapToGrid="0" snapToObjects="1">
      <p:cViewPr varScale="1">
        <p:scale>
          <a:sx n="114" d="100"/>
          <a:sy n="114" d="100"/>
        </p:scale>
        <p:origin x="152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4.xml"/><Relationship Id="rId39" Type="http://schemas.openxmlformats.org/officeDocument/2006/relationships/slide" Target="slides/slide17.xml"/><Relationship Id="rId21" Type="http://schemas.openxmlformats.org/officeDocument/2006/relationships/slideMaster" Target="slideMasters/slideMaster21.xml"/><Relationship Id="rId34" Type="http://schemas.openxmlformats.org/officeDocument/2006/relationships/slide" Target="slides/slide12.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7.xml"/><Relationship Id="rId11" Type="http://schemas.openxmlformats.org/officeDocument/2006/relationships/slideMaster" Target="slideMasters/slideMaster11.xml"/><Relationship Id="rId24" Type="http://schemas.openxmlformats.org/officeDocument/2006/relationships/slide" Target="slides/slide2.xml"/><Relationship Id="rId32" Type="http://schemas.openxmlformats.org/officeDocument/2006/relationships/slide" Target="slides/slide10.xml"/><Relationship Id="rId37" Type="http://schemas.openxmlformats.org/officeDocument/2006/relationships/slide" Target="slides/slide15.xml"/><Relationship Id="rId40" Type="http://schemas.openxmlformats.org/officeDocument/2006/relationships/slide" Target="slides/slide18.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tableStyles" Target="tableStyles.xml"/><Relationship Id="rId5" Type="http://schemas.openxmlformats.org/officeDocument/2006/relationships/slideMaster" Target="slideMasters/slideMaster5.xml"/><Relationship Id="rId19" Type="http://schemas.openxmlformats.org/officeDocument/2006/relationships/slideMaster" Target="slideMasters/slideMaster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font" Target="fonts/font9.fntdata"/><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slide" Target="slides/slide16.xml"/><Relationship Id="rId46" Type="http://schemas.openxmlformats.org/officeDocument/2006/relationships/font" Target="fonts/font4.fntdata"/><Relationship Id="rId20" Type="http://schemas.openxmlformats.org/officeDocument/2006/relationships/slideMaster" Target="slideMasters/slideMaster20.xml"/><Relationship Id="rId41" Type="http://schemas.openxmlformats.org/officeDocument/2006/relationships/slide" Target="slides/slide19.xml"/><Relationship Id="rId54"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49" Type="http://schemas.openxmlformats.org/officeDocument/2006/relationships/font" Target="fonts/font7.fntdata"/><Relationship Id="rId57"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 Target="slides/slide9.xml"/><Relationship Id="rId44" Type="http://schemas.openxmlformats.org/officeDocument/2006/relationships/font" Target="fonts/font2.fntdata"/><Relationship Id="rId52"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p:cNvSpPr>
          <p:nvPr>
            <p:ph type="hdr" sz="quarter"/>
          </p:nvPr>
        </p:nvSpPr>
        <p:spPr bwMode="auto">
          <a:xfrm>
            <a:off x="0" y="0"/>
            <a:ext cx="316388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13" tIns="48258" rIns="96513" bIns="48258" numCol="1" anchor="t" anchorCtr="0" compatLnSpc="1">
            <a:prstTxWarp prst="textNoShape">
              <a:avLst/>
            </a:prstTxWarp>
          </a:bodyPr>
          <a:lstStyle>
            <a:lvl1pPr fontAlgn="base">
              <a:spcBef>
                <a:spcPct val="0"/>
              </a:spcBef>
              <a:spcAft>
                <a:spcPct val="0"/>
              </a:spcAft>
              <a:defRPr sz="1200">
                <a:latin typeface="Palatino Linotype" pitchFamily="18" charset="0"/>
                <a:ea typeface="ＭＳ Ｐゴシック" pitchFamily="34" charset="-128"/>
                <a:cs typeface="ＭＳ Ｐゴシック" pitchFamily="34" charset="-128"/>
              </a:defRPr>
            </a:lvl1pPr>
          </a:lstStyle>
          <a:p>
            <a:endParaRPr lang="es-ES" altLang="en-US" dirty="0"/>
          </a:p>
        </p:txBody>
      </p:sp>
      <p:sp>
        <p:nvSpPr>
          <p:cNvPr id="44035" name="Rectangle 3"/>
          <p:cNvSpPr>
            <a:spLocks noGrp="1"/>
          </p:cNvSpPr>
          <p:nvPr>
            <p:ph type="dt" idx="1"/>
          </p:nvPr>
        </p:nvSpPr>
        <p:spPr bwMode="auto">
          <a:xfrm>
            <a:off x="4137025" y="0"/>
            <a:ext cx="316388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13" tIns="48258" rIns="96513" bIns="48258" numCol="1" anchor="t" anchorCtr="0" compatLnSpc="1">
            <a:prstTxWarp prst="textNoShape">
              <a:avLst/>
            </a:prstTxWarp>
          </a:bodyPr>
          <a:lstStyle>
            <a:lvl1pPr algn="r" fontAlgn="base">
              <a:spcBef>
                <a:spcPct val="0"/>
              </a:spcBef>
              <a:spcAft>
                <a:spcPct val="0"/>
              </a:spcAft>
              <a:defRPr>
                <a:latin typeface="Palatino Linotype" pitchFamily="18" charset="0"/>
                <a:ea typeface="ＭＳ Ｐゴシック" pitchFamily="34" charset="-128"/>
                <a:cs typeface="ＭＳ Ｐゴシック" pitchFamily="34" charset="-128"/>
              </a:defRPr>
            </a:lvl1pPr>
          </a:lstStyle>
          <a:p>
            <a:r>
              <a:rPr lang="es-ES" altLang="en-US" dirty="0"/>
              <a:t>12/15/2017</a:t>
            </a:r>
            <a:endParaRPr lang="es-ES" altLang="en-US" sz="1200" dirty="0"/>
          </a:p>
        </p:txBody>
      </p:sp>
      <p:sp>
        <p:nvSpPr>
          <p:cNvPr id="44036" name="Rectangle 4"/>
          <p:cNvSpPr>
            <a:spLocks noGrp="1" noRot="1" noChangeAspect="1" noTextEdit="1"/>
          </p:cNvSpPr>
          <p:nvPr>
            <p:ph type="sldImg" idx="2"/>
          </p:nvPr>
        </p:nvSpPr>
        <p:spPr bwMode="auto">
          <a:xfrm>
            <a:off x="1254125" y="719138"/>
            <a:ext cx="4794250" cy="3595687"/>
          </a:xfrm>
          <a:prstGeom prst="rect">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s-ES" dirty="0"/>
          </a:p>
        </p:txBody>
      </p:sp>
      <p:sp>
        <p:nvSpPr>
          <p:cNvPr id="44037" name="Rectangle 5"/>
          <p:cNvSpPr>
            <a:spLocks noGrp="1"/>
          </p:cNvSpPr>
          <p:nvPr>
            <p:ph type="body" sz="quarter" idx="3"/>
          </p:nvPr>
        </p:nvSpPr>
        <p:spPr bwMode="auto">
          <a:xfrm>
            <a:off x="730250" y="4554538"/>
            <a:ext cx="58420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13" tIns="48258" rIns="96513" bIns="48258" numCol="1" anchor="t" anchorCtr="0" compatLnSpc="1">
            <a:prstTxWarp prst="textNoShape">
              <a:avLst/>
            </a:prstTxWarp>
          </a:bodyPr>
          <a:lstStyle/>
          <a:p>
            <a:pPr lvl="0"/>
            <a:r>
              <a:rPr lang="es-ES" altLang="en-US" dirty="0" err="1"/>
              <a:t>Click</a:t>
            </a:r>
            <a:r>
              <a:rPr lang="es-ES" altLang="en-US" dirty="0"/>
              <a:t> to </a:t>
            </a:r>
            <a:r>
              <a:rPr lang="es-ES" altLang="en-US" dirty="0" err="1"/>
              <a:t>edit</a:t>
            </a:r>
            <a:r>
              <a:rPr lang="es-ES" altLang="en-US" dirty="0"/>
              <a:t> Master </a:t>
            </a:r>
            <a:r>
              <a:rPr lang="es-ES" altLang="en-US" dirty="0" err="1"/>
              <a:t>text</a:t>
            </a:r>
            <a:r>
              <a:rPr lang="es-ES" altLang="en-US" dirty="0"/>
              <a:t> </a:t>
            </a:r>
            <a:r>
              <a:rPr lang="es-ES" altLang="en-US" dirty="0" err="1"/>
              <a:t>styles</a:t>
            </a:r>
            <a:endParaRPr lang="es-ES" altLang="en-US" dirty="0"/>
          </a:p>
          <a:p>
            <a:pPr lvl="1"/>
            <a:r>
              <a:rPr lang="es-ES" altLang="en-US" dirty="0" err="1"/>
              <a:t>Second</a:t>
            </a:r>
            <a:r>
              <a:rPr lang="es-ES" altLang="en-US" dirty="0"/>
              <a:t> </a:t>
            </a:r>
            <a:r>
              <a:rPr lang="es-ES" altLang="en-US" dirty="0" err="1"/>
              <a:t>level</a:t>
            </a:r>
            <a:endParaRPr lang="es-ES" altLang="en-US" dirty="0"/>
          </a:p>
          <a:p>
            <a:pPr lvl="2"/>
            <a:r>
              <a:rPr lang="es-ES" altLang="en-US" dirty="0" err="1"/>
              <a:t>Third</a:t>
            </a:r>
            <a:r>
              <a:rPr lang="es-ES" altLang="en-US" dirty="0"/>
              <a:t> </a:t>
            </a:r>
            <a:r>
              <a:rPr lang="es-ES" altLang="en-US" dirty="0" err="1"/>
              <a:t>level</a:t>
            </a:r>
            <a:endParaRPr lang="es-ES" altLang="en-US" dirty="0"/>
          </a:p>
          <a:p>
            <a:pPr lvl="3"/>
            <a:r>
              <a:rPr lang="es-ES" altLang="en-US" dirty="0" err="1"/>
              <a:t>Fourth</a:t>
            </a:r>
            <a:r>
              <a:rPr lang="es-ES" altLang="en-US" dirty="0"/>
              <a:t> </a:t>
            </a:r>
            <a:r>
              <a:rPr lang="es-ES" altLang="en-US" dirty="0" err="1"/>
              <a:t>level</a:t>
            </a:r>
            <a:endParaRPr lang="es-ES" altLang="en-US" dirty="0"/>
          </a:p>
          <a:p>
            <a:pPr lvl="4"/>
            <a:r>
              <a:rPr lang="es-ES" altLang="en-US" dirty="0" err="1"/>
              <a:t>Fifth</a:t>
            </a:r>
            <a:r>
              <a:rPr lang="es-ES" altLang="en-US" dirty="0"/>
              <a:t> </a:t>
            </a:r>
            <a:r>
              <a:rPr lang="es-ES" altLang="en-US" dirty="0" err="1"/>
              <a:t>level</a:t>
            </a:r>
            <a:endParaRPr lang="es-ES" altLang="en-US" dirty="0"/>
          </a:p>
        </p:txBody>
      </p:sp>
      <p:sp>
        <p:nvSpPr>
          <p:cNvPr id="44038" name="Rectangle 6"/>
          <p:cNvSpPr>
            <a:spLocks noGrp="1"/>
          </p:cNvSpPr>
          <p:nvPr>
            <p:ph type="ftr" sz="quarter" idx="4"/>
          </p:nvPr>
        </p:nvSpPr>
        <p:spPr bwMode="auto">
          <a:xfrm>
            <a:off x="0" y="9107488"/>
            <a:ext cx="316388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13" tIns="48258" rIns="96513" bIns="48258" numCol="1" anchor="b" anchorCtr="0" compatLnSpc="1">
            <a:prstTxWarp prst="textNoShape">
              <a:avLst/>
            </a:prstTxWarp>
          </a:bodyPr>
          <a:lstStyle>
            <a:lvl1pPr fontAlgn="base">
              <a:spcBef>
                <a:spcPct val="0"/>
              </a:spcBef>
              <a:spcAft>
                <a:spcPct val="0"/>
              </a:spcAft>
              <a:defRPr sz="1200">
                <a:latin typeface="Palatino Linotype" pitchFamily="18" charset="0"/>
                <a:ea typeface="ＭＳ Ｐゴシック" pitchFamily="34" charset="-128"/>
                <a:cs typeface="ＭＳ Ｐゴシック" pitchFamily="34" charset="-128"/>
              </a:defRPr>
            </a:lvl1pPr>
          </a:lstStyle>
          <a:p>
            <a:endParaRPr lang="es-ES" altLang="en-US" dirty="0"/>
          </a:p>
        </p:txBody>
      </p:sp>
      <p:sp>
        <p:nvSpPr>
          <p:cNvPr id="44039" name="Rectangle 7"/>
          <p:cNvSpPr>
            <a:spLocks noGrp="1"/>
          </p:cNvSpPr>
          <p:nvPr>
            <p:ph type="sldNum" sz="quarter" idx="5"/>
          </p:nvPr>
        </p:nvSpPr>
        <p:spPr bwMode="auto">
          <a:xfrm>
            <a:off x="4137025" y="9107488"/>
            <a:ext cx="316388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13" tIns="48258" rIns="96513" bIns="48258" numCol="1" anchor="b" anchorCtr="0" compatLnSpc="1">
            <a:prstTxWarp prst="textNoShape">
              <a:avLst/>
            </a:prstTxWarp>
          </a:bodyPr>
          <a:lstStyle>
            <a:lvl1pPr algn="r" fontAlgn="base">
              <a:spcBef>
                <a:spcPct val="0"/>
              </a:spcBef>
              <a:spcAft>
                <a:spcPct val="0"/>
              </a:spcAft>
              <a:defRPr>
                <a:latin typeface="Palatino Linotype" pitchFamily="18" charset="0"/>
                <a:ea typeface="ＭＳ Ｐゴシック" pitchFamily="34" charset="-128"/>
                <a:cs typeface="ＭＳ Ｐゴシック" pitchFamily="34" charset="-128"/>
              </a:defRPr>
            </a:lvl1pPr>
          </a:lstStyle>
          <a:p>
            <a:r>
              <a:rPr lang="es-ES" altLang="en-US" dirty="0"/>
              <a:t>&lt;#&gt;</a:t>
            </a:r>
            <a:endParaRPr lang="es-ES" altLang="en-US" sz="1200" dirty="0"/>
          </a:p>
        </p:txBody>
      </p:sp>
    </p:spTree>
    <p:extLst>
      <p:ext uri="{BB962C8B-B14F-4D97-AF65-F5344CB8AC3E}">
        <p14:creationId xmlns:p14="http://schemas.microsoft.com/office/powerpoint/2010/main" val="193945980"/>
      </p:ext>
    </p:extLst>
  </p:cSld>
  <p:clrMap bg1="lt1" tx1="dk1" bg2="lt2" tx2="dk2" accent1="accent1" accent2="accent2" accent3="accent3" accent4="accent4" accent5="accent5" accent6="accent6" hlink="hlink" folHlink="folHlink"/>
  <p:hf hdr="0" ftr="0"/>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p:cNvSpPr>
          <p:nvPr>
            <p:ph type="dt" idx="1"/>
          </p:nvPr>
        </p:nvSpPr>
        <p:spPr>
          <a:ln/>
        </p:spPr>
        <p:txBody>
          <a:bodyPr/>
          <a:lstStyle/>
          <a:p>
            <a:r>
              <a:rPr lang="es-ES" altLang="en-US" dirty="0"/>
              <a:t>12/15/2017</a:t>
            </a:r>
            <a:endParaRPr lang="es-ES" altLang="en-US" sz="1200" dirty="0"/>
          </a:p>
        </p:txBody>
      </p:sp>
      <p:sp>
        <p:nvSpPr>
          <p:cNvPr id="8" name="Rectangle 7"/>
          <p:cNvSpPr>
            <a:spLocks noGrp="1"/>
          </p:cNvSpPr>
          <p:nvPr>
            <p:ph type="sldNum" sz="quarter" idx="5"/>
          </p:nvPr>
        </p:nvSpPr>
        <p:spPr>
          <a:ln/>
        </p:spPr>
        <p:txBody>
          <a:bodyPr/>
          <a:lstStyle/>
          <a:p>
            <a:r>
              <a:rPr lang="es-ES" altLang="en-US" dirty="0"/>
              <a:t>&lt;#&gt;</a:t>
            </a:r>
            <a:endParaRPr lang="es-ES" altLang="en-US" sz="1200" dirty="0"/>
          </a:p>
        </p:txBody>
      </p:sp>
      <p:sp>
        <p:nvSpPr>
          <p:cNvPr id="4" name="Rectangle 2"/>
          <p:cNvSpPr>
            <a:spLocks noGrp="1" noRot="1" noChangeAspect="1" noTextEdit="1"/>
          </p:cNvSpPr>
          <p:nvPr>
            <p:ph type="sldImg"/>
          </p:nvPr>
        </p:nvSpPr>
        <p:spPr>
          <a:ln/>
        </p:spPr>
      </p:sp>
      <p:sp>
        <p:nvSpPr>
          <p:cNvPr id="45059" name="Rectangle 3"/>
          <p:cNvSpPr>
            <a:spLocks noGrp="1"/>
          </p:cNvSpPr>
          <p:nvPr>
            <p:ph type="body" idx="1"/>
          </p:nvPr>
        </p:nvSpPr>
        <p:spPr/>
        <p:txBody>
          <a:bodyPr/>
          <a:lstStyle/>
          <a:p>
            <a:pPr>
              <a:spcBef>
                <a:spcPct val="0"/>
              </a:spcBef>
            </a:pPr>
            <a:endParaRPr lang="es-ES" altLang="en-US" dirty="0"/>
          </a:p>
        </p:txBody>
      </p:sp>
      <p:sp>
        <p:nvSpPr>
          <p:cNvPr id="45060" name="Text Box 4"/>
          <p:cNvSpPr txBox="1">
            <a:spLocks noGrp="1"/>
          </p:cNvSpPr>
          <p:nvPr/>
        </p:nvSpPr>
        <p:spPr bwMode="auto">
          <a:xfrm>
            <a:off x="4137025" y="9107488"/>
            <a:ext cx="316388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513" tIns="48258" rIns="96513" bIns="48258" anchor="b"/>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algn="r" eaLnBrk="1" hangingPunct="1"/>
            <a:r>
              <a:rPr lang="es-ES" altLang="en-US" sz="1200" dirty="0"/>
              <a:t>0</a:t>
            </a:r>
          </a:p>
        </p:txBody>
      </p:sp>
    </p:spTree>
    <p:extLst>
      <p:ext uri="{BB962C8B-B14F-4D97-AF65-F5344CB8AC3E}">
        <p14:creationId xmlns:p14="http://schemas.microsoft.com/office/powerpoint/2010/main" val="2328913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Date Placeholder 3"/>
          <p:cNvSpPr>
            <a:spLocks noGrp="1"/>
          </p:cNvSpPr>
          <p:nvPr>
            <p:ph type="dt" idx="10"/>
          </p:nvPr>
        </p:nvSpPr>
        <p:spPr/>
        <p:txBody>
          <a:bodyPr/>
          <a:lstStyle/>
          <a:p>
            <a:r>
              <a:rPr lang="es-ES" altLang="en-US" dirty="0"/>
              <a:t>12/15/2017</a:t>
            </a:r>
            <a:endParaRPr lang="es-ES" altLang="en-US" sz="1200" dirty="0"/>
          </a:p>
        </p:txBody>
      </p:sp>
      <p:sp>
        <p:nvSpPr>
          <p:cNvPr id="5" name="Slide Number Placeholder 4"/>
          <p:cNvSpPr>
            <a:spLocks noGrp="1"/>
          </p:cNvSpPr>
          <p:nvPr>
            <p:ph type="sldNum" sz="quarter" idx="11"/>
          </p:nvPr>
        </p:nvSpPr>
        <p:spPr/>
        <p:txBody>
          <a:bodyPr/>
          <a:lstStyle/>
          <a:p>
            <a:r>
              <a:rPr lang="es-ES" altLang="en-US" dirty="0"/>
              <a:t>&lt;#&gt;</a:t>
            </a:r>
            <a:endParaRPr lang="es-ES" altLang="en-US" sz="1200" dirty="0"/>
          </a:p>
        </p:txBody>
      </p:sp>
    </p:spTree>
    <p:extLst>
      <p:ext uri="{BB962C8B-B14F-4D97-AF65-F5344CB8AC3E}">
        <p14:creationId xmlns:p14="http://schemas.microsoft.com/office/powerpoint/2010/main" val="279168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Date Placeholder 3"/>
          <p:cNvSpPr>
            <a:spLocks noGrp="1"/>
          </p:cNvSpPr>
          <p:nvPr>
            <p:ph type="dt" idx="10"/>
          </p:nvPr>
        </p:nvSpPr>
        <p:spPr/>
        <p:txBody>
          <a:bodyPr/>
          <a:lstStyle/>
          <a:p>
            <a:r>
              <a:rPr lang="es-ES" altLang="en-US" dirty="0"/>
              <a:t>12/15/2017</a:t>
            </a:r>
            <a:endParaRPr lang="es-ES" altLang="en-US" sz="1200" dirty="0"/>
          </a:p>
        </p:txBody>
      </p:sp>
      <p:sp>
        <p:nvSpPr>
          <p:cNvPr id="5" name="Slide Number Placeholder 4"/>
          <p:cNvSpPr>
            <a:spLocks noGrp="1"/>
          </p:cNvSpPr>
          <p:nvPr>
            <p:ph type="sldNum" sz="quarter" idx="11"/>
          </p:nvPr>
        </p:nvSpPr>
        <p:spPr/>
        <p:txBody>
          <a:bodyPr/>
          <a:lstStyle/>
          <a:p>
            <a:r>
              <a:rPr lang="es-ES" altLang="en-US" dirty="0"/>
              <a:t>&lt;#&gt;</a:t>
            </a:r>
            <a:endParaRPr lang="es-ES" altLang="en-US" sz="1200" dirty="0"/>
          </a:p>
        </p:txBody>
      </p:sp>
    </p:spTree>
    <p:extLst>
      <p:ext uri="{BB962C8B-B14F-4D97-AF65-F5344CB8AC3E}">
        <p14:creationId xmlns:p14="http://schemas.microsoft.com/office/powerpoint/2010/main" val="4013587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p:cNvSpPr>
          <p:nvPr>
            <p:ph type="dt" idx="1"/>
          </p:nvPr>
        </p:nvSpPr>
        <p:spPr>
          <a:ln/>
        </p:spPr>
        <p:txBody>
          <a:bodyPr/>
          <a:lstStyle/>
          <a:p>
            <a:r>
              <a:rPr lang="es-ES" altLang="en-US" dirty="0"/>
              <a:t>12/15/2017</a:t>
            </a:r>
            <a:endParaRPr lang="es-ES" altLang="en-US" sz="1200" dirty="0"/>
          </a:p>
        </p:txBody>
      </p:sp>
      <p:sp>
        <p:nvSpPr>
          <p:cNvPr id="9" name="Rectangle 7"/>
          <p:cNvSpPr>
            <a:spLocks noGrp="1"/>
          </p:cNvSpPr>
          <p:nvPr>
            <p:ph type="sldNum" sz="quarter" idx="5"/>
          </p:nvPr>
        </p:nvSpPr>
        <p:spPr>
          <a:ln/>
        </p:spPr>
        <p:txBody>
          <a:bodyPr/>
          <a:lstStyle/>
          <a:p>
            <a:r>
              <a:rPr lang="es-ES" altLang="en-US" dirty="0"/>
              <a:t>&lt;#&gt;</a:t>
            </a:r>
            <a:endParaRPr lang="es-ES" altLang="en-US" sz="1200" dirty="0"/>
          </a:p>
        </p:txBody>
      </p:sp>
      <p:sp>
        <p:nvSpPr>
          <p:cNvPr id="4" name="Rectangle 2"/>
          <p:cNvSpPr>
            <a:spLocks noGrp="1" noRot="1" noChangeAspect="1" noTextEdit="1"/>
          </p:cNvSpPr>
          <p:nvPr>
            <p:ph type="sldImg"/>
          </p:nvPr>
        </p:nvSpPr>
        <p:spPr>
          <a:ln/>
        </p:spPr>
      </p:sp>
      <p:sp>
        <p:nvSpPr>
          <p:cNvPr id="46083" name="Rectangle 3"/>
          <p:cNvSpPr>
            <a:spLocks noGrp="1"/>
          </p:cNvSpPr>
          <p:nvPr>
            <p:ph type="body" idx="1"/>
          </p:nvPr>
        </p:nvSpPr>
        <p:spPr>
          <a:ln/>
        </p:spPr>
        <p:txBody>
          <a:bodyPr/>
          <a:lstStyle/>
          <a:p>
            <a:pPr>
              <a:spcBef>
                <a:spcPct val="0"/>
              </a:spcBef>
            </a:pPr>
            <a:endParaRPr lang="es-ES" altLang="en-US" sz="1500" dirty="0"/>
          </a:p>
          <a:p>
            <a:pPr>
              <a:spcBef>
                <a:spcPct val="0"/>
              </a:spcBef>
            </a:pPr>
            <a:endParaRPr lang="es-ES" altLang="en-US" sz="1500" dirty="0"/>
          </a:p>
          <a:p>
            <a:pPr>
              <a:spcBef>
                <a:spcPct val="0"/>
              </a:spcBef>
            </a:pPr>
            <a:endParaRPr lang="es-ES" altLang="en-US" sz="1500" dirty="0"/>
          </a:p>
          <a:p>
            <a:pPr>
              <a:spcBef>
                <a:spcPct val="0"/>
              </a:spcBef>
            </a:pPr>
            <a:endParaRPr lang="es-ES" altLang="en-US" sz="1500" dirty="0"/>
          </a:p>
        </p:txBody>
      </p:sp>
      <p:sp>
        <p:nvSpPr>
          <p:cNvPr id="46084" name="Text Box 4"/>
          <p:cNvSpPr txBox="1">
            <a:spLocks noGrp="1"/>
          </p:cNvSpPr>
          <p:nvPr/>
        </p:nvSpPr>
        <p:spPr bwMode="auto">
          <a:xfrm>
            <a:off x="0" y="0"/>
            <a:ext cx="316388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513" tIns="48258" rIns="96513" bIns="48258"/>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68350" indent="-295275"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82688" indent="-236538"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57350" indent="-236538"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130425" indent="-236538"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87625" indent="-236538"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3044825" indent="-236538"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502025" indent="-236538"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959225" indent="-236538"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eaLnBrk="1" hangingPunct="1"/>
            <a:endParaRPr lang="es-ES" altLang="en-US" sz="1200" dirty="0">
              <a:solidFill>
                <a:srgbClr val="000000"/>
              </a:solidFill>
              <a:latin typeface="Calibri" pitchFamily="34" charset="0"/>
            </a:endParaRPr>
          </a:p>
        </p:txBody>
      </p:sp>
      <p:sp>
        <p:nvSpPr>
          <p:cNvPr id="46085" name="Text Box 5"/>
          <p:cNvSpPr txBox="1">
            <a:spLocks noGrp="1"/>
          </p:cNvSpPr>
          <p:nvPr/>
        </p:nvSpPr>
        <p:spPr bwMode="auto">
          <a:xfrm>
            <a:off x="4137025" y="9107488"/>
            <a:ext cx="316388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513" tIns="48258" rIns="96513" bIns="48258" anchor="b"/>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68350" indent="-295275"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82688" indent="-236538"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57350" indent="-236538"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130425" indent="-236538"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87625" indent="-236538"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3044825" indent="-236538"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502025" indent="-236538"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959225" indent="-236538"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algn="r" eaLnBrk="1" hangingPunct="1"/>
            <a:r>
              <a:rPr lang="es-ES" altLang="en-US" sz="1200" dirty="0">
                <a:solidFill>
                  <a:srgbClr val="000000"/>
                </a:solidFill>
                <a:latin typeface="Calibri" pitchFamily="34" charset="0"/>
              </a:rPr>
              <a:t>11</a:t>
            </a:r>
          </a:p>
        </p:txBody>
      </p:sp>
    </p:spTree>
    <p:extLst>
      <p:ext uri="{BB962C8B-B14F-4D97-AF65-F5344CB8AC3E}">
        <p14:creationId xmlns:p14="http://schemas.microsoft.com/office/powerpoint/2010/main" val="41955146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p:cNvSpPr>
          <p:nvPr>
            <p:ph type="dt" idx="1"/>
          </p:nvPr>
        </p:nvSpPr>
        <p:spPr>
          <a:ln/>
        </p:spPr>
        <p:txBody>
          <a:bodyPr/>
          <a:lstStyle/>
          <a:p>
            <a:r>
              <a:rPr lang="es-ES" altLang="en-US" dirty="0"/>
              <a:t>12/15/2017</a:t>
            </a:r>
            <a:endParaRPr lang="es-ES" altLang="en-US" sz="1200" dirty="0"/>
          </a:p>
        </p:txBody>
      </p:sp>
      <p:sp>
        <p:nvSpPr>
          <p:cNvPr id="8" name="Rectangle 7"/>
          <p:cNvSpPr>
            <a:spLocks noGrp="1"/>
          </p:cNvSpPr>
          <p:nvPr>
            <p:ph type="sldNum" sz="quarter" idx="5"/>
          </p:nvPr>
        </p:nvSpPr>
        <p:spPr>
          <a:ln/>
        </p:spPr>
        <p:txBody>
          <a:bodyPr/>
          <a:lstStyle/>
          <a:p>
            <a:r>
              <a:rPr lang="es-ES" altLang="en-US" dirty="0"/>
              <a:t>&lt;#&gt;</a:t>
            </a:r>
            <a:endParaRPr lang="es-ES" altLang="en-US" sz="1200" dirty="0"/>
          </a:p>
        </p:txBody>
      </p:sp>
      <p:sp>
        <p:nvSpPr>
          <p:cNvPr id="47106" name="Text Box 2"/>
          <p:cNvSpPr txBox="1">
            <a:spLocks noGrp="1" noChangeArrowheads="1"/>
          </p:cNvSpPr>
          <p:nvPr/>
        </p:nvSpPr>
        <p:spPr bwMode="auto">
          <a:xfrm>
            <a:off x="4137025" y="9107488"/>
            <a:ext cx="316388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513" tIns="48258" rIns="96513" bIns="48258" anchor="b"/>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algn="r" eaLnBrk="1" hangingPunct="1"/>
            <a:r>
              <a:rPr lang="es-ES" altLang="en-US" sz="1200" dirty="0">
                <a:solidFill>
                  <a:srgbClr val="000000"/>
                </a:solidFill>
              </a:rPr>
              <a:t>12</a:t>
            </a:r>
          </a:p>
        </p:txBody>
      </p:sp>
      <p:sp>
        <p:nvSpPr>
          <p:cNvPr id="4" name="Rectangle 3"/>
          <p:cNvSpPr>
            <a:spLocks noGrp="1" noRot="1" noChangeAspect="1" noChangeArrowheads="1" noTextEdit="1"/>
          </p:cNvSpPr>
          <p:nvPr>
            <p:ph type="sldImg"/>
          </p:nvPr>
        </p:nvSpPr>
        <p:spPr>
          <a:xfrm>
            <a:off x="1254125" y="717550"/>
            <a:ext cx="4795838" cy="3595688"/>
          </a:xfrm>
          <a:ln/>
        </p:spPr>
      </p:sp>
      <p:sp>
        <p:nvSpPr>
          <p:cNvPr id="47108" name="Rectangle 4"/>
          <p:cNvSpPr>
            <a:spLocks noGrp="1" noChangeArrowheads="1"/>
          </p:cNvSpPr>
          <p:nvPr>
            <p:ph type="body" idx="1"/>
          </p:nvPr>
        </p:nvSpPr>
        <p:spPr>
          <a:xfrm>
            <a:off x="728663" y="4552950"/>
            <a:ext cx="5845175" cy="4318000"/>
          </a:xfrm>
        </p:spPr>
        <p:txBody>
          <a:bodyPr/>
          <a:lstStyle/>
          <a:p>
            <a:pPr eaLnBrk="0" hangingPunct="0">
              <a:spcBef>
                <a:spcPct val="0"/>
              </a:spcBef>
            </a:pPr>
            <a:endParaRPr lang="es-ES" altLang="en-US" sz="1500" dirty="0"/>
          </a:p>
        </p:txBody>
      </p:sp>
    </p:spTree>
    <p:extLst>
      <p:ext uri="{BB962C8B-B14F-4D97-AF65-F5344CB8AC3E}">
        <p14:creationId xmlns:p14="http://schemas.microsoft.com/office/powerpoint/2010/main" val="1303197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p:cNvSpPr>
          <p:nvPr>
            <p:ph type="dt" idx="1"/>
          </p:nvPr>
        </p:nvSpPr>
        <p:spPr>
          <a:ln/>
        </p:spPr>
        <p:txBody>
          <a:bodyPr/>
          <a:lstStyle/>
          <a:p>
            <a:r>
              <a:rPr lang="es-ES" altLang="en-US" dirty="0"/>
              <a:t>12/15/2017</a:t>
            </a:r>
            <a:endParaRPr lang="es-ES" altLang="en-US" sz="1200" dirty="0"/>
          </a:p>
        </p:txBody>
      </p:sp>
      <p:sp>
        <p:nvSpPr>
          <p:cNvPr id="9" name="Rectangle 7"/>
          <p:cNvSpPr>
            <a:spLocks noGrp="1"/>
          </p:cNvSpPr>
          <p:nvPr>
            <p:ph type="sldNum" sz="quarter" idx="5"/>
          </p:nvPr>
        </p:nvSpPr>
        <p:spPr>
          <a:ln/>
        </p:spPr>
        <p:txBody>
          <a:bodyPr/>
          <a:lstStyle/>
          <a:p>
            <a:r>
              <a:rPr lang="es-ES" altLang="en-US" dirty="0"/>
              <a:t>&lt;#&gt;</a:t>
            </a:r>
            <a:endParaRPr lang="es-ES" altLang="en-US" sz="1200" dirty="0"/>
          </a:p>
        </p:txBody>
      </p:sp>
      <p:sp>
        <p:nvSpPr>
          <p:cNvPr id="4" name="Rectangle 2"/>
          <p:cNvSpPr>
            <a:spLocks noGrp="1" noRot="1" noChangeAspect="1" noTextEdit="1"/>
          </p:cNvSpPr>
          <p:nvPr>
            <p:ph type="sldImg"/>
          </p:nvPr>
        </p:nvSpPr>
        <p:spPr>
          <a:ln/>
        </p:spPr>
      </p:sp>
      <p:sp>
        <p:nvSpPr>
          <p:cNvPr id="48131" name="Rectangle 3"/>
          <p:cNvSpPr>
            <a:spLocks noGrp="1"/>
          </p:cNvSpPr>
          <p:nvPr>
            <p:ph type="body" idx="1"/>
          </p:nvPr>
        </p:nvSpPr>
        <p:spPr>
          <a:ln/>
        </p:spPr>
        <p:txBody>
          <a:bodyPr/>
          <a:lstStyle/>
          <a:p>
            <a:pPr>
              <a:spcBef>
                <a:spcPct val="0"/>
              </a:spcBef>
            </a:pPr>
            <a:endParaRPr lang="es-ES" altLang="en-US" dirty="0"/>
          </a:p>
        </p:txBody>
      </p:sp>
      <p:sp>
        <p:nvSpPr>
          <p:cNvPr id="48132" name="Text Box 4"/>
          <p:cNvSpPr txBox="1">
            <a:spLocks noGrp="1"/>
          </p:cNvSpPr>
          <p:nvPr/>
        </p:nvSpPr>
        <p:spPr bwMode="auto">
          <a:xfrm>
            <a:off x="0" y="0"/>
            <a:ext cx="316388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513" tIns="48258" rIns="96513" bIns="48258"/>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eaLnBrk="1" hangingPunct="1"/>
            <a:endParaRPr lang="es-ES" altLang="en-US" sz="1200" dirty="0">
              <a:solidFill>
                <a:srgbClr val="000000"/>
              </a:solidFill>
            </a:endParaRPr>
          </a:p>
        </p:txBody>
      </p:sp>
      <p:sp>
        <p:nvSpPr>
          <p:cNvPr id="48133" name="Text Box 5"/>
          <p:cNvSpPr txBox="1">
            <a:spLocks noGrp="1"/>
          </p:cNvSpPr>
          <p:nvPr/>
        </p:nvSpPr>
        <p:spPr bwMode="auto">
          <a:xfrm>
            <a:off x="4137025" y="9107488"/>
            <a:ext cx="316388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513" tIns="48258" rIns="96513" bIns="48258" anchor="b"/>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68350" indent="-295275"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82688" indent="-236538"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57350" indent="-236538"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130425" indent="-236538"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87625" indent="-236538"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3044825" indent="-236538"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502025" indent="-236538"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959225" indent="-236538"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algn="r" eaLnBrk="1" hangingPunct="1"/>
            <a:r>
              <a:rPr lang="es-ES" altLang="en-US" sz="1200" dirty="0">
                <a:solidFill>
                  <a:srgbClr val="000000"/>
                </a:solidFill>
                <a:latin typeface="Calibri" pitchFamily="34" charset="0"/>
              </a:rPr>
              <a:t>13</a:t>
            </a:r>
          </a:p>
        </p:txBody>
      </p:sp>
    </p:spTree>
    <p:extLst>
      <p:ext uri="{BB962C8B-B14F-4D97-AF65-F5344CB8AC3E}">
        <p14:creationId xmlns:p14="http://schemas.microsoft.com/office/powerpoint/2010/main" val="10061428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p:cNvSpPr>
          <p:nvPr>
            <p:ph type="dt" idx="1"/>
          </p:nvPr>
        </p:nvSpPr>
        <p:spPr>
          <a:ln/>
        </p:spPr>
        <p:txBody>
          <a:bodyPr/>
          <a:lstStyle/>
          <a:p>
            <a:r>
              <a:rPr lang="es-ES" altLang="en-US" dirty="0"/>
              <a:t>12/15/2017</a:t>
            </a:r>
            <a:endParaRPr lang="es-ES" altLang="en-US" sz="1200" dirty="0"/>
          </a:p>
        </p:txBody>
      </p:sp>
      <p:sp>
        <p:nvSpPr>
          <p:cNvPr id="8" name="Rectangle 7"/>
          <p:cNvSpPr>
            <a:spLocks noGrp="1"/>
          </p:cNvSpPr>
          <p:nvPr>
            <p:ph type="sldNum" sz="quarter" idx="5"/>
          </p:nvPr>
        </p:nvSpPr>
        <p:spPr>
          <a:ln/>
        </p:spPr>
        <p:txBody>
          <a:bodyPr/>
          <a:lstStyle/>
          <a:p>
            <a:r>
              <a:rPr lang="es-ES" altLang="en-US" dirty="0"/>
              <a:t>&lt;#&gt;</a:t>
            </a:r>
            <a:endParaRPr lang="es-ES" altLang="en-US" sz="1200" dirty="0"/>
          </a:p>
        </p:txBody>
      </p:sp>
      <p:sp>
        <p:nvSpPr>
          <p:cNvPr id="49154" name="Text Box 2"/>
          <p:cNvSpPr txBox="1">
            <a:spLocks noGrp="1" noChangeArrowheads="1"/>
          </p:cNvSpPr>
          <p:nvPr/>
        </p:nvSpPr>
        <p:spPr bwMode="auto">
          <a:xfrm>
            <a:off x="4137025" y="9107488"/>
            <a:ext cx="316388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513" tIns="48258" rIns="96513" bIns="48258" anchor="b"/>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algn="r" eaLnBrk="1" hangingPunct="1"/>
            <a:r>
              <a:rPr lang="es-ES" altLang="en-US" sz="1200" dirty="0">
                <a:solidFill>
                  <a:srgbClr val="000000"/>
                </a:solidFill>
              </a:rPr>
              <a:t>14</a:t>
            </a:r>
          </a:p>
        </p:txBody>
      </p:sp>
      <p:sp>
        <p:nvSpPr>
          <p:cNvPr id="4" name="Rectangle 3"/>
          <p:cNvSpPr>
            <a:spLocks noGrp="1" noRot="1" noChangeAspect="1" noChangeArrowheads="1" noTextEdit="1"/>
          </p:cNvSpPr>
          <p:nvPr>
            <p:ph type="sldImg"/>
          </p:nvPr>
        </p:nvSpPr>
        <p:spPr>
          <a:ln/>
        </p:spPr>
      </p:sp>
      <p:sp>
        <p:nvSpPr>
          <p:cNvPr id="49156" name="Rectangle 4"/>
          <p:cNvSpPr>
            <a:spLocks noGrp="1" noChangeArrowheads="1"/>
          </p:cNvSpPr>
          <p:nvPr>
            <p:ph type="body" idx="1"/>
          </p:nvPr>
        </p:nvSpPr>
        <p:spPr/>
        <p:txBody>
          <a:bodyPr/>
          <a:lstStyle/>
          <a:p>
            <a:pPr>
              <a:spcBef>
                <a:spcPct val="0"/>
              </a:spcBef>
              <a:buFontTx/>
              <a:buChar char="•"/>
            </a:pPr>
            <a:endParaRPr lang="es-ES" altLang="en-US" sz="1500" dirty="0">
              <a:latin typeface="Arial" pitchFamily="34" charset="0"/>
            </a:endParaRPr>
          </a:p>
        </p:txBody>
      </p:sp>
    </p:spTree>
    <p:extLst>
      <p:ext uri="{BB962C8B-B14F-4D97-AF65-F5344CB8AC3E}">
        <p14:creationId xmlns:p14="http://schemas.microsoft.com/office/powerpoint/2010/main" val="34559675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p:cNvSpPr>
          <p:nvPr>
            <p:ph type="dt" idx="1"/>
          </p:nvPr>
        </p:nvSpPr>
        <p:spPr>
          <a:ln/>
        </p:spPr>
        <p:txBody>
          <a:bodyPr/>
          <a:lstStyle/>
          <a:p>
            <a:r>
              <a:rPr lang="es-ES" altLang="en-US" dirty="0"/>
              <a:t>12/15/2017</a:t>
            </a:r>
            <a:endParaRPr lang="es-ES" altLang="en-US" sz="1200" dirty="0"/>
          </a:p>
        </p:txBody>
      </p:sp>
      <p:sp>
        <p:nvSpPr>
          <p:cNvPr id="8" name="Rectangle 7"/>
          <p:cNvSpPr>
            <a:spLocks noGrp="1"/>
          </p:cNvSpPr>
          <p:nvPr>
            <p:ph type="sldNum" sz="quarter" idx="5"/>
          </p:nvPr>
        </p:nvSpPr>
        <p:spPr>
          <a:ln/>
        </p:spPr>
        <p:txBody>
          <a:bodyPr/>
          <a:lstStyle/>
          <a:p>
            <a:r>
              <a:rPr lang="es-ES" altLang="en-US" dirty="0"/>
              <a:t>&lt;#&gt;</a:t>
            </a:r>
            <a:endParaRPr lang="es-ES" altLang="en-US" sz="1200" dirty="0"/>
          </a:p>
        </p:txBody>
      </p:sp>
      <p:sp>
        <p:nvSpPr>
          <p:cNvPr id="4" name="Rectangle 2"/>
          <p:cNvSpPr>
            <a:spLocks noGrp="1" noRot="1" noChangeAspect="1" noTextEdit="1"/>
          </p:cNvSpPr>
          <p:nvPr>
            <p:ph type="sldImg"/>
          </p:nvPr>
        </p:nvSpPr>
        <p:spPr>
          <a:ln/>
        </p:spPr>
      </p:sp>
      <p:sp>
        <p:nvSpPr>
          <p:cNvPr id="50179" name="Rectangle 3"/>
          <p:cNvSpPr>
            <a:spLocks noGrp="1"/>
          </p:cNvSpPr>
          <p:nvPr>
            <p:ph type="body" idx="1"/>
          </p:nvPr>
        </p:nvSpPr>
        <p:spPr/>
        <p:txBody>
          <a:bodyPr/>
          <a:lstStyle/>
          <a:p>
            <a:pPr>
              <a:spcBef>
                <a:spcPct val="0"/>
              </a:spcBef>
            </a:pPr>
            <a:endParaRPr lang="es-ES" altLang="en-US" dirty="0"/>
          </a:p>
        </p:txBody>
      </p:sp>
      <p:sp>
        <p:nvSpPr>
          <p:cNvPr id="50180" name="Text Box 4"/>
          <p:cNvSpPr txBox="1">
            <a:spLocks noGrp="1"/>
          </p:cNvSpPr>
          <p:nvPr/>
        </p:nvSpPr>
        <p:spPr bwMode="auto">
          <a:xfrm>
            <a:off x="4137025" y="9107488"/>
            <a:ext cx="316388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513" tIns="48258" rIns="96513" bIns="48258" anchor="b"/>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algn="r" eaLnBrk="1" hangingPunct="1"/>
            <a:r>
              <a:rPr lang="es-ES" altLang="en-US" sz="1200" dirty="0">
                <a:solidFill>
                  <a:srgbClr val="000000"/>
                </a:solidFill>
              </a:rPr>
              <a:t>15</a:t>
            </a:r>
          </a:p>
        </p:txBody>
      </p:sp>
    </p:spTree>
    <p:extLst>
      <p:ext uri="{BB962C8B-B14F-4D97-AF65-F5344CB8AC3E}">
        <p14:creationId xmlns:p14="http://schemas.microsoft.com/office/powerpoint/2010/main" val="11796811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E76BE697-CC52-4042-85E0-CC1CD10328B6}" type="slidenum">
              <a:rPr lang="es-ES" smtClean="0">
                <a:solidFill>
                  <a:prstClr val="black"/>
                </a:solidFill>
              </a:rPr>
              <a:pPr/>
              <a:t>16</a:t>
            </a:fld>
            <a:endParaRPr lang="es-ES" dirty="0">
              <a:solidFill>
                <a:prstClr val="black"/>
              </a:solidFill>
            </a:endParaRPr>
          </a:p>
        </p:txBody>
      </p:sp>
    </p:spTree>
    <p:extLst>
      <p:ext uri="{BB962C8B-B14F-4D97-AF65-F5344CB8AC3E}">
        <p14:creationId xmlns:p14="http://schemas.microsoft.com/office/powerpoint/2010/main" val="39868640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E76BE697-CC52-4042-85E0-CC1CD10328B6}" type="slidenum">
              <a:rPr lang="es-ES" smtClean="0">
                <a:solidFill>
                  <a:prstClr val="black"/>
                </a:solidFill>
              </a:rPr>
              <a:pPr/>
              <a:t>17</a:t>
            </a:fld>
            <a:endParaRPr lang="es-ES" dirty="0">
              <a:solidFill>
                <a:prstClr val="black"/>
              </a:solidFill>
            </a:endParaRPr>
          </a:p>
        </p:txBody>
      </p:sp>
    </p:spTree>
    <p:extLst>
      <p:ext uri="{BB962C8B-B14F-4D97-AF65-F5344CB8AC3E}">
        <p14:creationId xmlns:p14="http://schemas.microsoft.com/office/powerpoint/2010/main" val="23214756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p:cNvSpPr>
          <p:nvPr>
            <p:ph type="dt" idx="1"/>
          </p:nvPr>
        </p:nvSpPr>
        <p:spPr>
          <a:ln/>
        </p:spPr>
        <p:txBody>
          <a:bodyPr/>
          <a:lstStyle/>
          <a:p>
            <a:r>
              <a:rPr lang="es-ES" altLang="en-US" dirty="0"/>
              <a:t>12/15/2017</a:t>
            </a:r>
            <a:endParaRPr lang="es-ES" altLang="en-US" sz="1200" dirty="0"/>
          </a:p>
        </p:txBody>
      </p:sp>
      <p:sp>
        <p:nvSpPr>
          <p:cNvPr id="8" name="Rectangle 7"/>
          <p:cNvSpPr>
            <a:spLocks noGrp="1"/>
          </p:cNvSpPr>
          <p:nvPr>
            <p:ph type="sldNum" sz="quarter" idx="5"/>
          </p:nvPr>
        </p:nvSpPr>
        <p:spPr>
          <a:ln/>
        </p:spPr>
        <p:txBody>
          <a:bodyPr/>
          <a:lstStyle/>
          <a:p>
            <a:r>
              <a:rPr lang="es-ES" altLang="en-US" dirty="0"/>
              <a:t>&lt;#&gt;</a:t>
            </a:r>
            <a:endParaRPr lang="es-ES" altLang="en-US" sz="1200" dirty="0"/>
          </a:p>
        </p:txBody>
      </p:sp>
      <p:sp>
        <p:nvSpPr>
          <p:cNvPr id="4" name="Rectangle 2"/>
          <p:cNvSpPr>
            <a:spLocks noGrp="1" noRot="1" noChangeAspect="1" noTextEdit="1"/>
          </p:cNvSpPr>
          <p:nvPr>
            <p:ph type="sldImg"/>
          </p:nvPr>
        </p:nvSpPr>
        <p:spPr>
          <a:ln/>
        </p:spPr>
      </p:sp>
      <p:sp>
        <p:nvSpPr>
          <p:cNvPr id="53251" name="Rectangle 3"/>
          <p:cNvSpPr>
            <a:spLocks noGrp="1"/>
          </p:cNvSpPr>
          <p:nvPr>
            <p:ph type="body" idx="1"/>
          </p:nvPr>
        </p:nvSpPr>
        <p:spPr/>
        <p:txBody>
          <a:bodyPr/>
          <a:lstStyle/>
          <a:p>
            <a:pPr>
              <a:spcBef>
                <a:spcPct val="0"/>
              </a:spcBef>
            </a:pPr>
            <a:endParaRPr lang="es-ES" altLang="en-US" dirty="0"/>
          </a:p>
        </p:txBody>
      </p:sp>
      <p:sp>
        <p:nvSpPr>
          <p:cNvPr id="53252" name="Text Box 4"/>
          <p:cNvSpPr txBox="1">
            <a:spLocks noGrp="1"/>
          </p:cNvSpPr>
          <p:nvPr/>
        </p:nvSpPr>
        <p:spPr bwMode="auto">
          <a:xfrm>
            <a:off x="4137025" y="9107488"/>
            <a:ext cx="316388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513" tIns="48258" rIns="96513" bIns="48258" anchor="b"/>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algn="r" eaLnBrk="1" hangingPunct="1"/>
            <a:r>
              <a:rPr lang="es-ES" altLang="en-US" sz="1200" dirty="0">
                <a:solidFill>
                  <a:srgbClr val="000000"/>
                </a:solidFill>
              </a:rPr>
              <a:t>18</a:t>
            </a:r>
          </a:p>
        </p:txBody>
      </p:sp>
    </p:spTree>
    <p:extLst>
      <p:ext uri="{BB962C8B-B14F-4D97-AF65-F5344CB8AC3E}">
        <p14:creationId xmlns:p14="http://schemas.microsoft.com/office/powerpoint/2010/main" val="4251487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Date Placeholder 3"/>
          <p:cNvSpPr>
            <a:spLocks noGrp="1"/>
          </p:cNvSpPr>
          <p:nvPr>
            <p:ph type="dt" idx="10"/>
          </p:nvPr>
        </p:nvSpPr>
        <p:spPr/>
        <p:txBody>
          <a:bodyPr/>
          <a:lstStyle/>
          <a:p>
            <a:r>
              <a:rPr lang="es-ES" altLang="en-US" dirty="0"/>
              <a:t>12/15/2017</a:t>
            </a:r>
            <a:endParaRPr lang="es-ES" altLang="en-US" sz="1200" dirty="0"/>
          </a:p>
        </p:txBody>
      </p:sp>
      <p:sp>
        <p:nvSpPr>
          <p:cNvPr id="5" name="Slide Number Placeholder 4"/>
          <p:cNvSpPr>
            <a:spLocks noGrp="1"/>
          </p:cNvSpPr>
          <p:nvPr>
            <p:ph type="sldNum" sz="quarter" idx="11"/>
          </p:nvPr>
        </p:nvSpPr>
        <p:spPr/>
        <p:txBody>
          <a:bodyPr/>
          <a:lstStyle/>
          <a:p>
            <a:r>
              <a:rPr lang="es-ES" altLang="en-US" dirty="0"/>
              <a:t>&lt;#&gt;</a:t>
            </a:r>
            <a:endParaRPr lang="es-ES" altLang="en-US" sz="1200" dirty="0"/>
          </a:p>
        </p:txBody>
      </p:sp>
    </p:spTree>
    <p:extLst>
      <p:ext uri="{BB962C8B-B14F-4D97-AF65-F5344CB8AC3E}">
        <p14:creationId xmlns:p14="http://schemas.microsoft.com/office/powerpoint/2010/main" val="3027100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Date Placeholder 3"/>
          <p:cNvSpPr>
            <a:spLocks noGrp="1"/>
          </p:cNvSpPr>
          <p:nvPr>
            <p:ph type="dt" idx="10"/>
          </p:nvPr>
        </p:nvSpPr>
        <p:spPr/>
        <p:txBody>
          <a:bodyPr/>
          <a:lstStyle/>
          <a:p>
            <a:r>
              <a:rPr lang="es-ES" altLang="en-US" dirty="0"/>
              <a:t>12/15/2017</a:t>
            </a:r>
            <a:endParaRPr lang="es-ES" altLang="en-US" sz="1200" dirty="0"/>
          </a:p>
        </p:txBody>
      </p:sp>
      <p:sp>
        <p:nvSpPr>
          <p:cNvPr id="5" name="Slide Number Placeholder 4"/>
          <p:cNvSpPr>
            <a:spLocks noGrp="1"/>
          </p:cNvSpPr>
          <p:nvPr>
            <p:ph type="sldNum" sz="quarter" idx="11"/>
          </p:nvPr>
        </p:nvSpPr>
        <p:spPr/>
        <p:txBody>
          <a:bodyPr/>
          <a:lstStyle/>
          <a:p>
            <a:r>
              <a:rPr lang="es-ES" altLang="en-US" dirty="0"/>
              <a:t>&lt;#&gt;</a:t>
            </a:r>
            <a:endParaRPr lang="es-ES" altLang="en-US" sz="1200" dirty="0"/>
          </a:p>
        </p:txBody>
      </p:sp>
    </p:spTree>
    <p:extLst>
      <p:ext uri="{BB962C8B-B14F-4D97-AF65-F5344CB8AC3E}">
        <p14:creationId xmlns:p14="http://schemas.microsoft.com/office/powerpoint/2010/main" val="2826010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Date Placeholder 3"/>
          <p:cNvSpPr>
            <a:spLocks noGrp="1"/>
          </p:cNvSpPr>
          <p:nvPr>
            <p:ph type="dt" idx="10"/>
          </p:nvPr>
        </p:nvSpPr>
        <p:spPr/>
        <p:txBody>
          <a:bodyPr/>
          <a:lstStyle/>
          <a:p>
            <a:r>
              <a:rPr lang="es-ES" altLang="en-US" dirty="0"/>
              <a:t>12/15/2017</a:t>
            </a:r>
            <a:endParaRPr lang="es-ES" altLang="en-US" sz="1200" dirty="0"/>
          </a:p>
        </p:txBody>
      </p:sp>
      <p:sp>
        <p:nvSpPr>
          <p:cNvPr id="5" name="Slide Number Placeholder 4"/>
          <p:cNvSpPr>
            <a:spLocks noGrp="1"/>
          </p:cNvSpPr>
          <p:nvPr>
            <p:ph type="sldNum" sz="quarter" idx="11"/>
          </p:nvPr>
        </p:nvSpPr>
        <p:spPr/>
        <p:txBody>
          <a:bodyPr/>
          <a:lstStyle/>
          <a:p>
            <a:r>
              <a:rPr lang="es-ES" altLang="en-US" dirty="0"/>
              <a:t>&lt;#&gt;</a:t>
            </a:r>
            <a:endParaRPr lang="es-ES" altLang="en-US" sz="1200" dirty="0"/>
          </a:p>
        </p:txBody>
      </p:sp>
    </p:spTree>
    <p:extLst>
      <p:ext uri="{BB962C8B-B14F-4D97-AF65-F5344CB8AC3E}">
        <p14:creationId xmlns:p14="http://schemas.microsoft.com/office/powerpoint/2010/main" val="3515537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Date Placeholder 3"/>
          <p:cNvSpPr>
            <a:spLocks noGrp="1"/>
          </p:cNvSpPr>
          <p:nvPr>
            <p:ph type="dt" idx="10"/>
          </p:nvPr>
        </p:nvSpPr>
        <p:spPr/>
        <p:txBody>
          <a:bodyPr/>
          <a:lstStyle/>
          <a:p>
            <a:r>
              <a:rPr lang="es-ES" altLang="en-US" dirty="0"/>
              <a:t>12/15/2017</a:t>
            </a:r>
            <a:endParaRPr lang="es-ES" altLang="en-US" sz="1200" dirty="0"/>
          </a:p>
        </p:txBody>
      </p:sp>
      <p:sp>
        <p:nvSpPr>
          <p:cNvPr id="5" name="Slide Number Placeholder 4"/>
          <p:cNvSpPr>
            <a:spLocks noGrp="1"/>
          </p:cNvSpPr>
          <p:nvPr>
            <p:ph type="sldNum" sz="quarter" idx="11"/>
          </p:nvPr>
        </p:nvSpPr>
        <p:spPr/>
        <p:txBody>
          <a:bodyPr/>
          <a:lstStyle/>
          <a:p>
            <a:r>
              <a:rPr lang="es-ES" altLang="en-US" dirty="0"/>
              <a:t>&lt;#&gt;</a:t>
            </a:r>
            <a:endParaRPr lang="es-ES" altLang="en-US" sz="1200" dirty="0"/>
          </a:p>
        </p:txBody>
      </p:sp>
    </p:spTree>
    <p:extLst>
      <p:ext uri="{BB962C8B-B14F-4D97-AF65-F5344CB8AC3E}">
        <p14:creationId xmlns:p14="http://schemas.microsoft.com/office/powerpoint/2010/main" val="2741187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Date Placeholder 3"/>
          <p:cNvSpPr>
            <a:spLocks noGrp="1"/>
          </p:cNvSpPr>
          <p:nvPr>
            <p:ph type="dt" idx="10"/>
          </p:nvPr>
        </p:nvSpPr>
        <p:spPr/>
        <p:txBody>
          <a:bodyPr/>
          <a:lstStyle/>
          <a:p>
            <a:r>
              <a:rPr lang="es-ES" altLang="en-US" dirty="0"/>
              <a:t>12/15/2017</a:t>
            </a:r>
            <a:endParaRPr lang="es-ES" altLang="en-US" sz="1200" dirty="0"/>
          </a:p>
        </p:txBody>
      </p:sp>
      <p:sp>
        <p:nvSpPr>
          <p:cNvPr id="5" name="Slide Number Placeholder 4"/>
          <p:cNvSpPr>
            <a:spLocks noGrp="1"/>
          </p:cNvSpPr>
          <p:nvPr>
            <p:ph type="sldNum" sz="quarter" idx="11"/>
          </p:nvPr>
        </p:nvSpPr>
        <p:spPr/>
        <p:txBody>
          <a:bodyPr/>
          <a:lstStyle/>
          <a:p>
            <a:r>
              <a:rPr lang="es-ES" altLang="en-US" dirty="0"/>
              <a:t>&lt;#&gt;</a:t>
            </a:r>
            <a:endParaRPr lang="es-ES" altLang="en-US" sz="1200" dirty="0"/>
          </a:p>
        </p:txBody>
      </p:sp>
    </p:spTree>
    <p:extLst>
      <p:ext uri="{BB962C8B-B14F-4D97-AF65-F5344CB8AC3E}">
        <p14:creationId xmlns:p14="http://schemas.microsoft.com/office/powerpoint/2010/main" val="1923098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Date Placeholder 3"/>
          <p:cNvSpPr>
            <a:spLocks noGrp="1"/>
          </p:cNvSpPr>
          <p:nvPr>
            <p:ph type="dt" idx="10"/>
          </p:nvPr>
        </p:nvSpPr>
        <p:spPr/>
        <p:txBody>
          <a:bodyPr/>
          <a:lstStyle/>
          <a:p>
            <a:r>
              <a:rPr lang="es-ES" altLang="en-US" dirty="0"/>
              <a:t>12/15/2017</a:t>
            </a:r>
            <a:endParaRPr lang="es-ES" altLang="en-US" sz="1200" dirty="0"/>
          </a:p>
        </p:txBody>
      </p:sp>
      <p:sp>
        <p:nvSpPr>
          <p:cNvPr id="5" name="Slide Number Placeholder 4"/>
          <p:cNvSpPr>
            <a:spLocks noGrp="1"/>
          </p:cNvSpPr>
          <p:nvPr>
            <p:ph type="sldNum" sz="quarter" idx="11"/>
          </p:nvPr>
        </p:nvSpPr>
        <p:spPr/>
        <p:txBody>
          <a:bodyPr/>
          <a:lstStyle/>
          <a:p>
            <a:r>
              <a:rPr lang="es-ES" altLang="en-US" dirty="0"/>
              <a:t>&lt;#&gt;</a:t>
            </a:r>
            <a:endParaRPr lang="es-ES" altLang="en-US" sz="1200" dirty="0"/>
          </a:p>
        </p:txBody>
      </p:sp>
    </p:spTree>
    <p:extLst>
      <p:ext uri="{BB962C8B-B14F-4D97-AF65-F5344CB8AC3E}">
        <p14:creationId xmlns:p14="http://schemas.microsoft.com/office/powerpoint/2010/main" val="1286583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Date Placeholder 3"/>
          <p:cNvSpPr>
            <a:spLocks noGrp="1"/>
          </p:cNvSpPr>
          <p:nvPr>
            <p:ph type="dt" idx="10"/>
          </p:nvPr>
        </p:nvSpPr>
        <p:spPr/>
        <p:txBody>
          <a:bodyPr/>
          <a:lstStyle/>
          <a:p>
            <a:r>
              <a:rPr lang="es-ES" altLang="en-US" dirty="0"/>
              <a:t>12/15/2017</a:t>
            </a:r>
            <a:endParaRPr lang="es-ES" altLang="en-US" sz="1200" dirty="0"/>
          </a:p>
        </p:txBody>
      </p:sp>
      <p:sp>
        <p:nvSpPr>
          <p:cNvPr id="5" name="Slide Number Placeholder 4"/>
          <p:cNvSpPr>
            <a:spLocks noGrp="1"/>
          </p:cNvSpPr>
          <p:nvPr>
            <p:ph type="sldNum" sz="quarter" idx="11"/>
          </p:nvPr>
        </p:nvSpPr>
        <p:spPr/>
        <p:txBody>
          <a:bodyPr/>
          <a:lstStyle/>
          <a:p>
            <a:r>
              <a:rPr lang="es-ES" altLang="en-US" dirty="0"/>
              <a:t>&lt;#&gt;</a:t>
            </a:r>
            <a:endParaRPr lang="es-ES" altLang="en-US" sz="1200" dirty="0"/>
          </a:p>
        </p:txBody>
      </p:sp>
    </p:spTree>
    <p:extLst>
      <p:ext uri="{BB962C8B-B14F-4D97-AF65-F5344CB8AC3E}">
        <p14:creationId xmlns:p14="http://schemas.microsoft.com/office/powerpoint/2010/main" val="391513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Date Placeholder 3"/>
          <p:cNvSpPr>
            <a:spLocks noGrp="1"/>
          </p:cNvSpPr>
          <p:nvPr>
            <p:ph type="dt" idx="10"/>
          </p:nvPr>
        </p:nvSpPr>
        <p:spPr/>
        <p:txBody>
          <a:bodyPr/>
          <a:lstStyle/>
          <a:p>
            <a:r>
              <a:rPr lang="es-ES" altLang="en-US" dirty="0"/>
              <a:t>12/15/2017</a:t>
            </a:r>
            <a:endParaRPr lang="es-ES" altLang="en-US" sz="1200" dirty="0"/>
          </a:p>
        </p:txBody>
      </p:sp>
      <p:sp>
        <p:nvSpPr>
          <p:cNvPr id="5" name="Slide Number Placeholder 4"/>
          <p:cNvSpPr>
            <a:spLocks noGrp="1"/>
          </p:cNvSpPr>
          <p:nvPr>
            <p:ph type="sldNum" sz="quarter" idx="11"/>
          </p:nvPr>
        </p:nvSpPr>
        <p:spPr/>
        <p:txBody>
          <a:bodyPr/>
          <a:lstStyle/>
          <a:p>
            <a:r>
              <a:rPr lang="es-ES" altLang="en-US" dirty="0"/>
              <a:t>&lt;#&gt;</a:t>
            </a:r>
            <a:endParaRPr lang="es-ES" altLang="en-US" sz="1200" dirty="0"/>
          </a:p>
        </p:txBody>
      </p:sp>
    </p:spTree>
    <p:extLst>
      <p:ext uri="{BB962C8B-B14F-4D97-AF65-F5344CB8AC3E}">
        <p14:creationId xmlns:p14="http://schemas.microsoft.com/office/powerpoint/2010/main" val="2875004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s-ES" dirty="0" err="1"/>
              <a:t>Click</a:t>
            </a:r>
            <a:r>
              <a:rPr lang="es-ES" dirty="0"/>
              <a:t> to </a:t>
            </a:r>
            <a:r>
              <a:rPr lang="es-ES" dirty="0" err="1"/>
              <a:t>edit</a:t>
            </a:r>
            <a:r>
              <a:rPr lang="es-ES" dirty="0"/>
              <a:t> Master </a:t>
            </a:r>
            <a:r>
              <a:rPr lang="es-ES" dirty="0" err="1"/>
              <a:t>title</a:t>
            </a:r>
            <a:r>
              <a:rPr lang="es-ES" dirty="0"/>
              <a:t> </a:t>
            </a:r>
            <a:r>
              <a:rPr lang="es-ES" dirty="0" err="1"/>
              <a:t>style</a:t>
            </a:r>
            <a:endParaRPr lang="es-E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dirty="0" err="1"/>
              <a:t>Click</a:t>
            </a:r>
            <a:r>
              <a:rPr lang="es-ES" dirty="0"/>
              <a:t> to </a:t>
            </a:r>
            <a:r>
              <a:rPr lang="es-ES" dirty="0" err="1"/>
              <a:t>edit</a:t>
            </a:r>
            <a:r>
              <a:rPr lang="es-ES" dirty="0"/>
              <a:t> Master </a:t>
            </a:r>
            <a:r>
              <a:rPr lang="es-ES" dirty="0" err="1"/>
              <a:t>subtitle</a:t>
            </a:r>
            <a:r>
              <a:rPr lang="es-ES" dirty="0"/>
              <a:t> </a:t>
            </a:r>
            <a:r>
              <a:rPr lang="es-ES" dirty="0" err="1"/>
              <a:t>style</a:t>
            </a:r>
            <a:endParaRPr lang="es-ES" dirty="0"/>
          </a:p>
        </p:txBody>
      </p:sp>
      <p:sp>
        <p:nvSpPr>
          <p:cNvPr id="4" name="Slide Number Placeholder 3"/>
          <p:cNvSpPr>
            <a:spLocks noGrp="1"/>
          </p:cNvSpPr>
          <p:nvPr>
            <p:ph type="sldNum" sz="quarter" idx="10"/>
          </p:nvPr>
        </p:nvSpPr>
        <p:spPr/>
        <p:txBody>
          <a:bodyPr/>
          <a:lstStyle>
            <a:lvl1pPr>
              <a:defRPr/>
            </a:lvl1pPr>
          </a:lstStyle>
          <a:p>
            <a:r>
              <a:rPr lang="es-ES" altLang="en-US" dirty="0"/>
              <a:t>&lt;#&gt;</a:t>
            </a:r>
            <a:endParaRPr lang="es-ES" altLang="en-US" sz="1200" dirty="0">
              <a:solidFill>
                <a:srgbClr val="898989"/>
              </a:solidFill>
            </a:endParaRPr>
          </a:p>
        </p:txBody>
      </p:sp>
      <p:sp>
        <p:nvSpPr>
          <p:cNvPr id="5" name="Date Placeholder 4"/>
          <p:cNvSpPr>
            <a:spLocks noGrp="1"/>
          </p:cNvSpPr>
          <p:nvPr>
            <p:ph type="dt" sz="half" idx="11"/>
          </p:nvPr>
        </p:nvSpPr>
        <p:spPr/>
        <p:txBody>
          <a:bodyPr/>
          <a:lstStyle>
            <a:lvl1pPr>
              <a:defRPr/>
            </a:lvl1pPr>
          </a:lstStyle>
          <a:p>
            <a:r>
              <a:rPr lang="es-ES" altLang="en-US" dirty="0"/>
              <a:t>15 de diciembre del 2017</a:t>
            </a:r>
            <a:endParaRPr lang="es-ES" altLang="en-US" sz="1200" dirty="0">
              <a:solidFill>
                <a:srgbClr val="FFFFFF"/>
              </a:solidFill>
              <a:latin typeface="+mn-lt"/>
            </a:endParaRPr>
          </a:p>
        </p:txBody>
      </p:sp>
    </p:spTree>
    <p:extLst>
      <p:ext uri="{BB962C8B-B14F-4D97-AF65-F5344CB8AC3E}">
        <p14:creationId xmlns:p14="http://schemas.microsoft.com/office/powerpoint/2010/main" val="3834582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
        <p:nvSpPr>
          <p:cNvPr id="5" name="Date Placeholder 4"/>
          <p:cNvSpPr>
            <a:spLocks noGrp="1"/>
          </p:cNvSpPr>
          <p:nvPr>
            <p:ph type="dt" sz="half" idx="11"/>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203772412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1672228786"/>
      </p:ext>
    </p:extLst>
  </p:cSld>
  <p:clrMapOvr>
    <a:masterClrMapping/>
  </p:clrMapOvr>
  <p:transition spd="med"/>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3464792784"/>
      </p:ext>
    </p:extLst>
  </p:cSld>
  <p:clrMapOvr>
    <a:masterClrMapping/>
  </p:clrMapOvr>
  <p:transition spd="med"/>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667971894"/>
      </p:ext>
    </p:extLst>
  </p:cSld>
  <p:clrMapOvr>
    <a:masterClrMapping/>
  </p:clrMapOvr>
  <p:transition spd="med"/>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744821214"/>
      </p:ext>
    </p:extLst>
  </p:cSld>
  <p:clrMapOvr>
    <a:masterClrMapping/>
  </p:clrMapOvr>
  <p:transition spd="med"/>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2892824640"/>
      </p:ext>
    </p:extLst>
  </p:cSld>
  <p:clrMapOvr>
    <a:masterClrMapping/>
  </p:clrMapOvr>
  <p:transition spd="med"/>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4289111010"/>
      </p:ext>
    </p:extLst>
  </p:cSld>
  <p:clrMapOvr>
    <a:masterClrMapping/>
  </p:clrMapOvr>
  <p:transition spd="med"/>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3505009366"/>
      </p:ext>
    </p:extLst>
  </p:cSld>
  <p:clrMapOvr>
    <a:masterClrMapping/>
  </p:clrMapOvr>
  <p:transition spd="med"/>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827648919"/>
      </p:ext>
    </p:extLst>
  </p:cSld>
  <p:clrMapOvr>
    <a:masterClrMapping/>
  </p:clrMapOvr>
  <p:transition spd="med"/>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1259107950"/>
      </p:ext>
    </p:extLst>
  </p:cSld>
  <p:clrMapOvr>
    <a:masterClrMapping/>
  </p:clrMapOvr>
  <p:transition spd="med"/>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668173025"/>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
        <p:nvSpPr>
          <p:cNvPr id="5" name="Date Placeholder 4"/>
          <p:cNvSpPr>
            <a:spLocks noGrp="1"/>
          </p:cNvSpPr>
          <p:nvPr>
            <p:ph type="dt" sz="half" idx="11"/>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329783856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1446850588"/>
      </p:ext>
    </p:extLst>
  </p:cSld>
  <p:clrMapOvr>
    <a:masterClrMapping/>
  </p:clrMapOvr>
  <p:transition spd="med"/>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3020399886"/>
      </p:ext>
    </p:extLst>
  </p:cSld>
  <p:clrMapOvr>
    <a:masterClrMapping/>
  </p:clrMapOvr>
  <p:transition spd="med"/>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2300821131"/>
      </p:ext>
    </p:extLst>
  </p:cSld>
  <p:clrMapOvr>
    <a:masterClrMapping/>
  </p:clrMapOvr>
  <p:transition spd="med"/>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3465527308"/>
      </p:ext>
    </p:extLst>
  </p:cSld>
  <p:clrMapOvr>
    <a:masterClrMapping/>
  </p:clrMapOvr>
  <p:transition spd="med"/>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4288925701"/>
      </p:ext>
    </p:extLst>
  </p:cSld>
  <p:clrMapOvr>
    <a:masterClrMapping/>
  </p:clrMapOvr>
  <p:transition spd="med"/>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2967874786"/>
      </p:ext>
    </p:extLst>
  </p:cSld>
  <p:clrMapOvr>
    <a:masterClrMapping/>
  </p:clrMapOvr>
  <p:transition spd="med"/>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478724713"/>
      </p:ext>
    </p:extLst>
  </p:cSld>
  <p:clrMapOvr>
    <a:masterClrMapping/>
  </p:clrMapOvr>
  <p:transition spd="med"/>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72828059"/>
      </p:ext>
    </p:extLst>
  </p:cSld>
  <p:clrMapOvr>
    <a:masterClrMapping/>
  </p:clrMapOvr>
  <p:transition spd="med"/>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1393701690"/>
      </p:ext>
    </p:extLst>
  </p:cSld>
  <p:clrMapOvr>
    <a:masterClrMapping/>
  </p:clrMapOvr>
  <p:transition spd="med"/>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1700143123"/>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r>
              <a:rPr lang="en-US" altLang="en-US" dirty="0"/>
              <a:t>&lt;#&gt;</a:t>
            </a:r>
          </a:p>
        </p:txBody>
      </p:sp>
    </p:spTree>
    <p:extLst>
      <p:ext uri="{BB962C8B-B14F-4D97-AF65-F5344CB8AC3E}">
        <p14:creationId xmlns:p14="http://schemas.microsoft.com/office/powerpoint/2010/main" val="118397843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4089978284"/>
      </p:ext>
    </p:extLst>
  </p:cSld>
  <p:clrMapOvr>
    <a:masterClrMapping/>
  </p:clrMapOvr>
  <p:transition spd="med"/>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653947029"/>
      </p:ext>
    </p:extLst>
  </p:cSld>
  <p:clrMapOvr>
    <a:masterClrMapping/>
  </p:clrMapOvr>
  <p:transition spd="med"/>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94232775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990151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62723518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84163" y="1139825"/>
            <a:ext cx="4214812"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1375" y="1139825"/>
            <a:ext cx="4214813"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442565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5969833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673420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648743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597966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r>
              <a:rPr lang="en-US" altLang="en-US" dirty="0"/>
              <a:t>&lt;#&gt;</a:t>
            </a:r>
          </a:p>
        </p:txBody>
      </p:sp>
    </p:spTree>
    <p:extLst>
      <p:ext uri="{BB962C8B-B14F-4D97-AF65-F5344CB8AC3E}">
        <p14:creationId xmlns:p14="http://schemas.microsoft.com/office/powerpoint/2010/main" val="195275957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8350328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250343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274638"/>
            <a:ext cx="2144713" cy="57610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84163" y="274638"/>
            <a:ext cx="6284912" cy="57610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633784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2369014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208581262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174738399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84163" y="1139825"/>
            <a:ext cx="4214812"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1375" y="1139825"/>
            <a:ext cx="4214813"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359384226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dirty="0"/>
          </a:p>
        </p:txBody>
      </p:sp>
      <p:sp>
        <p:nvSpPr>
          <p:cNvPr id="8" name="Footer Placeholder 7"/>
          <p:cNvSpPr>
            <a:spLocks noGrp="1"/>
          </p:cNvSpPr>
          <p:nvPr>
            <p:ph type="ftr" sz="quarter" idx="11"/>
          </p:nvPr>
        </p:nvSpPr>
        <p:spPr/>
        <p:txBody>
          <a:bodyPr/>
          <a:lstStyle>
            <a:lvl1pPr>
              <a:defRPr/>
            </a:lvl1pPr>
          </a:lstStyle>
          <a:p>
            <a:endParaRPr lang="en-US" altLang="en-US" dirty="0"/>
          </a:p>
        </p:txBody>
      </p:sp>
      <p:sp>
        <p:nvSpPr>
          <p:cNvPr id="9" name="Slide Number Placeholder 8"/>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246995870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dirty="0"/>
          </a:p>
        </p:txBody>
      </p:sp>
      <p:sp>
        <p:nvSpPr>
          <p:cNvPr id="4" name="Footer Placeholder 3"/>
          <p:cNvSpPr>
            <a:spLocks noGrp="1"/>
          </p:cNvSpPr>
          <p:nvPr>
            <p:ph type="ftr" sz="quarter" idx="11"/>
          </p:nvPr>
        </p:nvSpPr>
        <p:spPr/>
        <p:txBody>
          <a:bodyPr/>
          <a:lstStyle>
            <a:lvl1pPr>
              <a:defRPr/>
            </a:lvl1pPr>
          </a:lstStyle>
          <a:p>
            <a:endParaRPr lang="en-US" altLang="en-US" dirty="0"/>
          </a:p>
        </p:txBody>
      </p:sp>
      <p:sp>
        <p:nvSpPr>
          <p:cNvPr id="5" name="Slide Number Placeholder 4"/>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387834480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dirty="0"/>
          </a:p>
        </p:txBody>
      </p:sp>
      <p:sp>
        <p:nvSpPr>
          <p:cNvPr id="3" name="Footer Placeholder 2"/>
          <p:cNvSpPr>
            <a:spLocks noGrp="1"/>
          </p:cNvSpPr>
          <p:nvPr>
            <p:ph type="ftr" sz="quarter" idx="11"/>
          </p:nvPr>
        </p:nvSpPr>
        <p:spPr/>
        <p:txBody>
          <a:bodyPr/>
          <a:lstStyle>
            <a:lvl1pPr>
              <a:defRPr/>
            </a:lvl1pPr>
          </a:lstStyle>
          <a:p>
            <a:endParaRPr lang="en-US" altLang="en-US" dirty="0"/>
          </a:p>
        </p:txBody>
      </p:sp>
      <p:sp>
        <p:nvSpPr>
          <p:cNvPr id="4" name="Slide Number Placeholder 3"/>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22094664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r>
              <a:rPr lang="en-US" altLang="en-US" dirty="0"/>
              <a:t>&lt;#&gt;</a:t>
            </a:r>
          </a:p>
        </p:txBody>
      </p:sp>
    </p:spTree>
    <p:extLst>
      <p:ext uri="{BB962C8B-B14F-4D97-AF65-F5344CB8AC3E}">
        <p14:creationId xmlns:p14="http://schemas.microsoft.com/office/powerpoint/2010/main" val="225842488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371923854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278943954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109316246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274638"/>
            <a:ext cx="2144713" cy="57610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84163" y="274638"/>
            <a:ext cx="6284912" cy="57610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200578774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270303099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192455996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228176958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84163" y="1139825"/>
            <a:ext cx="4214812"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1375" y="1139825"/>
            <a:ext cx="4214813"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366840964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dirty="0"/>
          </a:p>
        </p:txBody>
      </p:sp>
      <p:sp>
        <p:nvSpPr>
          <p:cNvPr id="8" name="Footer Placeholder 7"/>
          <p:cNvSpPr>
            <a:spLocks noGrp="1"/>
          </p:cNvSpPr>
          <p:nvPr>
            <p:ph type="ftr" sz="quarter" idx="11"/>
          </p:nvPr>
        </p:nvSpPr>
        <p:spPr/>
        <p:txBody>
          <a:bodyPr/>
          <a:lstStyle>
            <a:lvl1pPr>
              <a:defRPr/>
            </a:lvl1pPr>
          </a:lstStyle>
          <a:p>
            <a:endParaRPr lang="en-US" altLang="en-US" dirty="0"/>
          </a:p>
        </p:txBody>
      </p:sp>
      <p:sp>
        <p:nvSpPr>
          <p:cNvPr id="9" name="Slide Number Placeholder 8"/>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308553805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dirty="0"/>
          </a:p>
        </p:txBody>
      </p:sp>
      <p:sp>
        <p:nvSpPr>
          <p:cNvPr id="4" name="Footer Placeholder 3"/>
          <p:cNvSpPr>
            <a:spLocks noGrp="1"/>
          </p:cNvSpPr>
          <p:nvPr>
            <p:ph type="ftr" sz="quarter" idx="11"/>
          </p:nvPr>
        </p:nvSpPr>
        <p:spPr/>
        <p:txBody>
          <a:bodyPr/>
          <a:lstStyle>
            <a:lvl1pPr>
              <a:defRPr/>
            </a:lvl1pPr>
          </a:lstStyle>
          <a:p>
            <a:endParaRPr lang="en-US" altLang="en-US" dirty="0"/>
          </a:p>
        </p:txBody>
      </p:sp>
      <p:sp>
        <p:nvSpPr>
          <p:cNvPr id="5" name="Slide Number Placeholder 4"/>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12450607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84163" y="1139825"/>
            <a:ext cx="4214812"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1375" y="1139825"/>
            <a:ext cx="4214813"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r>
              <a:rPr lang="en-US" altLang="en-US" dirty="0"/>
              <a:t>&lt;#&gt;</a:t>
            </a:r>
          </a:p>
        </p:txBody>
      </p:sp>
    </p:spTree>
    <p:extLst>
      <p:ext uri="{BB962C8B-B14F-4D97-AF65-F5344CB8AC3E}">
        <p14:creationId xmlns:p14="http://schemas.microsoft.com/office/powerpoint/2010/main" val="225632317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dirty="0"/>
          </a:p>
        </p:txBody>
      </p:sp>
      <p:sp>
        <p:nvSpPr>
          <p:cNvPr id="3" name="Footer Placeholder 2"/>
          <p:cNvSpPr>
            <a:spLocks noGrp="1"/>
          </p:cNvSpPr>
          <p:nvPr>
            <p:ph type="ftr" sz="quarter" idx="11"/>
          </p:nvPr>
        </p:nvSpPr>
        <p:spPr/>
        <p:txBody>
          <a:bodyPr/>
          <a:lstStyle>
            <a:lvl1pPr>
              <a:defRPr/>
            </a:lvl1pPr>
          </a:lstStyle>
          <a:p>
            <a:endParaRPr lang="en-US" altLang="en-US" dirty="0"/>
          </a:p>
        </p:txBody>
      </p:sp>
      <p:sp>
        <p:nvSpPr>
          <p:cNvPr id="4" name="Slide Number Placeholder 3"/>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301365355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225271124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97680765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263804829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274638"/>
            <a:ext cx="2144713" cy="57610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84163" y="274638"/>
            <a:ext cx="6284912" cy="57610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243532371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118695874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334104993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224571227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84163" y="1139825"/>
            <a:ext cx="4214812"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1375" y="1139825"/>
            <a:ext cx="4214813"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118736950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dirty="0"/>
          </a:p>
        </p:txBody>
      </p:sp>
      <p:sp>
        <p:nvSpPr>
          <p:cNvPr id="8" name="Footer Placeholder 7"/>
          <p:cNvSpPr>
            <a:spLocks noGrp="1"/>
          </p:cNvSpPr>
          <p:nvPr>
            <p:ph type="ftr" sz="quarter" idx="11"/>
          </p:nvPr>
        </p:nvSpPr>
        <p:spPr/>
        <p:txBody>
          <a:bodyPr/>
          <a:lstStyle>
            <a:lvl1pPr>
              <a:defRPr/>
            </a:lvl1pPr>
          </a:lstStyle>
          <a:p>
            <a:endParaRPr lang="en-US" altLang="en-US" dirty="0"/>
          </a:p>
        </p:txBody>
      </p:sp>
      <p:sp>
        <p:nvSpPr>
          <p:cNvPr id="9" name="Slide Number Placeholder 8"/>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40290156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r>
              <a:rPr lang="en-US" altLang="en-US" dirty="0"/>
              <a:t>&lt;#&gt;</a:t>
            </a:r>
          </a:p>
        </p:txBody>
      </p:sp>
    </p:spTree>
    <p:extLst>
      <p:ext uri="{BB962C8B-B14F-4D97-AF65-F5344CB8AC3E}">
        <p14:creationId xmlns:p14="http://schemas.microsoft.com/office/powerpoint/2010/main" val="52626269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dirty="0"/>
          </a:p>
        </p:txBody>
      </p:sp>
      <p:sp>
        <p:nvSpPr>
          <p:cNvPr id="4" name="Footer Placeholder 3"/>
          <p:cNvSpPr>
            <a:spLocks noGrp="1"/>
          </p:cNvSpPr>
          <p:nvPr>
            <p:ph type="ftr" sz="quarter" idx="11"/>
          </p:nvPr>
        </p:nvSpPr>
        <p:spPr/>
        <p:txBody>
          <a:bodyPr/>
          <a:lstStyle>
            <a:lvl1pPr>
              <a:defRPr/>
            </a:lvl1pPr>
          </a:lstStyle>
          <a:p>
            <a:endParaRPr lang="en-US" altLang="en-US" dirty="0"/>
          </a:p>
        </p:txBody>
      </p:sp>
      <p:sp>
        <p:nvSpPr>
          <p:cNvPr id="5" name="Slide Number Placeholder 4"/>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401270148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dirty="0"/>
          </a:p>
        </p:txBody>
      </p:sp>
      <p:sp>
        <p:nvSpPr>
          <p:cNvPr id="3" name="Footer Placeholder 2"/>
          <p:cNvSpPr>
            <a:spLocks noGrp="1"/>
          </p:cNvSpPr>
          <p:nvPr>
            <p:ph type="ftr" sz="quarter" idx="11"/>
          </p:nvPr>
        </p:nvSpPr>
        <p:spPr/>
        <p:txBody>
          <a:bodyPr/>
          <a:lstStyle>
            <a:lvl1pPr>
              <a:defRPr/>
            </a:lvl1pPr>
          </a:lstStyle>
          <a:p>
            <a:endParaRPr lang="en-US" altLang="en-US" dirty="0"/>
          </a:p>
        </p:txBody>
      </p:sp>
      <p:sp>
        <p:nvSpPr>
          <p:cNvPr id="4" name="Slide Number Placeholder 3"/>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50505965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53475041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305332225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315328186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274638"/>
            <a:ext cx="2144713" cy="57610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84163" y="274638"/>
            <a:ext cx="6284912" cy="57610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323061234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86305755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258969781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232713376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84163" y="1139825"/>
            <a:ext cx="4214812"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1375" y="1139825"/>
            <a:ext cx="4214813"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35964904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r>
              <a:rPr lang="en-US" altLang="en-US" dirty="0"/>
              <a:t>&lt;#&gt;</a:t>
            </a:r>
          </a:p>
        </p:txBody>
      </p:sp>
    </p:spTree>
    <p:extLst>
      <p:ext uri="{BB962C8B-B14F-4D97-AF65-F5344CB8AC3E}">
        <p14:creationId xmlns:p14="http://schemas.microsoft.com/office/powerpoint/2010/main" val="293174143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dirty="0"/>
          </a:p>
        </p:txBody>
      </p:sp>
      <p:sp>
        <p:nvSpPr>
          <p:cNvPr id="8" name="Footer Placeholder 7"/>
          <p:cNvSpPr>
            <a:spLocks noGrp="1"/>
          </p:cNvSpPr>
          <p:nvPr>
            <p:ph type="ftr" sz="quarter" idx="11"/>
          </p:nvPr>
        </p:nvSpPr>
        <p:spPr/>
        <p:txBody>
          <a:bodyPr/>
          <a:lstStyle>
            <a:lvl1pPr>
              <a:defRPr/>
            </a:lvl1pPr>
          </a:lstStyle>
          <a:p>
            <a:endParaRPr lang="en-US" altLang="en-US" dirty="0"/>
          </a:p>
        </p:txBody>
      </p:sp>
      <p:sp>
        <p:nvSpPr>
          <p:cNvPr id="9" name="Slide Number Placeholder 8"/>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381053779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dirty="0"/>
          </a:p>
        </p:txBody>
      </p:sp>
      <p:sp>
        <p:nvSpPr>
          <p:cNvPr id="4" name="Footer Placeholder 3"/>
          <p:cNvSpPr>
            <a:spLocks noGrp="1"/>
          </p:cNvSpPr>
          <p:nvPr>
            <p:ph type="ftr" sz="quarter" idx="11"/>
          </p:nvPr>
        </p:nvSpPr>
        <p:spPr/>
        <p:txBody>
          <a:bodyPr/>
          <a:lstStyle>
            <a:lvl1pPr>
              <a:defRPr/>
            </a:lvl1pPr>
          </a:lstStyle>
          <a:p>
            <a:endParaRPr lang="en-US" altLang="en-US" dirty="0"/>
          </a:p>
        </p:txBody>
      </p:sp>
      <p:sp>
        <p:nvSpPr>
          <p:cNvPr id="5" name="Slide Number Placeholder 4"/>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252816213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dirty="0"/>
          </a:p>
        </p:txBody>
      </p:sp>
      <p:sp>
        <p:nvSpPr>
          <p:cNvPr id="3" name="Footer Placeholder 2"/>
          <p:cNvSpPr>
            <a:spLocks noGrp="1"/>
          </p:cNvSpPr>
          <p:nvPr>
            <p:ph type="ftr" sz="quarter" idx="11"/>
          </p:nvPr>
        </p:nvSpPr>
        <p:spPr/>
        <p:txBody>
          <a:bodyPr/>
          <a:lstStyle>
            <a:lvl1pPr>
              <a:defRPr/>
            </a:lvl1pPr>
          </a:lstStyle>
          <a:p>
            <a:endParaRPr lang="en-US" altLang="en-US" dirty="0"/>
          </a:p>
        </p:txBody>
      </p:sp>
      <p:sp>
        <p:nvSpPr>
          <p:cNvPr id="4" name="Slide Number Placeholder 3"/>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428009960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59522410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129817272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348498339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274638"/>
            <a:ext cx="2144713" cy="57610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84163" y="274638"/>
            <a:ext cx="6284912" cy="57610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108614981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296994602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251413155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14313109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r>
              <a:rPr lang="en-US" altLang="en-US" dirty="0"/>
              <a:t>&lt;#&gt;</a:t>
            </a:r>
          </a:p>
        </p:txBody>
      </p:sp>
    </p:spTree>
    <p:extLst>
      <p:ext uri="{BB962C8B-B14F-4D97-AF65-F5344CB8AC3E}">
        <p14:creationId xmlns:p14="http://schemas.microsoft.com/office/powerpoint/2010/main" val="1887177847"/>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84163" y="1139825"/>
            <a:ext cx="4214812"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1375" y="1139825"/>
            <a:ext cx="4214813"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351546049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dirty="0"/>
          </a:p>
        </p:txBody>
      </p:sp>
      <p:sp>
        <p:nvSpPr>
          <p:cNvPr id="8" name="Footer Placeholder 7"/>
          <p:cNvSpPr>
            <a:spLocks noGrp="1"/>
          </p:cNvSpPr>
          <p:nvPr>
            <p:ph type="ftr" sz="quarter" idx="11"/>
          </p:nvPr>
        </p:nvSpPr>
        <p:spPr/>
        <p:txBody>
          <a:bodyPr/>
          <a:lstStyle>
            <a:lvl1pPr>
              <a:defRPr/>
            </a:lvl1pPr>
          </a:lstStyle>
          <a:p>
            <a:endParaRPr lang="en-US" altLang="en-US" dirty="0"/>
          </a:p>
        </p:txBody>
      </p:sp>
      <p:sp>
        <p:nvSpPr>
          <p:cNvPr id="9" name="Slide Number Placeholder 8"/>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300311113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dirty="0"/>
          </a:p>
        </p:txBody>
      </p:sp>
      <p:sp>
        <p:nvSpPr>
          <p:cNvPr id="4" name="Footer Placeholder 3"/>
          <p:cNvSpPr>
            <a:spLocks noGrp="1"/>
          </p:cNvSpPr>
          <p:nvPr>
            <p:ph type="ftr" sz="quarter" idx="11"/>
          </p:nvPr>
        </p:nvSpPr>
        <p:spPr/>
        <p:txBody>
          <a:bodyPr/>
          <a:lstStyle>
            <a:lvl1pPr>
              <a:defRPr/>
            </a:lvl1pPr>
          </a:lstStyle>
          <a:p>
            <a:endParaRPr lang="en-US" altLang="en-US" dirty="0"/>
          </a:p>
        </p:txBody>
      </p:sp>
      <p:sp>
        <p:nvSpPr>
          <p:cNvPr id="5" name="Slide Number Placeholder 4"/>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135045258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dirty="0"/>
          </a:p>
        </p:txBody>
      </p:sp>
      <p:sp>
        <p:nvSpPr>
          <p:cNvPr id="3" name="Footer Placeholder 2"/>
          <p:cNvSpPr>
            <a:spLocks noGrp="1"/>
          </p:cNvSpPr>
          <p:nvPr>
            <p:ph type="ftr" sz="quarter" idx="11"/>
          </p:nvPr>
        </p:nvSpPr>
        <p:spPr/>
        <p:txBody>
          <a:bodyPr/>
          <a:lstStyle>
            <a:lvl1pPr>
              <a:defRPr/>
            </a:lvl1pPr>
          </a:lstStyle>
          <a:p>
            <a:endParaRPr lang="en-US" altLang="en-US" dirty="0"/>
          </a:p>
        </p:txBody>
      </p:sp>
      <p:sp>
        <p:nvSpPr>
          <p:cNvPr id="4" name="Slide Number Placeholder 3"/>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328482402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368847836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4085370877"/>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290262518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274638"/>
            <a:ext cx="2144713" cy="57610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84163" y="274638"/>
            <a:ext cx="6284912" cy="57610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171523391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1397223334"/>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39257593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ltLang="en-US" dirty="0"/>
              <a:t>&lt;#&gt;</a:t>
            </a:r>
          </a:p>
        </p:txBody>
      </p:sp>
    </p:spTree>
    <p:extLst>
      <p:ext uri="{BB962C8B-B14F-4D97-AF65-F5344CB8AC3E}">
        <p14:creationId xmlns:p14="http://schemas.microsoft.com/office/powerpoint/2010/main" val="3738894227"/>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197510542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84163" y="1139825"/>
            <a:ext cx="4214812"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1375" y="1139825"/>
            <a:ext cx="4214813"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274810291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dirty="0"/>
          </a:p>
        </p:txBody>
      </p:sp>
      <p:sp>
        <p:nvSpPr>
          <p:cNvPr id="8" name="Footer Placeholder 7"/>
          <p:cNvSpPr>
            <a:spLocks noGrp="1"/>
          </p:cNvSpPr>
          <p:nvPr>
            <p:ph type="ftr" sz="quarter" idx="11"/>
          </p:nvPr>
        </p:nvSpPr>
        <p:spPr/>
        <p:txBody>
          <a:bodyPr/>
          <a:lstStyle>
            <a:lvl1pPr>
              <a:defRPr/>
            </a:lvl1pPr>
          </a:lstStyle>
          <a:p>
            <a:endParaRPr lang="en-US" altLang="en-US" dirty="0"/>
          </a:p>
        </p:txBody>
      </p:sp>
      <p:sp>
        <p:nvSpPr>
          <p:cNvPr id="9" name="Slide Number Placeholder 8"/>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326737371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dirty="0"/>
          </a:p>
        </p:txBody>
      </p:sp>
      <p:sp>
        <p:nvSpPr>
          <p:cNvPr id="4" name="Footer Placeholder 3"/>
          <p:cNvSpPr>
            <a:spLocks noGrp="1"/>
          </p:cNvSpPr>
          <p:nvPr>
            <p:ph type="ftr" sz="quarter" idx="11"/>
          </p:nvPr>
        </p:nvSpPr>
        <p:spPr/>
        <p:txBody>
          <a:bodyPr/>
          <a:lstStyle>
            <a:lvl1pPr>
              <a:defRPr/>
            </a:lvl1pPr>
          </a:lstStyle>
          <a:p>
            <a:endParaRPr lang="en-US" altLang="en-US" dirty="0"/>
          </a:p>
        </p:txBody>
      </p:sp>
      <p:sp>
        <p:nvSpPr>
          <p:cNvPr id="5" name="Slide Number Placeholder 4"/>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369485207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dirty="0"/>
          </a:p>
        </p:txBody>
      </p:sp>
      <p:sp>
        <p:nvSpPr>
          <p:cNvPr id="3" name="Footer Placeholder 2"/>
          <p:cNvSpPr>
            <a:spLocks noGrp="1"/>
          </p:cNvSpPr>
          <p:nvPr>
            <p:ph type="ftr" sz="quarter" idx="11"/>
          </p:nvPr>
        </p:nvSpPr>
        <p:spPr/>
        <p:txBody>
          <a:bodyPr/>
          <a:lstStyle>
            <a:lvl1pPr>
              <a:defRPr/>
            </a:lvl1pPr>
          </a:lstStyle>
          <a:p>
            <a:endParaRPr lang="en-US" altLang="en-US" dirty="0"/>
          </a:p>
        </p:txBody>
      </p:sp>
      <p:sp>
        <p:nvSpPr>
          <p:cNvPr id="4" name="Slide Number Placeholder 3"/>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357994214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51850043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361778176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194048776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274638"/>
            <a:ext cx="2144713" cy="57610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84163" y="274638"/>
            <a:ext cx="6284912" cy="57610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308827800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276228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
        <p:nvSpPr>
          <p:cNvPr id="5" name="Date Placeholder 4"/>
          <p:cNvSpPr>
            <a:spLocks noGrp="1"/>
          </p:cNvSpPr>
          <p:nvPr>
            <p:ph type="dt" sz="half" idx="11"/>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30201851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ltLang="en-US" dirty="0"/>
              <a:t>&lt;#&gt;</a:t>
            </a:r>
          </a:p>
        </p:txBody>
      </p:sp>
    </p:spTree>
    <p:extLst>
      <p:ext uri="{BB962C8B-B14F-4D97-AF65-F5344CB8AC3E}">
        <p14:creationId xmlns:p14="http://schemas.microsoft.com/office/powerpoint/2010/main" val="1611910644"/>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4123226545"/>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720574367"/>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84163" y="1139825"/>
            <a:ext cx="4214812"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1375" y="1139825"/>
            <a:ext cx="4214813"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86721811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dirty="0"/>
          </a:p>
        </p:txBody>
      </p:sp>
      <p:sp>
        <p:nvSpPr>
          <p:cNvPr id="8" name="Footer Placeholder 7"/>
          <p:cNvSpPr>
            <a:spLocks noGrp="1"/>
          </p:cNvSpPr>
          <p:nvPr>
            <p:ph type="ftr" sz="quarter" idx="11"/>
          </p:nvPr>
        </p:nvSpPr>
        <p:spPr/>
        <p:txBody>
          <a:bodyPr/>
          <a:lstStyle>
            <a:lvl1pPr>
              <a:defRPr/>
            </a:lvl1pPr>
          </a:lstStyle>
          <a:p>
            <a:endParaRPr lang="en-US" altLang="en-US" dirty="0"/>
          </a:p>
        </p:txBody>
      </p:sp>
      <p:sp>
        <p:nvSpPr>
          <p:cNvPr id="9" name="Slide Number Placeholder 8"/>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347892667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dirty="0"/>
          </a:p>
        </p:txBody>
      </p:sp>
      <p:sp>
        <p:nvSpPr>
          <p:cNvPr id="4" name="Footer Placeholder 3"/>
          <p:cNvSpPr>
            <a:spLocks noGrp="1"/>
          </p:cNvSpPr>
          <p:nvPr>
            <p:ph type="ftr" sz="quarter" idx="11"/>
          </p:nvPr>
        </p:nvSpPr>
        <p:spPr/>
        <p:txBody>
          <a:bodyPr/>
          <a:lstStyle>
            <a:lvl1pPr>
              <a:defRPr/>
            </a:lvl1pPr>
          </a:lstStyle>
          <a:p>
            <a:endParaRPr lang="en-US" altLang="en-US" dirty="0"/>
          </a:p>
        </p:txBody>
      </p:sp>
      <p:sp>
        <p:nvSpPr>
          <p:cNvPr id="5" name="Slide Number Placeholder 4"/>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3207256263"/>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dirty="0"/>
          </a:p>
        </p:txBody>
      </p:sp>
      <p:sp>
        <p:nvSpPr>
          <p:cNvPr id="3" name="Footer Placeholder 2"/>
          <p:cNvSpPr>
            <a:spLocks noGrp="1"/>
          </p:cNvSpPr>
          <p:nvPr>
            <p:ph type="ftr" sz="quarter" idx="11"/>
          </p:nvPr>
        </p:nvSpPr>
        <p:spPr/>
        <p:txBody>
          <a:bodyPr/>
          <a:lstStyle>
            <a:lvl1pPr>
              <a:defRPr/>
            </a:lvl1pPr>
          </a:lstStyle>
          <a:p>
            <a:endParaRPr lang="en-US" altLang="en-US" dirty="0"/>
          </a:p>
        </p:txBody>
      </p:sp>
      <p:sp>
        <p:nvSpPr>
          <p:cNvPr id="4" name="Slide Number Placeholder 3"/>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372193881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1847681396"/>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95606921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1043258620"/>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274638"/>
            <a:ext cx="2144713" cy="57610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84163" y="274638"/>
            <a:ext cx="6284912" cy="57610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35950141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r>
              <a:rPr lang="en-US" altLang="en-US" dirty="0"/>
              <a:t>&lt;#&gt;</a:t>
            </a:r>
          </a:p>
        </p:txBody>
      </p:sp>
    </p:spTree>
    <p:extLst>
      <p:ext uri="{BB962C8B-B14F-4D97-AF65-F5344CB8AC3E}">
        <p14:creationId xmlns:p14="http://schemas.microsoft.com/office/powerpoint/2010/main" val="2448664933"/>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24934194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88076910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1025251254"/>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84163" y="1139825"/>
            <a:ext cx="4214812"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1375" y="1139825"/>
            <a:ext cx="4214813"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4072165683"/>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dirty="0"/>
          </a:p>
        </p:txBody>
      </p:sp>
      <p:sp>
        <p:nvSpPr>
          <p:cNvPr id="8" name="Footer Placeholder 7"/>
          <p:cNvSpPr>
            <a:spLocks noGrp="1"/>
          </p:cNvSpPr>
          <p:nvPr>
            <p:ph type="ftr" sz="quarter" idx="11"/>
          </p:nvPr>
        </p:nvSpPr>
        <p:spPr/>
        <p:txBody>
          <a:bodyPr/>
          <a:lstStyle>
            <a:lvl1pPr>
              <a:defRPr/>
            </a:lvl1pPr>
          </a:lstStyle>
          <a:p>
            <a:endParaRPr lang="en-US" altLang="en-US" dirty="0"/>
          </a:p>
        </p:txBody>
      </p:sp>
      <p:sp>
        <p:nvSpPr>
          <p:cNvPr id="9" name="Slide Number Placeholder 8"/>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650751783"/>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dirty="0"/>
          </a:p>
        </p:txBody>
      </p:sp>
      <p:sp>
        <p:nvSpPr>
          <p:cNvPr id="4" name="Footer Placeholder 3"/>
          <p:cNvSpPr>
            <a:spLocks noGrp="1"/>
          </p:cNvSpPr>
          <p:nvPr>
            <p:ph type="ftr" sz="quarter" idx="11"/>
          </p:nvPr>
        </p:nvSpPr>
        <p:spPr/>
        <p:txBody>
          <a:bodyPr/>
          <a:lstStyle>
            <a:lvl1pPr>
              <a:defRPr/>
            </a:lvl1pPr>
          </a:lstStyle>
          <a:p>
            <a:endParaRPr lang="en-US" altLang="en-US" dirty="0"/>
          </a:p>
        </p:txBody>
      </p:sp>
      <p:sp>
        <p:nvSpPr>
          <p:cNvPr id="5" name="Slide Number Placeholder 4"/>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4257595673"/>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dirty="0"/>
          </a:p>
        </p:txBody>
      </p:sp>
      <p:sp>
        <p:nvSpPr>
          <p:cNvPr id="3" name="Footer Placeholder 2"/>
          <p:cNvSpPr>
            <a:spLocks noGrp="1"/>
          </p:cNvSpPr>
          <p:nvPr>
            <p:ph type="ftr" sz="quarter" idx="11"/>
          </p:nvPr>
        </p:nvSpPr>
        <p:spPr/>
        <p:txBody>
          <a:bodyPr/>
          <a:lstStyle>
            <a:lvl1pPr>
              <a:defRPr/>
            </a:lvl1pPr>
          </a:lstStyle>
          <a:p>
            <a:endParaRPr lang="en-US" altLang="en-US" dirty="0"/>
          </a:p>
        </p:txBody>
      </p:sp>
      <p:sp>
        <p:nvSpPr>
          <p:cNvPr id="4" name="Slide Number Placeholder 3"/>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3777598780"/>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1841757700"/>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1591551616"/>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18566894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274638"/>
            <a:ext cx="2144713" cy="57610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84163" y="274638"/>
            <a:ext cx="6284912" cy="57610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r>
              <a:rPr lang="en-US" altLang="en-US" dirty="0"/>
              <a:t>&lt;#&gt;</a:t>
            </a:r>
          </a:p>
        </p:txBody>
      </p:sp>
    </p:spTree>
    <p:extLst>
      <p:ext uri="{BB962C8B-B14F-4D97-AF65-F5344CB8AC3E}">
        <p14:creationId xmlns:p14="http://schemas.microsoft.com/office/powerpoint/2010/main" val="3834925977"/>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274638"/>
            <a:ext cx="2144713" cy="57610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84163" y="274638"/>
            <a:ext cx="6284912" cy="57610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3422328655"/>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1048662651"/>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3355211609"/>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3263112792"/>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84163" y="1139825"/>
            <a:ext cx="4214812"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1375" y="1139825"/>
            <a:ext cx="4214813"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2549853110"/>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dirty="0"/>
          </a:p>
        </p:txBody>
      </p:sp>
      <p:sp>
        <p:nvSpPr>
          <p:cNvPr id="8" name="Footer Placeholder 7"/>
          <p:cNvSpPr>
            <a:spLocks noGrp="1"/>
          </p:cNvSpPr>
          <p:nvPr>
            <p:ph type="ftr" sz="quarter" idx="11"/>
          </p:nvPr>
        </p:nvSpPr>
        <p:spPr/>
        <p:txBody>
          <a:bodyPr/>
          <a:lstStyle>
            <a:lvl1pPr>
              <a:defRPr/>
            </a:lvl1pPr>
          </a:lstStyle>
          <a:p>
            <a:endParaRPr lang="en-US" altLang="en-US" dirty="0"/>
          </a:p>
        </p:txBody>
      </p:sp>
      <p:sp>
        <p:nvSpPr>
          <p:cNvPr id="9" name="Slide Number Placeholder 8"/>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1564973235"/>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dirty="0"/>
          </a:p>
        </p:txBody>
      </p:sp>
      <p:sp>
        <p:nvSpPr>
          <p:cNvPr id="4" name="Footer Placeholder 3"/>
          <p:cNvSpPr>
            <a:spLocks noGrp="1"/>
          </p:cNvSpPr>
          <p:nvPr>
            <p:ph type="ftr" sz="quarter" idx="11"/>
          </p:nvPr>
        </p:nvSpPr>
        <p:spPr/>
        <p:txBody>
          <a:bodyPr/>
          <a:lstStyle>
            <a:lvl1pPr>
              <a:defRPr/>
            </a:lvl1pPr>
          </a:lstStyle>
          <a:p>
            <a:endParaRPr lang="en-US" altLang="en-US" dirty="0"/>
          </a:p>
        </p:txBody>
      </p:sp>
      <p:sp>
        <p:nvSpPr>
          <p:cNvPr id="5" name="Slide Number Placeholder 4"/>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221166286"/>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dirty="0"/>
          </a:p>
        </p:txBody>
      </p:sp>
      <p:sp>
        <p:nvSpPr>
          <p:cNvPr id="3" name="Footer Placeholder 2"/>
          <p:cNvSpPr>
            <a:spLocks noGrp="1"/>
          </p:cNvSpPr>
          <p:nvPr>
            <p:ph type="ftr" sz="quarter" idx="11"/>
          </p:nvPr>
        </p:nvSpPr>
        <p:spPr/>
        <p:txBody>
          <a:bodyPr/>
          <a:lstStyle>
            <a:lvl1pPr>
              <a:defRPr/>
            </a:lvl1pPr>
          </a:lstStyle>
          <a:p>
            <a:endParaRPr lang="en-US" altLang="en-US" dirty="0"/>
          </a:p>
        </p:txBody>
      </p:sp>
      <p:sp>
        <p:nvSpPr>
          <p:cNvPr id="4" name="Slide Number Placeholder 3"/>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1242434164"/>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417389550"/>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3766340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733948680"/>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1146502046"/>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274638"/>
            <a:ext cx="2144713" cy="57610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84163" y="274638"/>
            <a:ext cx="6284912" cy="57610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1904231680"/>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2671532234"/>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2658978801"/>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1158495704"/>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84163" y="1139825"/>
            <a:ext cx="4214812"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1375" y="1139825"/>
            <a:ext cx="4214813"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3254188499"/>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dirty="0"/>
          </a:p>
        </p:txBody>
      </p:sp>
      <p:sp>
        <p:nvSpPr>
          <p:cNvPr id="8" name="Footer Placeholder 7"/>
          <p:cNvSpPr>
            <a:spLocks noGrp="1"/>
          </p:cNvSpPr>
          <p:nvPr>
            <p:ph type="ftr" sz="quarter" idx="11"/>
          </p:nvPr>
        </p:nvSpPr>
        <p:spPr/>
        <p:txBody>
          <a:bodyPr/>
          <a:lstStyle>
            <a:lvl1pPr>
              <a:defRPr/>
            </a:lvl1pPr>
          </a:lstStyle>
          <a:p>
            <a:endParaRPr lang="en-US" altLang="en-US" dirty="0"/>
          </a:p>
        </p:txBody>
      </p:sp>
      <p:sp>
        <p:nvSpPr>
          <p:cNvPr id="9" name="Slide Number Placeholder 8"/>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2095537619"/>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dirty="0"/>
          </a:p>
        </p:txBody>
      </p:sp>
      <p:sp>
        <p:nvSpPr>
          <p:cNvPr id="4" name="Footer Placeholder 3"/>
          <p:cNvSpPr>
            <a:spLocks noGrp="1"/>
          </p:cNvSpPr>
          <p:nvPr>
            <p:ph type="ftr" sz="quarter" idx="11"/>
          </p:nvPr>
        </p:nvSpPr>
        <p:spPr/>
        <p:txBody>
          <a:bodyPr/>
          <a:lstStyle>
            <a:lvl1pPr>
              <a:defRPr/>
            </a:lvl1pPr>
          </a:lstStyle>
          <a:p>
            <a:endParaRPr lang="en-US" altLang="en-US" dirty="0"/>
          </a:p>
        </p:txBody>
      </p:sp>
      <p:sp>
        <p:nvSpPr>
          <p:cNvPr id="5" name="Slide Number Placeholder 4"/>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2013987830"/>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dirty="0"/>
          </a:p>
        </p:txBody>
      </p:sp>
      <p:sp>
        <p:nvSpPr>
          <p:cNvPr id="3" name="Footer Placeholder 2"/>
          <p:cNvSpPr>
            <a:spLocks noGrp="1"/>
          </p:cNvSpPr>
          <p:nvPr>
            <p:ph type="ftr" sz="quarter" idx="11"/>
          </p:nvPr>
        </p:nvSpPr>
        <p:spPr/>
        <p:txBody>
          <a:bodyPr/>
          <a:lstStyle>
            <a:lvl1pPr>
              <a:defRPr/>
            </a:lvl1pPr>
          </a:lstStyle>
          <a:p>
            <a:endParaRPr lang="en-US" altLang="en-US" dirty="0"/>
          </a:p>
        </p:txBody>
      </p:sp>
      <p:sp>
        <p:nvSpPr>
          <p:cNvPr id="4" name="Slide Number Placeholder 3"/>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3714744483"/>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33699237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555627522"/>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3375640714"/>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3148799587"/>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274638"/>
            <a:ext cx="2144713" cy="57610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84163" y="274638"/>
            <a:ext cx="6284912" cy="57610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r>
              <a:rPr lang="en-US" altLang="en-US" dirty="0"/>
              <a:t>&lt;#&gt;</a:t>
            </a:r>
          </a:p>
        </p:txBody>
      </p:sp>
    </p:spTree>
    <p:extLst>
      <p:ext uri="{BB962C8B-B14F-4D97-AF65-F5344CB8AC3E}">
        <p14:creationId xmlns:p14="http://schemas.microsoft.com/office/powerpoint/2010/main" val="35727215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26715029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10334454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20516571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25651713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1138376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
        <p:nvSpPr>
          <p:cNvPr id="5" name="Date Placeholder 4"/>
          <p:cNvSpPr>
            <a:spLocks noGrp="1"/>
          </p:cNvSpPr>
          <p:nvPr>
            <p:ph type="dt" sz="half" idx="11"/>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37007895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38694112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17625879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16552367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16182958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
        <p:nvSpPr>
          <p:cNvPr id="5" name="Slide Number Placeholder 4"/>
          <p:cNvSpPr>
            <a:spLocks noGrp="1"/>
          </p:cNvSpPr>
          <p:nvPr>
            <p:ph type="sldNum" sz="quarter" idx="11"/>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33631772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
        <p:nvSpPr>
          <p:cNvPr id="5" name="Slide Number Placeholder 4"/>
          <p:cNvSpPr>
            <a:spLocks noGrp="1"/>
          </p:cNvSpPr>
          <p:nvPr>
            <p:ph type="sldNum" sz="quarter" idx="11"/>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11840736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
        <p:nvSpPr>
          <p:cNvPr id="5" name="Slide Number Placeholder 4"/>
          <p:cNvSpPr>
            <a:spLocks noGrp="1"/>
          </p:cNvSpPr>
          <p:nvPr>
            <p:ph type="sldNum" sz="quarter" idx="11"/>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21752678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
        <p:nvSpPr>
          <p:cNvPr id="6" name="Slide Number Placeholder 5"/>
          <p:cNvSpPr>
            <a:spLocks noGrp="1"/>
          </p:cNvSpPr>
          <p:nvPr>
            <p:ph type="sldNum" sz="quarter" idx="11"/>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15654861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
        <p:nvSpPr>
          <p:cNvPr id="8" name="Slide Number Placeholder 7"/>
          <p:cNvSpPr>
            <a:spLocks noGrp="1"/>
          </p:cNvSpPr>
          <p:nvPr>
            <p:ph type="sldNum" sz="quarter" idx="11"/>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27835004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
        <p:nvSpPr>
          <p:cNvPr id="4" name="Slide Number Placeholder 3"/>
          <p:cNvSpPr>
            <a:spLocks noGrp="1"/>
          </p:cNvSpPr>
          <p:nvPr>
            <p:ph type="sldNum" sz="quarter" idx="11"/>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1941408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
        <p:nvSpPr>
          <p:cNvPr id="6" name="Date Placeholder 5"/>
          <p:cNvSpPr>
            <a:spLocks noGrp="1"/>
          </p:cNvSpPr>
          <p:nvPr>
            <p:ph type="dt" sz="half" idx="11"/>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16040174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
        <p:nvSpPr>
          <p:cNvPr id="3" name="Slide Number Placeholder 2"/>
          <p:cNvSpPr>
            <a:spLocks noGrp="1"/>
          </p:cNvSpPr>
          <p:nvPr>
            <p:ph type="sldNum" sz="quarter" idx="11"/>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16310123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
        <p:nvSpPr>
          <p:cNvPr id="6" name="Slide Number Placeholder 5"/>
          <p:cNvSpPr>
            <a:spLocks noGrp="1"/>
          </p:cNvSpPr>
          <p:nvPr>
            <p:ph type="sldNum" sz="quarter" idx="11"/>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3733421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
        <p:nvSpPr>
          <p:cNvPr id="6" name="Slide Number Placeholder 5"/>
          <p:cNvSpPr>
            <a:spLocks noGrp="1"/>
          </p:cNvSpPr>
          <p:nvPr>
            <p:ph type="sldNum" sz="quarter" idx="11"/>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29731341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
        <p:nvSpPr>
          <p:cNvPr id="5" name="Slide Number Placeholder 4"/>
          <p:cNvSpPr>
            <a:spLocks noGrp="1"/>
          </p:cNvSpPr>
          <p:nvPr>
            <p:ph type="sldNum" sz="quarter" idx="11"/>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21831417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
        <p:nvSpPr>
          <p:cNvPr id="5" name="Slide Number Placeholder 4"/>
          <p:cNvSpPr>
            <a:spLocks noGrp="1"/>
          </p:cNvSpPr>
          <p:nvPr>
            <p:ph type="sldNum" sz="quarter" idx="11"/>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4718051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35373251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36596954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38786001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33620167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4243487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
        <p:nvSpPr>
          <p:cNvPr id="8" name="Date Placeholder 7"/>
          <p:cNvSpPr>
            <a:spLocks noGrp="1"/>
          </p:cNvSpPr>
          <p:nvPr>
            <p:ph type="dt" sz="half" idx="11"/>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17421721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9059961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29186150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16617901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16090651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3433432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29701709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21883301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425476876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46574548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1487237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
        <p:nvSpPr>
          <p:cNvPr id="4" name="Date Placeholder 3"/>
          <p:cNvSpPr>
            <a:spLocks noGrp="1"/>
          </p:cNvSpPr>
          <p:nvPr>
            <p:ph type="dt" sz="half" idx="11"/>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273231473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104865602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321411729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33037171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417277701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289157958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34574506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25583585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19877370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196377502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1525694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
        <p:nvSpPr>
          <p:cNvPr id="3" name="Date Placeholder 2"/>
          <p:cNvSpPr>
            <a:spLocks noGrp="1"/>
          </p:cNvSpPr>
          <p:nvPr>
            <p:ph type="dt" sz="half" idx="11"/>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278805654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7134082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13934446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23863757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34873413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29175940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187228582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278576125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287529004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148736369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2820860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
        <p:nvSpPr>
          <p:cNvPr id="6" name="Date Placeholder 5"/>
          <p:cNvSpPr>
            <a:spLocks noGrp="1"/>
          </p:cNvSpPr>
          <p:nvPr>
            <p:ph type="dt" sz="half" idx="11"/>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253958614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60995900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301917268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320091168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89809404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256077239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29852366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53435727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242276475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202988721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3313179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
        <p:nvSpPr>
          <p:cNvPr id="6" name="Date Placeholder 5"/>
          <p:cNvSpPr>
            <a:spLocks noGrp="1"/>
          </p:cNvSpPr>
          <p:nvPr>
            <p:ph type="dt" sz="half" idx="11"/>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50460332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147763372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83347264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383749335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9685105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338836256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153917418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147283129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220137741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210511874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664426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hyperlink" Target="http://www.company.com/" TargetMode="Externa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4.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5.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2.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2.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2.jpe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2.jpe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2.jpe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2.jpe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2.jpe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image" Target="../media/image2.jpeg"/><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image" Target="../media/image2.jpeg"/><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13" Type="http://schemas.openxmlformats.org/officeDocument/2006/relationships/image" Target="../media/image2.jpeg"/><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n-US" dirty="0" err="1"/>
              <a:t>Click</a:t>
            </a:r>
            <a:r>
              <a:rPr lang="es-ES" altLang="en-US" dirty="0"/>
              <a:t> to </a:t>
            </a:r>
            <a:r>
              <a:rPr lang="es-ES" altLang="en-US" dirty="0" err="1"/>
              <a:t>edit</a:t>
            </a:r>
            <a:r>
              <a:rPr lang="es-ES" altLang="en-US" dirty="0"/>
              <a:t> Master </a:t>
            </a:r>
            <a:r>
              <a:rPr lang="es-ES" altLang="en-US" dirty="0" err="1"/>
              <a:t>text</a:t>
            </a:r>
            <a:r>
              <a:rPr lang="es-ES" altLang="en-US" dirty="0"/>
              <a:t> </a:t>
            </a:r>
            <a:r>
              <a:rPr lang="es-ES" altLang="en-US" dirty="0" err="1"/>
              <a:t>styles</a:t>
            </a:r>
            <a:endParaRPr lang="es-ES" altLang="en-US" dirty="0"/>
          </a:p>
          <a:p>
            <a:pPr lvl="1"/>
            <a:r>
              <a:rPr lang="es-ES" altLang="en-US" dirty="0" err="1"/>
              <a:t>Second</a:t>
            </a:r>
            <a:r>
              <a:rPr lang="es-ES" altLang="en-US" dirty="0"/>
              <a:t> </a:t>
            </a:r>
            <a:r>
              <a:rPr lang="es-ES" altLang="en-US" dirty="0" err="1"/>
              <a:t>level</a:t>
            </a:r>
            <a:endParaRPr lang="es-ES" altLang="en-US" dirty="0"/>
          </a:p>
          <a:p>
            <a:pPr lvl="2"/>
            <a:r>
              <a:rPr lang="es-ES" altLang="en-US" dirty="0" err="1"/>
              <a:t>Third</a:t>
            </a:r>
            <a:r>
              <a:rPr lang="es-ES" altLang="en-US" dirty="0"/>
              <a:t> </a:t>
            </a:r>
            <a:r>
              <a:rPr lang="es-ES" altLang="en-US" dirty="0" err="1"/>
              <a:t>level</a:t>
            </a:r>
            <a:endParaRPr lang="es-ES" altLang="en-US" dirty="0"/>
          </a:p>
          <a:p>
            <a:pPr lvl="3"/>
            <a:r>
              <a:rPr lang="es-ES" altLang="en-US" dirty="0" err="1"/>
              <a:t>Fourth</a:t>
            </a:r>
            <a:r>
              <a:rPr lang="es-ES" altLang="en-US" dirty="0"/>
              <a:t> </a:t>
            </a:r>
            <a:r>
              <a:rPr lang="es-ES" altLang="en-US" dirty="0" err="1"/>
              <a:t>level</a:t>
            </a:r>
            <a:endParaRPr lang="es-ES" altLang="en-US" dirty="0"/>
          </a:p>
          <a:p>
            <a:pPr lvl="4"/>
            <a:r>
              <a:rPr lang="es-ES" altLang="en-US" dirty="0" err="1"/>
              <a:t>Fifth</a:t>
            </a:r>
            <a:r>
              <a:rPr lang="es-ES" altLang="en-US" dirty="0"/>
              <a:t> </a:t>
            </a:r>
            <a:r>
              <a:rPr lang="es-ES" altLang="en-US" dirty="0" err="1"/>
              <a:t>level</a:t>
            </a:r>
            <a:endParaRPr lang="es-ES" altLang="en-US" dirty="0"/>
          </a:p>
        </p:txBody>
      </p:sp>
      <p:sp>
        <p:nvSpPr>
          <p:cNvPr id="1027" name="Rectangle 3"/>
          <p:cNvSpPr>
            <a:spLocks noGrp="1"/>
          </p:cNvSpPr>
          <p:nvPr>
            <p:ph type="sldNum" sz="quarter" idx="4"/>
          </p:nvPr>
        </p:nvSpPr>
        <p:spPr bwMode="auto">
          <a:xfrm>
            <a:off x="6615113" y="60213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fontAlgn="base">
              <a:spcBef>
                <a:spcPct val="0"/>
              </a:spcBef>
              <a:spcAft>
                <a:spcPct val="0"/>
              </a:spcAft>
              <a:defRPr>
                <a:latin typeface="Palatino Linotype" pitchFamily="18" charset="0"/>
                <a:ea typeface="ＭＳ Ｐゴシック" pitchFamily="34" charset="-128"/>
                <a:cs typeface="ＭＳ Ｐゴシック" pitchFamily="34" charset="-128"/>
              </a:defRPr>
            </a:lvl1pPr>
          </a:lstStyle>
          <a:p>
            <a:r>
              <a:rPr lang="es-ES" altLang="en-US" dirty="0"/>
              <a:t>&lt;#&gt;</a:t>
            </a:r>
            <a:endParaRPr lang="es-ES" altLang="en-US" sz="1200" dirty="0">
              <a:solidFill>
                <a:srgbClr val="898989"/>
              </a:solidFill>
            </a:endParaRPr>
          </a:p>
        </p:txBody>
      </p:sp>
      <p:sp>
        <p:nvSpPr>
          <p:cNvPr id="1028" name="Rectangle 4"/>
          <p:cNvSpPr>
            <a:spLocks noChangeArrowheads="1"/>
          </p:cNvSpPr>
          <p:nvPr/>
        </p:nvSpPr>
        <p:spPr bwMode="auto">
          <a:xfrm>
            <a:off x="0" y="-26988"/>
            <a:ext cx="9144000" cy="1196976"/>
          </a:xfrm>
          <a:prstGeom prst="rect">
            <a:avLst/>
          </a:prstGeom>
          <a:solidFill>
            <a:srgbClr val="1E7FB8"/>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algn="ctr" eaLnBrk="1" hangingPunct="1"/>
            <a:endParaRPr lang="es-ES" altLang="en-US" dirty="0">
              <a:solidFill>
                <a:srgbClr val="FFFFFF"/>
              </a:solidFill>
              <a:latin typeface="Calibri" pitchFamily="34" charset="0"/>
            </a:endParaRPr>
          </a:p>
        </p:txBody>
      </p:sp>
      <p:grpSp>
        <p:nvGrpSpPr>
          <p:cNvPr id="1029" name="Group 5"/>
          <p:cNvGrpSpPr>
            <a:grpSpLocks/>
          </p:cNvGrpSpPr>
          <p:nvPr/>
        </p:nvGrpSpPr>
        <p:grpSpPr bwMode="auto">
          <a:xfrm>
            <a:off x="6799263" y="6149976"/>
            <a:ext cx="1887537" cy="954557"/>
            <a:chOff x="55258" y="35302"/>
            <a:chExt cx="18866" cy="9542"/>
          </a:xfrm>
        </p:grpSpPr>
        <p:sp>
          <p:nvSpPr>
            <p:cNvPr id="1034" name="Text Box 10"/>
            <p:cNvSpPr txBox="1">
              <a:spLocks noChangeArrowheads="1"/>
            </p:cNvSpPr>
            <p:nvPr/>
          </p:nvSpPr>
          <p:spPr bwMode="auto">
            <a:xfrm>
              <a:off x="55402" y="35302"/>
              <a:ext cx="18722" cy="3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eaLnBrk="1" hangingPunct="1"/>
              <a:r>
                <a:rPr lang="es-ES" altLang="en-US" dirty="0"/>
                <a:t>SALUD</a:t>
              </a:r>
            </a:p>
          </p:txBody>
        </p:sp>
        <p:grpSp>
          <p:nvGrpSpPr>
            <p:cNvPr id="1035" name="Group 11"/>
            <p:cNvGrpSpPr>
              <a:grpSpLocks/>
            </p:cNvGrpSpPr>
            <p:nvPr/>
          </p:nvGrpSpPr>
          <p:grpSpPr bwMode="auto">
            <a:xfrm>
              <a:off x="55258" y="36183"/>
              <a:ext cx="18794" cy="8661"/>
              <a:chOff x="55258" y="36183"/>
              <a:chExt cx="18794" cy="8661"/>
            </a:xfrm>
          </p:grpSpPr>
          <p:sp>
            <p:nvSpPr>
              <p:cNvPr id="1036" name="Text Box 12"/>
              <p:cNvSpPr txBox="1">
                <a:spLocks noChangeArrowheads="1"/>
              </p:cNvSpPr>
              <p:nvPr/>
            </p:nvSpPr>
            <p:spPr bwMode="auto">
              <a:xfrm>
                <a:off x="64942" y="38383"/>
                <a:ext cx="8892" cy="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eaLnBrk="1" hangingPunct="1"/>
                <a:r>
                  <a:rPr lang="es-ES" altLang="en-US" dirty="0"/>
                  <a:t>programa</a:t>
                </a:r>
              </a:p>
            </p:txBody>
          </p:sp>
          <p:sp>
            <p:nvSpPr>
              <p:cNvPr id="1037" name="Text Box 13"/>
              <p:cNvSpPr txBox="1">
                <a:spLocks noChangeArrowheads="1"/>
              </p:cNvSpPr>
              <p:nvPr/>
            </p:nvSpPr>
            <p:spPr bwMode="auto">
              <a:xfrm>
                <a:off x="55258" y="36183"/>
                <a:ext cx="18794" cy="7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eaLnBrk="1" hangingPunct="1"/>
                <a:r>
                  <a:rPr lang="es-ES" altLang="en-US" sz="2000" b="1" dirty="0">
                    <a:solidFill>
                      <a:srgbClr val="1E7FB8"/>
                    </a:solidFill>
                    <a:latin typeface="Leelawadee" pitchFamily="34" charset="-34"/>
                    <a:ea typeface="Lato Heavy"/>
                  </a:rPr>
                  <a:t>EMERGENCIAS</a:t>
                </a:r>
              </a:p>
            </p:txBody>
          </p:sp>
        </p:grpSp>
      </p:grpSp>
      <p:sp>
        <p:nvSpPr>
          <p:cNvPr id="1031" name="Rectangle 7"/>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n-US" dirty="0" err="1"/>
              <a:t>Click</a:t>
            </a:r>
            <a:r>
              <a:rPr lang="es-ES" altLang="en-US" dirty="0"/>
              <a:t> to </a:t>
            </a:r>
            <a:r>
              <a:rPr lang="es-ES" altLang="en-US" dirty="0" err="1"/>
              <a:t>edit</a:t>
            </a:r>
            <a:r>
              <a:rPr lang="es-ES" altLang="en-US" dirty="0"/>
              <a:t> Master </a:t>
            </a:r>
            <a:r>
              <a:rPr lang="es-ES" altLang="en-US" dirty="0" err="1"/>
              <a:t>title</a:t>
            </a:r>
            <a:r>
              <a:rPr lang="es-ES" altLang="en-US" dirty="0"/>
              <a:t> </a:t>
            </a:r>
            <a:r>
              <a:rPr lang="es-ES" altLang="en-US" dirty="0" err="1"/>
              <a:t>style</a:t>
            </a:r>
            <a:endParaRPr lang="es-ES" altLang="en-US" dirty="0"/>
          </a:p>
        </p:txBody>
      </p:sp>
      <p:cxnSp>
        <p:nvCxnSpPr>
          <p:cNvPr id="16" name="Line 8"/>
          <p:cNvCxnSpPr/>
          <p:nvPr/>
        </p:nvCxnSpPr>
        <p:spPr>
          <a:xfrm>
            <a:off x="-9525" y="6021388"/>
            <a:ext cx="915352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33" name="Rectangle 9"/>
          <p:cNvSpPr>
            <a:spLocks noGrp="1"/>
          </p:cNvSpPr>
          <p:nvPr>
            <p:ph type="dt" sz="half" idx="2"/>
          </p:nvPr>
        </p:nvSpPr>
        <p:spPr bwMode="auto">
          <a:xfrm>
            <a:off x="6659563" y="365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fontAlgn="base">
              <a:spcBef>
                <a:spcPct val="0"/>
              </a:spcBef>
              <a:spcAft>
                <a:spcPct val="0"/>
              </a:spcAft>
              <a:defRPr>
                <a:latin typeface="Palatino Linotype" pitchFamily="18" charset="0"/>
                <a:ea typeface="ＭＳ Ｐゴシック" pitchFamily="34" charset="-128"/>
                <a:cs typeface="ＭＳ Ｐゴシック" pitchFamily="34" charset="-128"/>
              </a:defRPr>
            </a:lvl1pPr>
          </a:lstStyle>
          <a:p>
            <a:r>
              <a:rPr lang="es-ES" altLang="en-US" dirty="0"/>
              <a:t>15 de diciembre del 2017</a:t>
            </a:r>
            <a:endParaRPr lang="es-ES" altLang="en-US" sz="1200" dirty="0">
              <a:solidFill>
                <a:srgbClr val="FFFFFF"/>
              </a:solidFill>
              <a:latin typeface="+mn-lt"/>
            </a:endParaRPr>
          </a:p>
        </p:txBody>
      </p:sp>
      <p:pic>
        <p:nvPicPr>
          <p:cNvPr id="14" name="Picture 2" descr="http://tts.paho.org/files/downloads/branding/WHO-SP-C-H.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52400" y="6150098"/>
            <a:ext cx="2432304" cy="61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3364947"/>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Lst>
  <p:hf sldNum="0" hdr="0" ftr="0"/>
  <p:txStyles>
    <p:titleStyle>
      <a:lvl1pPr algn="l" rtl="0" fontAlgn="base">
        <a:spcBef>
          <a:spcPct val="0"/>
        </a:spcBef>
        <a:spcAft>
          <a:spcPct val="0"/>
        </a:spcAft>
        <a:defRPr sz="4400" b="1" kern="1200">
          <a:solidFill>
            <a:schemeClr val="bg1"/>
          </a:solidFill>
          <a:latin typeface="+mj-lt"/>
          <a:ea typeface="+mj-ea"/>
          <a:cs typeface="+mj-cs"/>
        </a:defRPr>
      </a:lvl1pPr>
      <a:lvl2pPr algn="l" rtl="0" fontAlgn="base">
        <a:spcBef>
          <a:spcPct val="0"/>
        </a:spcBef>
        <a:spcAft>
          <a:spcPct val="0"/>
        </a:spcAft>
        <a:defRPr sz="4400" b="1">
          <a:solidFill>
            <a:schemeClr val="bg1"/>
          </a:solidFill>
          <a:latin typeface="Segoe Condensed"/>
        </a:defRPr>
      </a:lvl2pPr>
      <a:lvl3pPr algn="l" rtl="0" fontAlgn="base">
        <a:spcBef>
          <a:spcPct val="0"/>
        </a:spcBef>
        <a:spcAft>
          <a:spcPct val="0"/>
        </a:spcAft>
        <a:defRPr sz="4400" b="1">
          <a:solidFill>
            <a:schemeClr val="bg1"/>
          </a:solidFill>
          <a:latin typeface="Segoe Condensed"/>
        </a:defRPr>
      </a:lvl3pPr>
      <a:lvl4pPr algn="l" rtl="0" fontAlgn="base">
        <a:spcBef>
          <a:spcPct val="0"/>
        </a:spcBef>
        <a:spcAft>
          <a:spcPct val="0"/>
        </a:spcAft>
        <a:defRPr sz="4400" b="1">
          <a:solidFill>
            <a:schemeClr val="bg1"/>
          </a:solidFill>
          <a:latin typeface="Segoe Condensed"/>
        </a:defRPr>
      </a:lvl4pPr>
      <a:lvl5pPr algn="l" rtl="0" fontAlgn="base">
        <a:spcBef>
          <a:spcPct val="0"/>
        </a:spcBef>
        <a:spcAft>
          <a:spcPct val="0"/>
        </a:spcAft>
        <a:defRPr sz="4400" b="1">
          <a:solidFill>
            <a:schemeClr val="bg1"/>
          </a:solidFill>
          <a:latin typeface="Segoe Condensed"/>
        </a:defRPr>
      </a:lvl5pPr>
      <a:lvl6pPr marL="457200" algn="l" rtl="0" fontAlgn="base">
        <a:spcBef>
          <a:spcPct val="0"/>
        </a:spcBef>
        <a:spcAft>
          <a:spcPct val="0"/>
        </a:spcAft>
        <a:defRPr sz="4400" b="1">
          <a:solidFill>
            <a:schemeClr val="bg1"/>
          </a:solidFill>
          <a:latin typeface="Segoe Condensed"/>
        </a:defRPr>
      </a:lvl6pPr>
      <a:lvl7pPr marL="914400" algn="l" rtl="0" fontAlgn="base">
        <a:spcBef>
          <a:spcPct val="0"/>
        </a:spcBef>
        <a:spcAft>
          <a:spcPct val="0"/>
        </a:spcAft>
        <a:defRPr sz="4400" b="1">
          <a:solidFill>
            <a:schemeClr val="bg1"/>
          </a:solidFill>
          <a:latin typeface="Segoe Condensed"/>
        </a:defRPr>
      </a:lvl7pPr>
      <a:lvl8pPr marL="1371600" algn="l" rtl="0" fontAlgn="base">
        <a:spcBef>
          <a:spcPct val="0"/>
        </a:spcBef>
        <a:spcAft>
          <a:spcPct val="0"/>
        </a:spcAft>
        <a:defRPr sz="4400" b="1">
          <a:solidFill>
            <a:schemeClr val="bg1"/>
          </a:solidFill>
          <a:latin typeface="Segoe Condensed"/>
        </a:defRPr>
      </a:lvl8pPr>
      <a:lvl9pPr marL="1828800" algn="l" rtl="0" fontAlgn="base">
        <a:spcBef>
          <a:spcPct val="0"/>
        </a:spcBef>
        <a:spcAft>
          <a:spcPct val="0"/>
        </a:spcAft>
        <a:defRPr sz="4400" b="1">
          <a:solidFill>
            <a:schemeClr val="bg1"/>
          </a:solidFill>
          <a:latin typeface="Segoe Condensed"/>
        </a:defRPr>
      </a:lvl9pPr>
    </p:titleStyle>
    <p:bodyStyle>
      <a:lvl1pPr marL="342900" indent="-342900" algn="l" rtl="0" fontAlgn="base">
        <a:spcBef>
          <a:spcPct val="20000"/>
        </a:spcBef>
        <a:spcAft>
          <a:spcPct val="0"/>
        </a:spcAft>
        <a:buFont typeface="Arial" pitchFamily="34" charset="0"/>
        <a:buChar char="•"/>
        <a:defRPr sz="3200" b="1" kern="1200">
          <a:solidFill>
            <a:srgbClr val="7F7F7F"/>
          </a:solidFill>
          <a:latin typeface="+mn-lt"/>
          <a:ea typeface="+mn-ea"/>
          <a:cs typeface="+mn-cs"/>
        </a:defRPr>
      </a:lvl1pPr>
      <a:lvl2pPr marL="742950" indent="-285750" algn="l" rtl="0" fontAlgn="base">
        <a:spcBef>
          <a:spcPct val="20000"/>
        </a:spcBef>
        <a:spcAft>
          <a:spcPct val="0"/>
        </a:spcAft>
        <a:buFont typeface="Arial" pitchFamily="34" charset="0"/>
        <a:buChar char="–"/>
        <a:defRPr sz="2800" b="1" kern="1200">
          <a:solidFill>
            <a:srgbClr val="7F7F7F"/>
          </a:solidFill>
          <a:latin typeface="+mn-lt"/>
          <a:ea typeface="+mn-ea"/>
          <a:cs typeface="+mn-cs"/>
        </a:defRPr>
      </a:lvl2pPr>
      <a:lvl3pPr marL="1143000" indent="-228600" algn="l" rtl="0" fontAlgn="base">
        <a:spcBef>
          <a:spcPct val="20000"/>
        </a:spcBef>
        <a:spcAft>
          <a:spcPct val="0"/>
        </a:spcAft>
        <a:buFont typeface="Arial" pitchFamily="34" charset="0"/>
        <a:buChar char="•"/>
        <a:defRPr sz="2400" b="1" kern="1200">
          <a:solidFill>
            <a:srgbClr val="7F7F7F"/>
          </a:solidFill>
          <a:latin typeface="+mn-lt"/>
          <a:ea typeface="+mn-ea"/>
          <a:cs typeface="+mn-cs"/>
        </a:defRPr>
      </a:lvl3pPr>
      <a:lvl4pPr marL="1600200" indent="-228600" algn="l" rtl="0" fontAlgn="base">
        <a:spcBef>
          <a:spcPct val="20000"/>
        </a:spcBef>
        <a:spcAft>
          <a:spcPct val="0"/>
        </a:spcAft>
        <a:buFont typeface="Arial" pitchFamily="34" charset="0"/>
        <a:buChar char="–"/>
        <a:defRPr sz="2000" b="1" kern="1200">
          <a:solidFill>
            <a:srgbClr val="7F7F7F"/>
          </a:solidFill>
          <a:latin typeface="+mn-lt"/>
          <a:ea typeface="+mn-ea"/>
          <a:cs typeface="+mn-cs"/>
        </a:defRPr>
      </a:lvl4pPr>
      <a:lvl5pPr marL="2057400" indent="-228600" algn="l" rtl="0" fontAlgn="base">
        <a:spcBef>
          <a:spcPct val="20000"/>
        </a:spcBef>
        <a:spcAft>
          <a:spcPct val="0"/>
        </a:spcAft>
        <a:buFont typeface="Arial" pitchFamily="34" charset="0"/>
        <a:buChar char="»"/>
        <a:defRPr sz="2000" b="1" kern="1200">
          <a:solidFill>
            <a:srgbClr val="7F7F7F"/>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0" y="6575425"/>
            <a:ext cx="913447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2352" tIns="22352" rIns="22352" bIns="22352" anchor="ctr">
            <a:spAutoFit/>
          </a:bodyP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eaLnBrk="1" hangingPunct="1"/>
            <a:r>
              <a:rPr lang="en-US" altLang="en-US" dirty="0"/>
              <a:t>Nombre de la empresa ¦</a:t>
            </a:r>
            <a:r>
              <a:rPr lang="en-US" altLang="en-US" dirty="0">
                <a:hlinkClick r:id="rId13"/>
              </a:rPr>
              <a:t>www.company.com</a:t>
            </a:r>
            <a:r>
              <a:rPr lang="en-US" altLang="en-US" dirty="0"/>
              <a:t> ¦ versión 1.1 ¦ 09/02/2013</a:t>
            </a:r>
          </a:p>
        </p:txBody>
      </p:sp>
      <p:sp>
        <p:nvSpPr>
          <p:cNvPr id="10243" name="Rectangle 3"/>
          <p:cNvSpPr>
            <a:spLocks noChangeArrowheads="1"/>
          </p:cNvSpPr>
          <p:nvPr/>
        </p:nvSpPr>
        <p:spPr bwMode="auto">
          <a:xfrm>
            <a:off x="5557838" y="3047337"/>
            <a:ext cx="2833687" cy="1030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2352" tIns="22352" rIns="22352" bIns="22352" anchor="ctr">
            <a:spAutoFit/>
          </a:bodyPr>
          <a:lstStyle>
            <a:lvl1pPr marL="342900" indent="-3429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250825" indent="-166688"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lvl="1" eaLnBrk="1" hangingPunct="1">
              <a:spcBef>
                <a:spcPts val="613"/>
              </a:spcBef>
              <a:buSzPct val="70000"/>
              <a:buFont typeface="Zapf Dingbats"/>
              <a:buChar char="✦"/>
            </a:pPr>
            <a:r>
              <a:rPr lang="en-US" altLang="en-US" dirty="0"/>
              <a:t>Officto es dolo quae</a:t>
            </a:r>
          </a:p>
          <a:p>
            <a:pPr lvl="1" eaLnBrk="1" hangingPunct="1">
              <a:spcBef>
                <a:spcPts val="613"/>
              </a:spcBef>
              <a:buSzPct val="70000"/>
              <a:buFont typeface="Zapf Dingbats"/>
              <a:buChar char="✦"/>
            </a:pPr>
            <a:r>
              <a:rPr lang="en-US" altLang="en-US" dirty="0"/>
              <a:t>Ut ut optae verciur</a:t>
            </a:r>
          </a:p>
          <a:p>
            <a:pPr lvl="1" eaLnBrk="1" hangingPunct="1">
              <a:spcBef>
                <a:spcPts val="613"/>
              </a:spcBef>
              <a:buSzPct val="70000"/>
              <a:buFont typeface="Zapf Dingbats"/>
              <a:buChar char="✦"/>
            </a:pPr>
            <a:r>
              <a:rPr lang="en-US" altLang="en-US" dirty="0"/>
              <a:t>Westios nulparc iendam</a:t>
            </a:r>
          </a:p>
        </p:txBody>
      </p:sp>
      <p:pic>
        <p:nvPicPr>
          <p:cNvPr id="10244" name="logo.pn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80975" y="212725"/>
            <a:ext cx="4762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0245" name="Rectangle 5"/>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10246" name="Rectangle 6"/>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47" name="Rectangle 7"/>
          <p:cNvSpPr>
            <a:spLocks noGrp="1"/>
          </p:cNvSpPr>
          <p:nvPr>
            <p:ph type="sldNum" sz="quarter" idx="4"/>
          </p:nvPr>
        </p:nvSpPr>
        <p:spPr bwMode="auto">
          <a:xfrm>
            <a:off x="6615113" y="60213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fontAlgn="base">
              <a:spcBef>
                <a:spcPct val="0"/>
              </a:spcBef>
              <a:spcAft>
                <a:spcPct val="0"/>
              </a:spcAft>
              <a:defRPr>
                <a:latin typeface="Palatino Linotype" pitchFamily="18" charset="0"/>
                <a:ea typeface="ＭＳ Ｐゴシック" pitchFamily="34" charset="-128"/>
                <a:cs typeface="ＭＳ Ｐゴシック" pitchFamily="34" charset="-128"/>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1460821953"/>
      </p:ext>
    </p:extLst>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Lst>
  <p:transition spd="med"/>
  <p:txStyles>
    <p:titleStyle>
      <a:lvl1pPr algn="l" rtl="0" fontAlgn="base">
        <a:spcBef>
          <a:spcPct val="0"/>
        </a:spcBef>
        <a:spcAft>
          <a:spcPct val="0"/>
        </a:spcAft>
        <a:defRPr sz="4400" b="1" kern="1200">
          <a:solidFill>
            <a:schemeClr val="bg1"/>
          </a:solidFill>
          <a:latin typeface="+mj-lt"/>
          <a:ea typeface="+mj-ea"/>
          <a:cs typeface="+mj-cs"/>
        </a:defRPr>
      </a:lvl1pPr>
      <a:lvl2pPr algn="l" rtl="0" fontAlgn="base">
        <a:spcBef>
          <a:spcPct val="0"/>
        </a:spcBef>
        <a:spcAft>
          <a:spcPct val="0"/>
        </a:spcAft>
        <a:defRPr sz="4400" b="1">
          <a:solidFill>
            <a:schemeClr val="bg1"/>
          </a:solidFill>
          <a:latin typeface="Segoe Condensed"/>
        </a:defRPr>
      </a:lvl2pPr>
      <a:lvl3pPr algn="l" rtl="0" fontAlgn="base">
        <a:spcBef>
          <a:spcPct val="0"/>
        </a:spcBef>
        <a:spcAft>
          <a:spcPct val="0"/>
        </a:spcAft>
        <a:defRPr sz="4400" b="1">
          <a:solidFill>
            <a:schemeClr val="bg1"/>
          </a:solidFill>
          <a:latin typeface="Segoe Condensed"/>
        </a:defRPr>
      </a:lvl3pPr>
      <a:lvl4pPr algn="l" rtl="0" fontAlgn="base">
        <a:spcBef>
          <a:spcPct val="0"/>
        </a:spcBef>
        <a:spcAft>
          <a:spcPct val="0"/>
        </a:spcAft>
        <a:defRPr sz="4400" b="1">
          <a:solidFill>
            <a:schemeClr val="bg1"/>
          </a:solidFill>
          <a:latin typeface="Segoe Condensed"/>
        </a:defRPr>
      </a:lvl4pPr>
      <a:lvl5pPr algn="l" rtl="0" fontAlgn="base">
        <a:spcBef>
          <a:spcPct val="0"/>
        </a:spcBef>
        <a:spcAft>
          <a:spcPct val="0"/>
        </a:spcAft>
        <a:defRPr sz="4400" b="1">
          <a:solidFill>
            <a:schemeClr val="bg1"/>
          </a:solidFill>
          <a:latin typeface="Segoe Condensed"/>
        </a:defRPr>
      </a:lvl5pPr>
      <a:lvl6pPr marL="457200" algn="l" rtl="0" fontAlgn="base">
        <a:spcBef>
          <a:spcPct val="0"/>
        </a:spcBef>
        <a:spcAft>
          <a:spcPct val="0"/>
        </a:spcAft>
        <a:defRPr sz="4400" b="1">
          <a:solidFill>
            <a:schemeClr val="bg1"/>
          </a:solidFill>
          <a:latin typeface="Segoe Condensed"/>
        </a:defRPr>
      </a:lvl6pPr>
      <a:lvl7pPr marL="914400" algn="l" rtl="0" fontAlgn="base">
        <a:spcBef>
          <a:spcPct val="0"/>
        </a:spcBef>
        <a:spcAft>
          <a:spcPct val="0"/>
        </a:spcAft>
        <a:defRPr sz="4400" b="1">
          <a:solidFill>
            <a:schemeClr val="bg1"/>
          </a:solidFill>
          <a:latin typeface="Segoe Condensed"/>
        </a:defRPr>
      </a:lvl7pPr>
      <a:lvl8pPr marL="1371600" algn="l" rtl="0" fontAlgn="base">
        <a:spcBef>
          <a:spcPct val="0"/>
        </a:spcBef>
        <a:spcAft>
          <a:spcPct val="0"/>
        </a:spcAft>
        <a:defRPr sz="4400" b="1">
          <a:solidFill>
            <a:schemeClr val="bg1"/>
          </a:solidFill>
          <a:latin typeface="Segoe Condensed"/>
        </a:defRPr>
      </a:lvl8pPr>
      <a:lvl9pPr marL="1828800" algn="l" rtl="0" fontAlgn="base">
        <a:spcBef>
          <a:spcPct val="0"/>
        </a:spcBef>
        <a:spcAft>
          <a:spcPct val="0"/>
        </a:spcAft>
        <a:defRPr sz="4400" b="1">
          <a:solidFill>
            <a:schemeClr val="bg1"/>
          </a:solidFill>
          <a:latin typeface="Segoe Condensed"/>
        </a:defRPr>
      </a:lvl9pPr>
    </p:titleStyle>
    <p:bodyStyle>
      <a:lvl1pPr marL="342900" indent="-342900" algn="l" rtl="0" fontAlgn="base">
        <a:spcBef>
          <a:spcPct val="20000"/>
        </a:spcBef>
        <a:spcAft>
          <a:spcPct val="0"/>
        </a:spcAft>
        <a:buFont typeface="Arial" pitchFamily="34" charset="0"/>
        <a:buChar char="•"/>
        <a:defRPr sz="3200" b="1" kern="1200">
          <a:solidFill>
            <a:srgbClr val="7F7F7F"/>
          </a:solidFill>
          <a:latin typeface="+mn-lt"/>
          <a:ea typeface="+mn-ea"/>
          <a:cs typeface="+mn-cs"/>
        </a:defRPr>
      </a:lvl1pPr>
      <a:lvl2pPr marL="742950" indent="-285750" algn="l" rtl="0" fontAlgn="base">
        <a:spcBef>
          <a:spcPct val="20000"/>
        </a:spcBef>
        <a:spcAft>
          <a:spcPct val="0"/>
        </a:spcAft>
        <a:buFont typeface="Arial" pitchFamily="34" charset="0"/>
        <a:buChar char="–"/>
        <a:defRPr sz="2800" b="1" kern="1200">
          <a:solidFill>
            <a:srgbClr val="7F7F7F"/>
          </a:solidFill>
          <a:latin typeface="+mn-lt"/>
          <a:ea typeface="+mn-ea"/>
          <a:cs typeface="+mn-cs"/>
        </a:defRPr>
      </a:lvl2pPr>
      <a:lvl3pPr marL="1143000" indent="-228600" algn="l" rtl="0" fontAlgn="base">
        <a:spcBef>
          <a:spcPct val="20000"/>
        </a:spcBef>
        <a:spcAft>
          <a:spcPct val="0"/>
        </a:spcAft>
        <a:buFont typeface="Arial" pitchFamily="34" charset="0"/>
        <a:buChar char="•"/>
        <a:defRPr sz="2400" b="1" kern="1200">
          <a:solidFill>
            <a:srgbClr val="7F7F7F"/>
          </a:solidFill>
          <a:latin typeface="+mn-lt"/>
          <a:ea typeface="+mn-ea"/>
          <a:cs typeface="+mn-cs"/>
        </a:defRPr>
      </a:lvl3pPr>
      <a:lvl4pPr marL="1600200" indent="-228600" algn="l" rtl="0" fontAlgn="base">
        <a:spcBef>
          <a:spcPct val="20000"/>
        </a:spcBef>
        <a:spcAft>
          <a:spcPct val="0"/>
        </a:spcAft>
        <a:buFont typeface="Arial" pitchFamily="34" charset="0"/>
        <a:buChar char="–"/>
        <a:defRPr sz="2000" b="1" kern="1200">
          <a:solidFill>
            <a:srgbClr val="7F7F7F"/>
          </a:solidFill>
          <a:latin typeface="+mn-lt"/>
          <a:ea typeface="+mn-ea"/>
          <a:cs typeface="+mn-cs"/>
        </a:defRPr>
      </a:lvl4pPr>
      <a:lvl5pPr marL="2057400" indent="-228600" algn="l" rtl="0" fontAlgn="base">
        <a:spcBef>
          <a:spcPct val="20000"/>
        </a:spcBef>
        <a:spcAft>
          <a:spcPct val="0"/>
        </a:spcAft>
        <a:buFont typeface="Arial" pitchFamily="34" charset="0"/>
        <a:buChar char="»"/>
        <a:defRPr sz="2000" b="1" kern="1200">
          <a:solidFill>
            <a:srgbClr val="7F7F7F"/>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11267" name="Rectangle 3"/>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1268" name="Rectangle 4"/>
          <p:cNvSpPr>
            <a:spLocks noGrp="1"/>
          </p:cNvSpPr>
          <p:nvPr>
            <p:ph type="sldNum" sz="quarter" idx="4"/>
          </p:nvPr>
        </p:nvSpPr>
        <p:spPr bwMode="auto">
          <a:xfrm>
            <a:off x="6615113" y="60213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fontAlgn="base">
              <a:spcBef>
                <a:spcPct val="0"/>
              </a:spcBef>
              <a:spcAft>
                <a:spcPct val="0"/>
              </a:spcAft>
              <a:defRPr>
                <a:latin typeface="Palatino Linotype" pitchFamily="18" charset="0"/>
                <a:ea typeface="ＭＳ Ｐゴシック" pitchFamily="34" charset="-128"/>
                <a:cs typeface="ＭＳ Ｐゴシック" pitchFamily="34" charset="-128"/>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2147676107"/>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Lst>
  <p:transition spd="med"/>
  <p:txStyles>
    <p:titleStyle>
      <a:lvl1pPr algn="l" rtl="0" fontAlgn="base">
        <a:spcBef>
          <a:spcPct val="0"/>
        </a:spcBef>
        <a:spcAft>
          <a:spcPct val="0"/>
        </a:spcAft>
        <a:defRPr sz="4400" b="1" kern="1200">
          <a:solidFill>
            <a:schemeClr val="bg1"/>
          </a:solidFill>
          <a:latin typeface="+mj-lt"/>
          <a:ea typeface="+mj-ea"/>
          <a:cs typeface="+mj-cs"/>
        </a:defRPr>
      </a:lvl1pPr>
      <a:lvl2pPr algn="l" rtl="0" fontAlgn="base">
        <a:spcBef>
          <a:spcPct val="0"/>
        </a:spcBef>
        <a:spcAft>
          <a:spcPct val="0"/>
        </a:spcAft>
        <a:defRPr sz="4400" b="1">
          <a:solidFill>
            <a:schemeClr val="bg1"/>
          </a:solidFill>
          <a:latin typeface="Segoe Condensed"/>
        </a:defRPr>
      </a:lvl2pPr>
      <a:lvl3pPr algn="l" rtl="0" fontAlgn="base">
        <a:spcBef>
          <a:spcPct val="0"/>
        </a:spcBef>
        <a:spcAft>
          <a:spcPct val="0"/>
        </a:spcAft>
        <a:defRPr sz="4400" b="1">
          <a:solidFill>
            <a:schemeClr val="bg1"/>
          </a:solidFill>
          <a:latin typeface="Segoe Condensed"/>
        </a:defRPr>
      </a:lvl3pPr>
      <a:lvl4pPr algn="l" rtl="0" fontAlgn="base">
        <a:spcBef>
          <a:spcPct val="0"/>
        </a:spcBef>
        <a:spcAft>
          <a:spcPct val="0"/>
        </a:spcAft>
        <a:defRPr sz="4400" b="1">
          <a:solidFill>
            <a:schemeClr val="bg1"/>
          </a:solidFill>
          <a:latin typeface="Segoe Condensed"/>
        </a:defRPr>
      </a:lvl4pPr>
      <a:lvl5pPr algn="l" rtl="0" fontAlgn="base">
        <a:spcBef>
          <a:spcPct val="0"/>
        </a:spcBef>
        <a:spcAft>
          <a:spcPct val="0"/>
        </a:spcAft>
        <a:defRPr sz="4400" b="1">
          <a:solidFill>
            <a:schemeClr val="bg1"/>
          </a:solidFill>
          <a:latin typeface="Segoe Condensed"/>
        </a:defRPr>
      </a:lvl5pPr>
      <a:lvl6pPr marL="457200" algn="l" rtl="0" fontAlgn="base">
        <a:spcBef>
          <a:spcPct val="0"/>
        </a:spcBef>
        <a:spcAft>
          <a:spcPct val="0"/>
        </a:spcAft>
        <a:defRPr sz="4400" b="1">
          <a:solidFill>
            <a:schemeClr val="bg1"/>
          </a:solidFill>
          <a:latin typeface="Segoe Condensed"/>
        </a:defRPr>
      </a:lvl6pPr>
      <a:lvl7pPr marL="914400" algn="l" rtl="0" fontAlgn="base">
        <a:spcBef>
          <a:spcPct val="0"/>
        </a:spcBef>
        <a:spcAft>
          <a:spcPct val="0"/>
        </a:spcAft>
        <a:defRPr sz="4400" b="1">
          <a:solidFill>
            <a:schemeClr val="bg1"/>
          </a:solidFill>
          <a:latin typeface="Segoe Condensed"/>
        </a:defRPr>
      </a:lvl7pPr>
      <a:lvl8pPr marL="1371600" algn="l" rtl="0" fontAlgn="base">
        <a:spcBef>
          <a:spcPct val="0"/>
        </a:spcBef>
        <a:spcAft>
          <a:spcPct val="0"/>
        </a:spcAft>
        <a:defRPr sz="4400" b="1">
          <a:solidFill>
            <a:schemeClr val="bg1"/>
          </a:solidFill>
          <a:latin typeface="Segoe Condensed"/>
        </a:defRPr>
      </a:lvl8pPr>
      <a:lvl9pPr marL="1828800" algn="l" rtl="0" fontAlgn="base">
        <a:spcBef>
          <a:spcPct val="0"/>
        </a:spcBef>
        <a:spcAft>
          <a:spcPct val="0"/>
        </a:spcAft>
        <a:defRPr sz="4400" b="1">
          <a:solidFill>
            <a:schemeClr val="bg1"/>
          </a:solidFill>
          <a:latin typeface="Segoe Condensed"/>
        </a:defRPr>
      </a:lvl9pPr>
    </p:titleStyle>
    <p:bodyStyle>
      <a:lvl1pPr marL="342900" indent="-342900" algn="l" rtl="0" fontAlgn="base">
        <a:spcBef>
          <a:spcPct val="20000"/>
        </a:spcBef>
        <a:spcAft>
          <a:spcPct val="0"/>
        </a:spcAft>
        <a:buFont typeface="Arial" pitchFamily="34" charset="0"/>
        <a:buChar char="•"/>
        <a:defRPr sz="3200" b="1" kern="1200">
          <a:solidFill>
            <a:srgbClr val="7F7F7F"/>
          </a:solidFill>
          <a:latin typeface="+mn-lt"/>
          <a:ea typeface="+mn-ea"/>
          <a:cs typeface="+mn-cs"/>
        </a:defRPr>
      </a:lvl1pPr>
      <a:lvl2pPr marL="742950" indent="-285750" algn="l" rtl="0" fontAlgn="base">
        <a:spcBef>
          <a:spcPct val="20000"/>
        </a:spcBef>
        <a:spcAft>
          <a:spcPct val="0"/>
        </a:spcAft>
        <a:buFont typeface="Arial" pitchFamily="34" charset="0"/>
        <a:buChar char="–"/>
        <a:defRPr sz="2800" b="1" kern="1200">
          <a:solidFill>
            <a:srgbClr val="7F7F7F"/>
          </a:solidFill>
          <a:latin typeface="+mn-lt"/>
          <a:ea typeface="+mn-ea"/>
          <a:cs typeface="+mn-cs"/>
        </a:defRPr>
      </a:lvl2pPr>
      <a:lvl3pPr marL="1143000" indent="-228600" algn="l" rtl="0" fontAlgn="base">
        <a:spcBef>
          <a:spcPct val="20000"/>
        </a:spcBef>
        <a:spcAft>
          <a:spcPct val="0"/>
        </a:spcAft>
        <a:buFont typeface="Arial" pitchFamily="34" charset="0"/>
        <a:buChar char="•"/>
        <a:defRPr sz="2400" b="1" kern="1200">
          <a:solidFill>
            <a:srgbClr val="7F7F7F"/>
          </a:solidFill>
          <a:latin typeface="+mn-lt"/>
          <a:ea typeface="+mn-ea"/>
          <a:cs typeface="+mn-cs"/>
        </a:defRPr>
      </a:lvl3pPr>
      <a:lvl4pPr marL="1600200" indent="-228600" algn="l" rtl="0" fontAlgn="base">
        <a:spcBef>
          <a:spcPct val="20000"/>
        </a:spcBef>
        <a:spcAft>
          <a:spcPct val="0"/>
        </a:spcAft>
        <a:buFont typeface="Arial" pitchFamily="34" charset="0"/>
        <a:buChar char="–"/>
        <a:defRPr sz="2000" b="1" kern="1200">
          <a:solidFill>
            <a:srgbClr val="7F7F7F"/>
          </a:solidFill>
          <a:latin typeface="+mn-lt"/>
          <a:ea typeface="+mn-ea"/>
          <a:cs typeface="+mn-cs"/>
        </a:defRPr>
      </a:lvl4pPr>
      <a:lvl5pPr marL="2057400" indent="-228600" algn="l" rtl="0" fontAlgn="base">
        <a:spcBef>
          <a:spcPct val="20000"/>
        </a:spcBef>
        <a:spcAft>
          <a:spcPct val="0"/>
        </a:spcAft>
        <a:buFont typeface="Arial" pitchFamily="34" charset="0"/>
        <a:buChar char="»"/>
        <a:defRPr sz="2000" b="1" kern="1200">
          <a:solidFill>
            <a:srgbClr val="7F7F7F"/>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290" name="Picture 6" descr="02-15-1540-PPT-PHAC-EN-Cover.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291" name="Rectangle 3"/>
          <p:cNvSpPr>
            <a:spLocks noGrp="1"/>
          </p:cNvSpPr>
          <p:nvPr>
            <p:ph type="title"/>
          </p:nvPr>
        </p:nvSpPr>
        <p:spPr bwMode="auto">
          <a:xfrm>
            <a:off x="284163" y="274638"/>
            <a:ext cx="8582025"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endParaRPr lang="en-US" altLang="en-US"/>
          </a:p>
        </p:txBody>
      </p:sp>
      <p:sp>
        <p:nvSpPr>
          <p:cNvPr id="12292" name="Rectangle 4"/>
          <p:cNvSpPr>
            <a:spLocks noGrp="1"/>
          </p:cNvSpPr>
          <p:nvPr>
            <p:ph type="body" idx="1"/>
          </p:nvPr>
        </p:nvSpPr>
        <p:spPr bwMode="auto">
          <a:xfrm>
            <a:off x="284163" y="1139825"/>
            <a:ext cx="8582025"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a:t>Click to edit Master text styles</a:t>
            </a:r>
          </a:p>
          <a:p>
            <a:pPr lvl="1"/>
            <a:r>
              <a:rPr lang="en-CA" altLang="en-US"/>
              <a:t>Second level</a:t>
            </a:r>
          </a:p>
          <a:p>
            <a:pPr lvl="2"/>
            <a:r>
              <a:rPr lang="en-CA" altLang="en-US"/>
              <a:t>Third level</a:t>
            </a:r>
          </a:p>
          <a:p>
            <a:pPr lvl="3"/>
            <a:r>
              <a:rPr lang="en-CA" altLang="en-US"/>
              <a:t>Fourth level</a:t>
            </a:r>
          </a:p>
          <a:p>
            <a:pPr lvl="4"/>
            <a:r>
              <a:rPr lang="en-CA" altLang="en-US"/>
              <a:t>Fifth level</a:t>
            </a:r>
            <a:endParaRPr lang="en-US" altLang="en-US"/>
          </a:p>
        </p:txBody>
      </p:sp>
    </p:spTree>
    <p:extLst>
      <p:ext uri="{BB962C8B-B14F-4D97-AF65-F5344CB8AC3E}">
        <p14:creationId xmlns:p14="http://schemas.microsoft.com/office/powerpoint/2010/main" val="1928129966"/>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Lst>
  <p:txStyles>
    <p:titleStyle>
      <a:lvl1pPr algn="l" defTabSz="457200" rtl="0" eaLnBrk="0" fontAlgn="base" hangingPunct="0">
        <a:spcBef>
          <a:spcPct val="0"/>
        </a:spcBef>
        <a:spcAft>
          <a:spcPct val="0"/>
        </a:spcAft>
        <a:defRPr sz="2400" b="1" kern="1200">
          <a:solidFill>
            <a:srgbClr val="4F0D1E"/>
          </a:solidFill>
          <a:latin typeface="+mj-lt"/>
          <a:ea typeface="+mj-ea"/>
          <a:cs typeface="+mj-cs"/>
        </a:defRPr>
      </a:lvl1pPr>
      <a:lvl2pPr algn="l" defTabSz="457200" rtl="0" eaLnBrk="0" fontAlgn="base" hangingPunct="0">
        <a:spcBef>
          <a:spcPct val="0"/>
        </a:spcBef>
        <a:spcAft>
          <a:spcPct val="0"/>
        </a:spcAft>
        <a:defRPr sz="2400" b="1">
          <a:solidFill>
            <a:srgbClr val="4F0D1E"/>
          </a:solidFill>
          <a:latin typeface="Arial" pitchFamily="34" charset="0"/>
        </a:defRPr>
      </a:lvl2pPr>
      <a:lvl3pPr algn="l" defTabSz="457200" rtl="0" eaLnBrk="0" fontAlgn="base" hangingPunct="0">
        <a:spcBef>
          <a:spcPct val="0"/>
        </a:spcBef>
        <a:spcAft>
          <a:spcPct val="0"/>
        </a:spcAft>
        <a:defRPr sz="2400" b="1">
          <a:solidFill>
            <a:srgbClr val="4F0D1E"/>
          </a:solidFill>
          <a:latin typeface="Arial" pitchFamily="34" charset="0"/>
        </a:defRPr>
      </a:lvl3pPr>
      <a:lvl4pPr algn="l" defTabSz="457200" rtl="0" eaLnBrk="0" fontAlgn="base" hangingPunct="0">
        <a:spcBef>
          <a:spcPct val="0"/>
        </a:spcBef>
        <a:spcAft>
          <a:spcPct val="0"/>
        </a:spcAft>
        <a:defRPr sz="2400" b="1">
          <a:solidFill>
            <a:srgbClr val="4F0D1E"/>
          </a:solidFill>
          <a:latin typeface="Arial" pitchFamily="34" charset="0"/>
        </a:defRPr>
      </a:lvl4pPr>
      <a:lvl5pPr algn="l" defTabSz="457200" rtl="0" eaLnBrk="0" fontAlgn="base" hangingPunct="0">
        <a:spcBef>
          <a:spcPct val="0"/>
        </a:spcBef>
        <a:spcAft>
          <a:spcPct val="0"/>
        </a:spcAft>
        <a:defRPr sz="2400" b="1">
          <a:solidFill>
            <a:srgbClr val="4F0D1E"/>
          </a:solidFill>
          <a:latin typeface="Arial" pitchFamily="34" charset="0"/>
        </a:defRPr>
      </a:lvl5pPr>
      <a:lvl6pPr marL="457200" algn="l" defTabSz="457200" rtl="0" eaLnBrk="0" fontAlgn="base" hangingPunct="0">
        <a:spcBef>
          <a:spcPct val="0"/>
        </a:spcBef>
        <a:spcAft>
          <a:spcPct val="0"/>
        </a:spcAft>
        <a:defRPr sz="2400" b="1">
          <a:solidFill>
            <a:srgbClr val="4F0D1E"/>
          </a:solidFill>
          <a:latin typeface="Arial" pitchFamily="34" charset="0"/>
        </a:defRPr>
      </a:lvl6pPr>
      <a:lvl7pPr marL="914400" algn="l" defTabSz="457200" rtl="0" eaLnBrk="0" fontAlgn="base" hangingPunct="0">
        <a:spcBef>
          <a:spcPct val="0"/>
        </a:spcBef>
        <a:spcAft>
          <a:spcPct val="0"/>
        </a:spcAft>
        <a:defRPr sz="2400" b="1">
          <a:solidFill>
            <a:srgbClr val="4F0D1E"/>
          </a:solidFill>
          <a:latin typeface="Arial" pitchFamily="34" charset="0"/>
        </a:defRPr>
      </a:lvl7pPr>
      <a:lvl8pPr marL="1371600" algn="l" defTabSz="457200" rtl="0" eaLnBrk="0" fontAlgn="base" hangingPunct="0">
        <a:spcBef>
          <a:spcPct val="0"/>
        </a:spcBef>
        <a:spcAft>
          <a:spcPct val="0"/>
        </a:spcAft>
        <a:defRPr sz="2400" b="1">
          <a:solidFill>
            <a:srgbClr val="4F0D1E"/>
          </a:solidFill>
          <a:latin typeface="Arial" pitchFamily="34" charset="0"/>
        </a:defRPr>
      </a:lvl8pPr>
      <a:lvl9pPr marL="1828800" algn="l" defTabSz="457200" rtl="0" eaLnBrk="0" fontAlgn="base" hangingPunct="0">
        <a:spcBef>
          <a:spcPct val="0"/>
        </a:spcBef>
        <a:spcAft>
          <a:spcPct val="0"/>
        </a:spcAft>
        <a:defRPr sz="2400" b="1">
          <a:solidFill>
            <a:srgbClr val="4F0D1E"/>
          </a:solidFill>
          <a:latin typeface="Arial"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kern="1200">
          <a:solidFill>
            <a:srgbClr val="404040"/>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1600" kern="1200">
          <a:solidFill>
            <a:srgbClr val="404040"/>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1400" kern="1200">
          <a:solidFill>
            <a:srgbClr val="404040"/>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1200" kern="1200">
          <a:solidFill>
            <a:srgbClr val="404040"/>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1200" kern="1200">
          <a:solidFill>
            <a:srgbClr val="40404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314" name="Picture 4" descr="02-15-1540-PPT-PHAC-EN-Inside.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315" name="Rectangle 3"/>
          <p:cNvSpPr>
            <a:spLocks noGrp="1"/>
          </p:cNvSpPr>
          <p:nvPr>
            <p:ph type="title"/>
          </p:nvPr>
        </p:nvSpPr>
        <p:spPr bwMode="auto">
          <a:xfrm>
            <a:off x="284163" y="274638"/>
            <a:ext cx="8582025"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endParaRPr lang="en-US" altLang="en-US"/>
          </a:p>
        </p:txBody>
      </p:sp>
      <p:sp>
        <p:nvSpPr>
          <p:cNvPr id="13316" name="Rectangle 4"/>
          <p:cNvSpPr>
            <a:spLocks noGrp="1"/>
          </p:cNvSpPr>
          <p:nvPr>
            <p:ph type="body" idx="1"/>
          </p:nvPr>
        </p:nvSpPr>
        <p:spPr bwMode="auto">
          <a:xfrm>
            <a:off x="284163" y="1139825"/>
            <a:ext cx="8582025"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a:t>Click to edit Master text styles</a:t>
            </a:r>
          </a:p>
          <a:p>
            <a:pPr lvl="1"/>
            <a:r>
              <a:rPr lang="en-CA" altLang="en-US"/>
              <a:t>Second level</a:t>
            </a:r>
          </a:p>
          <a:p>
            <a:pPr lvl="2"/>
            <a:r>
              <a:rPr lang="en-CA" altLang="en-US"/>
              <a:t>Third level</a:t>
            </a:r>
          </a:p>
          <a:p>
            <a:pPr lvl="3"/>
            <a:r>
              <a:rPr lang="en-CA" altLang="en-US"/>
              <a:t>Fourth level</a:t>
            </a:r>
          </a:p>
          <a:p>
            <a:pPr lvl="4"/>
            <a:r>
              <a:rPr lang="en-CA" altLang="en-US"/>
              <a:t>Fifth level</a:t>
            </a:r>
            <a:endParaRPr lang="en-US" altLang="en-US"/>
          </a:p>
        </p:txBody>
      </p:sp>
      <p:sp>
        <p:nvSpPr>
          <p:cNvPr id="13317" name="Rectangle 5"/>
          <p:cNvSpPr>
            <a:spLocks noGrp="1"/>
          </p:cNvSpPr>
          <p:nvPr>
            <p:ph type="dt" sz="half" idx="2"/>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fontAlgn="base">
              <a:spcBef>
                <a:spcPct val="0"/>
              </a:spcBef>
              <a:spcAft>
                <a:spcPct val="0"/>
              </a:spcAft>
              <a:defRPr>
                <a:solidFill>
                  <a:srgbClr val="000000"/>
                </a:solidFill>
                <a:latin typeface="+mn-lt"/>
                <a:ea typeface="ＭＳ Ｐゴシック" pitchFamily="34" charset="-128"/>
                <a:cs typeface="ＭＳ Ｐゴシック" pitchFamily="34" charset="-128"/>
              </a:defRPr>
            </a:lvl1pPr>
          </a:lstStyle>
          <a:p>
            <a:endParaRPr lang="en-US" altLang="en-US" dirty="0"/>
          </a:p>
        </p:txBody>
      </p:sp>
      <p:sp>
        <p:nvSpPr>
          <p:cNvPr id="13318" name="Rectangle 6"/>
          <p:cNvSpPr>
            <a:spLocks noGrp="1"/>
          </p:cNvSpPr>
          <p:nvPr>
            <p:ph type="ftr" sz="quarter" idx="3"/>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fontAlgn="base">
              <a:spcBef>
                <a:spcPct val="0"/>
              </a:spcBef>
              <a:spcAft>
                <a:spcPct val="0"/>
              </a:spcAft>
              <a:defRPr>
                <a:solidFill>
                  <a:srgbClr val="000000"/>
                </a:solidFill>
                <a:latin typeface="+mn-lt"/>
                <a:ea typeface="ＭＳ Ｐゴシック" pitchFamily="34" charset="-128"/>
                <a:cs typeface="ＭＳ Ｐゴシック" pitchFamily="34" charset="-128"/>
              </a:defRPr>
            </a:lvl1pPr>
          </a:lstStyle>
          <a:p>
            <a:endParaRPr lang="en-US" altLang="en-US" dirty="0"/>
          </a:p>
        </p:txBody>
      </p:sp>
      <p:sp>
        <p:nvSpPr>
          <p:cNvPr id="13319" name="Rectangle 7"/>
          <p:cNvSpPr>
            <a:spLocks noGrp="1"/>
          </p:cNvSpPr>
          <p:nvPr>
            <p:ph type="sldNum" sz="quarter" idx="4"/>
          </p:nvPr>
        </p:nvSpPr>
        <p:spPr bwMode="auto">
          <a:xfrm>
            <a:off x="8424863" y="6450013"/>
            <a:ext cx="5683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fontAlgn="base">
              <a:spcBef>
                <a:spcPct val="0"/>
              </a:spcBef>
              <a:spcAft>
                <a:spcPct val="0"/>
              </a:spcAft>
              <a:defRPr>
                <a:latin typeface="Palatino Linotype" pitchFamily="18" charset="0"/>
                <a:ea typeface="ＭＳ Ｐゴシック" pitchFamily="34" charset="-128"/>
                <a:cs typeface="ＭＳ Ｐゴシック" pitchFamily="34" charset="-128"/>
              </a:defRPr>
            </a:lvl1pPr>
          </a:lstStyle>
          <a:p>
            <a:r>
              <a:rPr lang="en-US" altLang="en-US" dirty="0"/>
              <a:t>&lt;#&gt;</a:t>
            </a:r>
          </a:p>
        </p:txBody>
      </p:sp>
    </p:spTree>
    <p:extLst>
      <p:ext uri="{BB962C8B-B14F-4D97-AF65-F5344CB8AC3E}">
        <p14:creationId xmlns:p14="http://schemas.microsoft.com/office/powerpoint/2010/main" val="4262858090"/>
      </p:ext>
    </p:extLst>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Lst>
  <p:txStyles>
    <p:titleStyle>
      <a:lvl1pPr algn="l" defTabSz="457200" rtl="0" eaLnBrk="0" fontAlgn="base" hangingPunct="0">
        <a:spcBef>
          <a:spcPct val="0"/>
        </a:spcBef>
        <a:spcAft>
          <a:spcPct val="0"/>
        </a:spcAft>
        <a:defRPr sz="2400" b="1" kern="1200">
          <a:solidFill>
            <a:srgbClr val="4F0D1E"/>
          </a:solidFill>
          <a:latin typeface="+mj-lt"/>
          <a:ea typeface="+mj-ea"/>
          <a:cs typeface="+mj-cs"/>
        </a:defRPr>
      </a:lvl1pPr>
      <a:lvl2pPr algn="l" defTabSz="457200" rtl="0" eaLnBrk="0" fontAlgn="base" hangingPunct="0">
        <a:spcBef>
          <a:spcPct val="0"/>
        </a:spcBef>
        <a:spcAft>
          <a:spcPct val="0"/>
        </a:spcAft>
        <a:defRPr sz="2400" b="1">
          <a:solidFill>
            <a:srgbClr val="4F0D1E"/>
          </a:solidFill>
          <a:latin typeface="Arial" pitchFamily="34" charset="0"/>
        </a:defRPr>
      </a:lvl2pPr>
      <a:lvl3pPr algn="l" defTabSz="457200" rtl="0" eaLnBrk="0" fontAlgn="base" hangingPunct="0">
        <a:spcBef>
          <a:spcPct val="0"/>
        </a:spcBef>
        <a:spcAft>
          <a:spcPct val="0"/>
        </a:spcAft>
        <a:defRPr sz="2400" b="1">
          <a:solidFill>
            <a:srgbClr val="4F0D1E"/>
          </a:solidFill>
          <a:latin typeface="Arial" pitchFamily="34" charset="0"/>
        </a:defRPr>
      </a:lvl3pPr>
      <a:lvl4pPr algn="l" defTabSz="457200" rtl="0" eaLnBrk="0" fontAlgn="base" hangingPunct="0">
        <a:spcBef>
          <a:spcPct val="0"/>
        </a:spcBef>
        <a:spcAft>
          <a:spcPct val="0"/>
        </a:spcAft>
        <a:defRPr sz="2400" b="1">
          <a:solidFill>
            <a:srgbClr val="4F0D1E"/>
          </a:solidFill>
          <a:latin typeface="Arial" pitchFamily="34" charset="0"/>
        </a:defRPr>
      </a:lvl4pPr>
      <a:lvl5pPr algn="l" defTabSz="457200" rtl="0" eaLnBrk="0" fontAlgn="base" hangingPunct="0">
        <a:spcBef>
          <a:spcPct val="0"/>
        </a:spcBef>
        <a:spcAft>
          <a:spcPct val="0"/>
        </a:spcAft>
        <a:defRPr sz="2400" b="1">
          <a:solidFill>
            <a:srgbClr val="4F0D1E"/>
          </a:solidFill>
          <a:latin typeface="Arial" pitchFamily="34" charset="0"/>
        </a:defRPr>
      </a:lvl5pPr>
      <a:lvl6pPr marL="457200" algn="l" defTabSz="457200" rtl="0" eaLnBrk="0" fontAlgn="base" hangingPunct="0">
        <a:spcBef>
          <a:spcPct val="0"/>
        </a:spcBef>
        <a:spcAft>
          <a:spcPct val="0"/>
        </a:spcAft>
        <a:defRPr sz="2400" b="1">
          <a:solidFill>
            <a:srgbClr val="4F0D1E"/>
          </a:solidFill>
          <a:latin typeface="Arial" pitchFamily="34" charset="0"/>
        </a:defRPr>
      </a:lvl6pPr>
      <a:lvl7pPr marL="914400" algn="l" defTabSz="457200" rtl="0" eaLnBrk="0" fontAlgn="base" hangingPunct="0">
        <a:spcBef>
          <a:spcPct val="0"/>
        </a:spcBef>
        <a:spcAft>
          <a:spcPct val="0"/>
        </a:spcAft>
        <a:defRPr sz="2400" b="1">
          <a:solidFill>
            <a:srgbClr val="4F0D1E"/>
          </a:solidFill>
          <a:latin typeface="Arial" pitchFamily="34" charset="0"/>
        </a:defRPr>
      </a:lvl7pPr>
      <a:lvl8pPr marL="1371600" algn="l" defTabSz="457200" rtl="0" eaLnBrk="0" fontAlgn="base" hangingPunct="0">
        <a:spcBef>
          <a:spcPct val="0"/>
        </a:spcBef>
        <a:spcAft>
          <a:spcPct val="0"/>
        </a:spcAft>
        <a:defRPr sz="2400" b="1">
          <a:solidFill>
            <a:srgbClr val="4F0D1E"/>
          </a:solidFill>
          <a:latin typeface="Arial" pitchFamily="34" charset="0"/>
        </a:defRPr>
      </a:lvl8pPr>
      <a:lvl9pPr marL="1828800" algn="l" defTabSz="457200" rtl="0" eaLnBrk="0" fontAlgn="base" hangingPunct="0">
        <a:spcBef>
          <a:spcPct val="0"/>
        </a:spcBef>
        <a:spcAft>
          <a:spcPct val="0"/>
        </a:spcAft>
        <a:defRPr sz="2400" b="1">
          <a:solidFill>
            <a:srgbClr val="4F0D1E"/>
          </a:solidFill>
          <a:latin typeface="Arial"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kern="1200">
          <a:solidFill>
            <a:srgbClr val="404040"/>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1600" kern="1200">
          <a:solidFill>
            <a:srgbClr val="404040"/>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1400" kern="1200">
          <a:solidFill>
            <a:srgbClr val="404040"/>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1200" kern="1200">
          <a:solidFill>
            <a:srgbClr val="404040"/>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1200" kern="1200">
          <a:solidFill>
            <a:srgbClr val="40404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338" name="Picture 4" descr="02-15-1540-PPT-PHAC-EN-Inside.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339" name="Rectangle 3"/>
          <p:cNvSpPr>
            <a:spLocks noGrp="1"/>
          </p:cNvSpPr>
          <p:nvPr>
            <p:ph type="title"/>
          </p:nvPr>
        </p:nvSpPr>
        <p:spPr bwMode="auto">
          <a:xfrm>
            <a:off x="284163" y="274638"/>
            <a:ext cx="8582025"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endParaRPr lang="en-US" altLang="en-US"/>
          </a:p>
        </p:txBody>
      </p:sp>
      <p:sp>
        <p:nvSpPr>
          <p:cNvPr id="14340" name="Rectangle 4"/>
          <p:cNvSpPr>
            <a:spLocks noGrp="1"/>
          </p:cNvSpPr>
          <p:nvPr>
            <p:ph type="body" idx="1"/>
          </p:nvPr>
        </p:nvSpPr>
        <p:spPr bwMode="auto">
          <a:xfrm>
            <a:off x="284163" y="1139825"/>
            <a:ext cx="8582025"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a:t>Click to edit Master text styles</a:t>
            </a:r>
          </a:p>
          <a:p>
            <a:pPr lvl="1"/>
            <a:r>
              <a:rPr lang="en-CA" altLang="en-US"/>
              <a:t>Second level</a:t>
            </a:r>
          </a:p>
          <a:p>
            <a:pPr lvl="2"/>
            <a:r>
              <a:rPr lang="en-CA" altLang="en-US"/>
              <a:t>Third level</a:t>
            </a:r>
          </a:p>
          <a:p>
            <a:pPr lvl="3"/>
            <a:r>
              <a:rPr lang="en-CA" altLang="en-US"/>
              <a:t>Fourth level</a:t>
            </a:r>
          </a:p>
          <a:p>
            <a:pPr lvl="4"/>
            <a:r>
              <a:rPr lang="en-CA" altLang="en-US"/>
              <a:t>Fifth level</a:t>
            </a:r>
            <a:endParaRPr lang="en-US" altLang="en-US"/>
          </a:p>
        </p:txBody>
      </p:sp>
      <p:sp>
        <p:nvSpPr>
          <p:cNvPr id="14341" name="Rectangle 5"/>
          <p:cNvSpPr>
            <a:spLocks noGrp="1"/>
          </p:cNvSpPr>
          <p:nvPr>
            <p:ph type="dt" sz="half" idx="2"/>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fontAlgn="base">
              <a:spcBef>
                <a:spcPct val="0"/>
              </a:spcBef>
              <a:spcAft>
                <a:spcPct val="0"/>
              </a:spcAft>
              <a:defRPr>
                <a:solidFill>
                  <a:srgbClr val="000000"/>
                </a:solidFill>
                <a:latin typeface="+mn-lt"/>
                <a:ea typeface="ＭＳ Ｐゴシック" pitchFamily="34" charset="-128"/>
                <a:cs typeface="ＭＳ Ｐゴシック" pitchFamily="34" charset="-128"/>
              </a:defRPr>
            </a:lvl1pPr>
          </a:lstStyle>
          <a:p>
            <a:endParaRPr lang="en-US" altLang="en-US" dirty="0"/>
          </a:p>
        </p:txBody>
      </p:sp>
      <p:sp>
        <p:nvSpPr>
          <p:cNvPr id="14342" name="Rectangle 6"/>
          <p:cNvSpPr>
            <a:spLocks noGrp="1"/>
          </p:cNvSpPr>
          <p:nvPr>
            <p:ph type="ftr" sz="quarter" idx="3"/>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fontAlgn="base">
              <a:spcBef>
                <a:spcPct val="0"/>
              </a:spcBef>
              <a:spcAft>
                <a:spcPct val="0"/>
              </a:spcAft>
              <a:defRPr>
                <a:solidFill>
                  <a:srgbClr val="000000"/>
                </a:solidFill>
                <a:latin typeface="+mn-lt"/>
                <a:ea typeface="ＭＳ Ｐゴシック" pitchFamily="34" charset="-128"/>
                <a:cs typeface="ＭＳ Ｐゴシック" pitchFamily="34" charset="-128"/>
              </a:defRPr>
            </a:lvl1pPr>
          </a:lstStyle>
          <a:p>
            <a:endParaRPr lang="en-US" altLang="en-US" dirty="0"/>
          </a:p>
        </p:txBody>
      </p:sp>
      <p:sp>
        <p:nvSpPr>
          <p:cNvPr id="14343" name="Rectangle 7"/>
          <p:cNvSpPr>
            <a:spLocks noGrp="1"/>
          </p:cNvSpPr>
          <p:nvPr>
            <p:ph type="sldNum" sz="quarter" idx="4"/>
          </p:nvPr>
        </p:nvSpPr>
        <p:spPr bwMode="auto">
          <a:xfrm>
            <a:off x="8424863" y="6450013"/>
            <a:ext cx="5683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fontAlgn="base">
              <a:spcBef>
                <a:spcPct val="0"/>
              </a:spcBef>
              <a:spcAft>
                <a:spcPct val="0"/>
              </a:spcAft>
              <a:defRPr>
                <a:latin typeface="Palatino Linotype" pitchFamily="18" charset="0"/>
                <a:ea typeface="ＭＳ Ｐゴシック" pitchFamily="34" charset="-128"/>
                <a:cs typeface="ＭＳ Ｐゴシック" pitchFamily="34" charset="-128"/>
              </a:defRPr>
            </a:lvl1pPr>
          </a:lstStyle>
          <a:p>
            <a:r>
              <a:rPr lang="en-US" altLang="en-US" dirty="0"/>
              <a:t>&lt;#&gt;</a:t>
            </a:r>
          </a:p>
        </p:txBody>
      </p:sp>
    </p:spTree>
    <p:extLst>
      <p:ext uri="{BB962C8B-B14F-4D97-AF65-F5344CB8AC3E}">
        <p14:creationId xmlns:p14="http://schemas.microsoft.com/office/powerpoint/2010/main" val="3597582482"/>
      </p:ext>
    </p:extLst>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Lst>
  <p:txStyles>
    <p:titleStyle>
      <a:lvl1pPr algn="l" defTabSz="457200" rtl="0" eaLnBrk="0" fontAlgn="base" hangingPunct="0">
        <a:spcBef>
          <a:spcPct val="0"/>
        </a:spcBef>
        <a:spcAft>
          <a:spcPct val="0"/>
        </a:spcAft>
        <a:defRPr sz="2400" b="1" kern="1200">
          <a:solidFill>
            <a:srgbClr val="4F0D1E"/>
          </a:solidFill>
          <a:latin typeface="+mj-lt"/>
          <a:ea typeface="+mj-ea"/>
          <a:cs typeface="+mj-cs"/>
        </a:defRPr>
      </a:lvl1pPr>
      <a:lvl2pPr algn="l" defTabSz="457200" rtl="0" eaLnBrk="0" fontAlgn="base" hangingPunct="0">
        <a:spcBef>
          <a:spcPct val="0"/>
        </a:spcBef>
        <a:spcAft>
          <a:spcPct val="0"/>
        </a:spcAft>
        <a:defRPr sz="2400" b="1">
          <a:solidFill>
            <a:srgbClr val="4F0D1E"/>
          </a:solidFill>
          <a:latin typeface="Arial" pitchFamily="34" charset="0"/>
        </a:defRPr>
      </a:lvl2pPr>
      <a:lvl3pPr algn="l" defTabSz="457200" rtl="0" eaLnBrk="0" fontAlgn="base" hangingPunct="0">
        <a:spcBef>
          <a:spcPct val="0"/>
        </a:spcBef>
        <a:spcAft>
          <a:spcPct val="0"/>
        </a:spcAft>
        <a:defRPr sz="2400" b="1">
          <a:solidFill>
            <a:srgbClr val="4F0D1E"/>
          </a:solidFill>
          <a:latin typeface="Arial" pitchFamily="34" charset="0"/>
        </a:defRPr>
      </a:lvl3pPr>
      <a:lvl4pPr algn="l" defTabSz="457200" rtl="0" eaLnBrk="0" fontAlgn="base" hangingPunct="0">
        <a:spcBef>
          <a:spcPct val="0"/>
        </a:spcBef>
        <a:spcAft>
          <a:spcPct val="0"/>
        </a:spcAft>
        <a:defRPr sz="2400" b="1">
          <a:solidFill>
            <a:srgbClr val="4F0D1E"/>
          </a:solidFill>
          <a:latin typeface="Arial" pitchFamily="34" charset="0"/>
        </a:defRPr>
      </a:lvl4pPr>
      <a:lvl5pPr algn="l" defTabSz="457200" rtl="0" eaLnBrk="0" fontAlgn="base" hangingPunct="0">
        <a:spcBef>
          <a:spcPct val="0"/>
        </a:spcBef>
        <a:spcAft>
          <a:spcPct val="0"/>
        </a:spcAft>
        <a:defRPr sz="2400" b="1">
          <a:solidFill>
            <a:srgbClr val="4F0D1E"/>
          </a:solidFill>
          <a:latin typeface="Arial" pitchFamily="34" charset="0"/>
        </a:defRPr>
      </a:lvl5pPr>
      <a:lvl6pPr marL="457200" algn="l" defTabSz="457200" rtl="0" eaLnBrk="0" fontAlgn="base" hangingPunct="0">
        <a:spcBef>
          <a:spcPct val="0"/>
        </a:spcBef>
        <a:spcAft>
          <a:spcPct val="0"/>
        </a:spcAft>
        <a:defRPr sz="2400" b="1">
          <a:solidFill>
            <a:srgbClr val="4F0D1E"/>
          </a:solidFill>
          <a:latin typeface="Arial" pitchFamily="34" charset="0"/>
        </a:defRPr>
      </a:lvl6pPr>
      <a:lvl7pPr marL="914400" algn="l" defTabSz="457200" rtl="0" eaLnBrk="0" fontAlgn="base" hangingPunct="0">
        <a:spcBef>
          <a:spcPct val="0"/>
        </a:spcBef>
        <a:spcAft>
          <a:spcPct val="0"/>
        </a:spcAft>
        <a:defRPr sz="2400" b="1">
          <a:solidFill>
            <a:srgbClr val="4F0D1E"/>
          </a:solidFill>
          <a:latin typeface="Arial" pitchFamily="34" charset="0"/>
        </a:defRPr>
      </a:lvl7pPr>
      <a:lvl8pPr marL="1371600" algn="l" defTabSz="457200" rtl="0" eaLnBrk="0" fontAlgn="base" hangingPunct="0">
        <a:spcBef>
          <a:spcPct val="0"/>
        </a:spcBef>
        <a:spcAft>
          <a:spcPct val="0"/>
        </a:spcAft>
        <a:defRPr sz="2400" b="1">
          <a:solidFill>
            <a:srgbClr val="4F0D1E"/>
          </a:solidFill>
          <a:latin typeface="Arial" pitchFamily="34" charset="0"/>
        </a:defRPr>
      </a:lvl8pPr>
      <a:lvl9pPr marL="1828800" algn="l" defTabSz="457200" rtl="0" eaLnBrk="0" fontAlgn="base" hangingPunct="0">
        <a:spcBef>
          <a:spcPct val="0"/>
        </a:spcBef>
        <a:spcAft>
          <a:spcPct val="0"/>
        </a:spcAft>
        <a:defRPr sz="2400" b="1">
          <a:solidFill>
            <a:srgbClr val="4F0D1E"/>
          </a:solidFill>
          <a:latin typeface="Arial"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kern="1200">
          <a:solidFill>
            <a:srgbClr val="404040"/>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1600" kern="1200">
          <a:solidFill>
            <a:srgbClr val="404040"/>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1400" kern="1200">
          <a:solidFill>
            <a:srgbClr val="404040"/>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1200" kern="1200">
          <a:solidFill>
            <a:srgbClr val="404040"/>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1200" kern="1200">
          <a:solidFill>
            <a:srgbClr val="40404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362" name="Picture 4" descr="02-15-1540-PPT-PHAC-EN-Inside.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5363" name="Rectangle 3"/>
          <p:cNvSpPr>
            <a:spLocks noGrp="1"/>
          </p:cNvSpPr>
          <p:nvPr>
            <p:ph type="title"/>
          </p:nvPr>
        </p:nvSpPr>
        <p:spPr bwMode="auto">
          <a:xfrm>
            <a:off x="284163" y="274638"/>
            <a:ext cx="8582025"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endParaRPr lang="en-US" altLang="en-US"/>
          </a:p>
        </p:txBody>
      </p:sp>
      <p:sp>
        <p:nvSpPr>
          <p:cNvPr id="15364" name="Rectangle 4"/>
          <p:cNvSpPr>
            <a:spLocks noGrp="1"/>
          </p:cNvSpPr>
          <p:nvPr>
            <p:ph type="body" idx="1"/>
          </p:nvPr>
        </p:nvSpPr>
        <p:spPr bwMode="auto">
          <a:xfrm>
            <a:off x="284163" y="1139825"/>
            <a:ext cx="8582025"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a:t>Click to edit Master text styles</a:t>
            </a:r>
          </a:p>
          <a:p>
            <a:pPr lvl="1"/>
            <a:r>
              <a:rPr lang="en-CA" altLang="en-US"/>
              <a:t>Second level</a:t>
            </a:r>
          </a:p>
          <a:p>
            <a:pPr lvl="2"/>
            <a:r>
              <a:rPr lang="en-CA" altLang="en-US"/>
              <a:t>Third level</a:t>
            </a:r>
          </a:p>
          <a:p>
            <a:pPr lvl="3"/>
            <a:r>
              <a:rPr lang="en-CA" altLang="en-US"/>
              <a:t>Fourth level</a:t>
            </a:r>
          </a:p>
          <a:p>
            <a:pPr lvl="4"/>
            <a:r>
              <a:rPr lang="en-CA" altLang="en-US"/>
              <a:t>Fifth level</a:t>
            </a:r>
            <a:endParaRPr lang="en-US" altLang="en-US"/>
          </a:p>
        </p:txBody>
      </p:sp>
      <p:sp>
        <p:nvSpPr>
          <p:cNvPr id="15365" name="Rectangle 5"/>
          <p:cNvSpPr>
            <a:spLocks noGrp="1"/>
          </p:cNvSpPr>
          <p:nvPr>
            <p:ph type="dt" sz="half" idx="2"/>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fontAlgn="base">
              <a:spcBef>
                <a:spcPct val="0"/>
              </a:spcBef>
              <a:spcAft>
                <a:spcPct val="0"/>
              </a:spcAft>
              <a:defRPr>
                <a:solidFill>
                  <a:srgbClr val="000000"/>
                </a:solidFill>
                <a:latin typeface="+mn-lt"/>
                <a:ea typeface="ＭＳ Ｐゴシック" pitchFamily="34" charset="-128"/>
                <a:cs typeface="ＭＳ Ｐゴシック" pitchFamily="34" charset="-128"/>
              </a:defRPr>
            </a:lvl1pPr>
          </a:lstStyle>
          <a:p>
            <a:endParaRPr lang="en-US" altLang="en-US" dirty="0"/>
          </a:p>
        </p:txBody>
      </p:sp>
      <p:sp>
        <p:nvSpPr>
          <p:cNvPr id="15366" name="Rectangle 6"/>
          <p:cNvSpPr>
            <a:spLocks noGrp="1"/>
          </p:cNvSpPr>
          <p:nvPr>
            <p:ph type="ftr" sz="quarter" idx="3"/>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fontAlgn="base">
              <a:spcBef>
                <a:spcPct val="0"/>
              </a:spcBef>
              <a:spcAft>
                <a:spcPct val="0"/>
              </a:spcAft>
              <a:defRPr>
                <a:solidFill>
                  <a:srgbClr val="000000"/>
                </a:solidFill>
                <a:latin typeface="+mn-lt"/>
                <a:ea typeface="ＭＳ Ｐゴシック" pitchFamily="34" charset="-128"/>
                <a:cs typeface="ＭＳ Ｐゴシック" pitchFamily="34" charset="-128"/>
              </a:defRPr>
            </a:lvl1pPr>
          </a:lstStyle>
          <a:p>
            <a:endParaRPr lang="en-US" altLang="en-US" dirty="0"/>
          </a:p>
        </p:txBody>
      </p:sp>
      <p:sp>
        <p:nvSpPr>
          <p:cNvPr id="15367" name="Rectangle 7"/>
          <p:cNvSpPr>
            <a:spLocks noGrp="1"/>
          </p:cNvSpPr>
          <p:nvPr>
            <p:ph type="sldNum" sz="quarter" idx="4"/>
          </p:nvPr>
        </p:nvSpPr>
        <p:spPr bwMode="auto">
          <a:xfrm>
            <a:off x="8424863" y="6450013"/>
            <a:ext cx="5683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fontAlgn="base">
              <a:spcBef>
                <a:spcPct val="0"/>
              </a:spcBef>
              <a:spcAft>
                <a:spcPct val="0"/>
              </a:spcAft>
              <a:defRPr>
                <a:latin typeface="Palatino Linotype" pitchFamily="18" charset="0"/>
                <a:ea typeface="ＭＳ Ｐゴシック" pitchFamily="34" charset="-128"/>
                <a:cs typeface="ＭＳ Ｐゴシック" pitchFamily="34" charset="-128"/>
              </a:defRPr>
            </a:lvl1pPr>
          </a:lstStyle>
          <a:p>
            <a:r>
              <a:rPr lang="en-US" altLang="en-US" dirty="0"/>
              <a:t>&lt;#&gt;</a:t>
            </a:r>
          </a:p>
        </p:txBody>
      </p:sp>
    </p:spTree>
    <p:extLst>
      <p:ext uri="{BB962C8B-B14F-4D97-AF65-F5344CB8AC3E}">
        <p14:creationId xmlns:p14="http://schemas.microsoft.com/office/powerpoint/2010/main" val="509968323"/>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Lst>
  <p:txStyles>
    <p:titleStyle>
      <a:lvl1pPr algn="l" defTabSz="457200" rtl="0" eaLnBrk="0" fontAlgn="base" hangingPunct="0">
        <a:spcBef>
          <a:spcPct val="0"/>
        </a:spcBef>
        <a:spcAft>
          <a:spcPct val="0"/>
        </a:spcAft>
        <a:defRPr sz="2400" b="1" kern="1200">
          <a:solidFill>
            <a:srgbClr val="4F0D1E"/>
          </a:solidFill>
          <a:latin typeface="+mj-lt"/>
          <a:ea typeface="+mj-ea"/>
          <a:cs typeface="+mj-cs"/>
        </a:defRPr>
      </a:lvl1pPr>
      <a:lvl2pPr algn="l" defTabSz="457200" rtl="0" eaLnBrk="0" fontAlgn="base" hangingPunct="0">
        <a:spcBef>
          <a:spcPct val="0"/>
        </a:spcBef>
        <a:spcAft>
          <a:spcPct val="0"/>
        </a:spcAft>
        <a:defRPr sz="2400" b="1">
          <a:solidFill>
            <a:srgbClr val="4F0D1E"/>
          </a:solidFill>
          <a:latin typeface="Arial" pitchFamily="34" charset="0"/>
        </a:defRPr>
      </a:lvl2pPr>
      <a:lvl3pPr algn="l" defTabSz="457200" rtl="0" eaLnBrk="0" fontAlgn="base" hangingPunct="0">
        <a:spcBef>
          <a:spcPct val="0"/>
        </a:spcBef>
        <a:spcAft>
          <a:spcPct val="0"/>
        </a:spcAft>
        <a:defRPr sz="2400" b="1">
          <a:solidFill>
            <a:srgbClr val="4F0D1E"/>
          </a:solidFill>
          <a:latin typeface="Arial" pitchFamily="34" charset="0"/>
        </a:defRPr>
      </a:lvl3pPr>
      <a:lvl4pPr algn="l" defTabSz="457200" rtl="0" eaLnBrk="0" fontAlgn="base" hangingPunct="0">
        <a:spcBef>
          <a:spcPct val="0"/>
        </a:spcBef>
        <a:spcAft>
          <a:spcPct val="0"/>
        </a:spcAft>
        <a:defRPr sz="2400" b="1">
          <a:solidFill>
            <a:srgbClr val="4F0D1E"/>
          </a:solidFill>
          <a:latin typeface="Arial" pitchFamily="34" charset="0"/>
        </a:defRPr>
      </a:lvl4pPr>
      <a:lvl5pPr algn="l" defTabSz="457200" rtl="0" eaLnBrk="0" fontAlgn="base" hangingPunct="0">
        <a:spcBef>
          <a:spcPct val="0"/>
        </a:spcBef>
        <a:spcAft>
          <a:spcPct val="0"/>
        </a:spcAft>
        <a:defRPr sz="2400" b="1">
          <a:solidFill>
            <a:srgbClr val="4F0D1E"/>
          </a:solidFill>
          <a:latin typeface="Arial" pitchFamily="34" charset="0"/>
        </a:defRPr>
      </a:lvl5pPr>
      <a:lvl6pPr marL="457200" algn="l" defTabSz="457200" rtl="0" eaLnBrk="0" fontAlgn="base" hangingPunct="0">
        <a:spcBef>
          <a:spcPct val="0"/>
        </a:spcBef>
        <a:spcAft>
          <a:spcPct val="0"/>
        </a:spcAft>
        <a:defRPr sz="2400" b="1">
          <a:solidFill>
            <a:srgbClr val="4F0D1E"/>
          </a:solidFill>
          <a:latin typeface="Arial" pitchFamily="34" charset="0"/>
        </a:defRPr>
      </a:lvl6pPr>
      <a:lvl7pPr marL="914400" algn="l" defTabSz="457200" rtl="0" eaLnBrk="0" fontAlgn="base" hangingPunct="0">
        <a:spcBef>
          <a:spcPct val="0"/>
        </a:spcBef>
        <a:spcAft>
          <a:spcPct val="0"/>
        </a:spcAft>
        <a:defRPr sz="2400" b="1">
          <a:solidFill>
            <a:srgbClr val="4F0D1E"/>
          </a:solidFill>
          <a:latin typeface="Arial" pitchFamily="34" charset="0"/>
        </a:defRPr>
      </a:lvl7pPr>
      <a:lvl8pPr marL="1371600" algn="l" defTabSz="457200" rtl="0" eaLnBrk="0" fontAlgn="base" hangingPunct="0">
        <a:spcBef>
          <a:spcPct val="0"/>
        </a:spcBef>
        <a:spcAft>
          <a:spcPct val="0"/>
        </a:spcAft>
        <a:defRPr sz="2400" b="1">
          <a:solidFill>
            <a:srgbClr val="4F0D1E"/>
          </a:solidFill>
          <a:latin typeface="Arial" pitchFamily="34" charset="0"/>
        </a:defRPr>
      </a:lvl8pPr>
      <a:lvl9pPr marL="1828800" algn="l" defTabSz="457200" rtl="0" eaLnBrk="0" fontAlgn="base" hangingPunct="0">
        <a:spcBef>
          <a:spcPct val="0"/>
        </a:spcBef>
        <a:spcAft>
          <a:spcPct val="0"/>
        </a:spcAft>
        <a:defRPr sz="2400" b="1">
          <a:solidFill>
            <a:srgbClr val="4F0D1E"/>
          </a:solidFill>
          <a:latin typeface="Arial"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kern="1200">
          <a:solidFill>
            <a:srgbClr val="404040"/>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1600" kern="1200">
          <a:solidFill>
            <a:srgbClr val="404040"/>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1400" kern="1200">
          <a:solidFill>
            <a:srgbClr val="404040"/>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1200" kern="1200">
          <a:solidFill>
            <a:srgbClr val="404040"/>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1200" kern="1200">
          <a:solidFill>
            <a:srgbClr val="40404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386" name="Picture 4" descr="02-15-1540-PPT-PHAC-EN-Inside.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6387" name="Rectangle 3"/>
          <p:cNvSpPr>
            <a:spLocks noGrp="1"/>
          </p:cNvSpPr>
          <p:nvPr>
            <p:ph type="title"/>
          </p:nvPr>
        </p:nvSpPr>
        <p:spPr bwMode="auto">
          <a:xfrm>
            <a:off x="284163" y="274638"/>
            <a:ext cx="8582025"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endParaRPr lang="en-US" altLang="en-US"/>
          </a:p>
        </p:txBody>
      </p:sp>
      <p:sp>
        <p:nvSpPr>
          <p:cNvPr id="16388" name="Rectangle 4"/>
          <p:cNvSpPr>
            <a:spLocks noGrp="1"/>
          </p:cNvSpPr>
          <p:nvPr>
            <p:ph type="body" idx="1"/>
          </p:nvPr>
        </p:nvSpPr>
        <p:spPr bwMode="auto">
          <a:xfrm>
            <a:off x="284163" y="1139825"/>
            <a:ext cx="8582025"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a:t>Click to edit Master text styles</a:t>
            </a:r>
          </a:p>
          <a:p>
            <a:pPr lvl="1"/>
            <a:r>
              <a:rPr lang="en-CA" altLang="en-US"/>
              <a:t>Second level</a:t>
            </a:r>
          </a:p>
          <a:p>
            <a:pPr lvl="2"/>
            <a:r>
              <a:rPr lang="en-CA" altLang="en-US"/>
              <a:t>Third level</a:t>
            </a:r>
          </a:p>
          <a:p>
            <a:pPr lvl="3"/>
            <a:r>
              <a:rPr lang="en-CA" altLang="en-US"/>
              <a:t>Fourth level</a:t>
            </a:r>
          </a:p>
          <a:p>
            <a:pPr lvl="4"/>
            <a:r>
              <a:rPr lang="en-CA" altLang="en-US"/>
              <a:t>Fifth level</a:t>
            </a:r>
            <a:endParaRPr lang="en-US" altLang="en-US"/>
          </a:p>
        </p:txBody>
      </p:sp>
      <p:sp>
        <p:nvSpPr>
          <p:cNvPr id="16389" name="Rectangle 5"/>
          <p:cNvSpPr>
            <a:spLocks noGrp="1"/>
          </p:cNvSpPr>
          <p:nvPr>
            <p:ph type="dt" sz="half" idx="2"/>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fontAlgn="base">
              <a:spcBef>
                <a:spcPct val="0"/>
              </a:spcBef>
              <a:spcAft>
                <a:spcPct val="0"/>
              </a:spcAft>
              <a:defRPr>
                <a:solidFill>
                  <a:srgbClr val="000000"/>
                </a:solidFill>
                <a:latin typeface="+mn-lt"/>
                <a:ea typeface="ＭＳ Ｐゴシック" pitchFamily="34" charset="-128"/>
                <a:cs typeface="ＭＳ Ｐゴシック" pitchFamily="34" charset="-128"/>
              </a:defRPr>
            </a:lvl1pPr>
          </a:lstStyle>
          <a:p>
            <a:endParaRPr lang="en-US" altLang="en-US" dirty="0"/>
          </a:p>
        </p:txBody>
      </p:sp>
      <p:sp>
        <p:nvSpPr>
          <p:cNvPr id="16390" name="Rectangle 6"/>
          <p:cNvSpPr>
            <a:spLocks noGrp="1"/>
          </p:cNvSpPr>
          <p:nvPr>
            <p:ph type="ftr" sz="quarter" idx="3"/>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fontAlgn="base">
              <a:spcBef>
                <a:spcPct val="0"/>
              </a:spcBef>
              <a:spcAft>
                <a:spcPct val="0"/>
              </a:spcAft>
              <a:defRPr>
                <a:solidFill>
                  <a:srgbClr val="000000"/>
                </a:solidFill>
                <a:latin typeface="+mn-lt"/>
                <a:ea typeface="ＭＳ Ｐゴシック" pitchFamily="34" charset="-128"/>
                <a:cs typeface="ＭＳ Ｐゴシック" pitchFamily="34" charset="-128"/>
              </a:defRPr>
            </a:lvl1pPr>
          </a:lstStyle>
          <a:p>
            <a:endParaRPr lang="en-US" altLang="en-US" dirty="0"/>
          </a:p>
        </p:txBody>
      </p:sp>
      <p:sp>
        <p:nvSpPr>
          <p:cNvPr id="16391" name="Rectangle 7"/>
          <p:cNvSpPr>
            <a:spLocks noGrp="1"/>
          </p:cNvSpPr>
          <p:nvPr>
            <p:ph type="sldNum" sz="quarter" idx="4"/>
          </p:nvPr>
        </p:nvSpPr>
        <p:spPr bwMode="auto">
          <a:xfrm>
            <a:off x="8424863" y="6450013"/>
            <a:ext cx="5683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fontAlgn="base">
              <a:spcBef>
                <a:spcPct val="0"/>
              </a:spcBef>
              <a:spcAft>
                <a:spcPct val="0"/>
              </a:spcAft>
              <a:defRPr>
                <a:latin typeface="Palatino Linotype" pitchFamily="18" charset="0"/>
                <a:ea typeface="ＭＳ Ｐゴシック" pitchFamily="34" charset="-128"/>
                <a:cs typeface="ＭＳ Ｐゴシック" pitchFamily="34" charset="-128"/>
              </a:defRPr>
            </a:lvl1pPr>
          </a:lstStyle>
          <a:p>
            <a:r>
              <a:rPr lang="en-US" altLang="en-US" dirty="0"/>
              <a:t>&lt;#&gt;</a:t>
            </a:r>
          </a:p>
        </p:txBody>
      </p:sp>
    </p:spTree>
    <p:extLst>
      <p:ext uri="{BB962C8B-B14F-4D97-AF65-F5344CB8AC3E}">
        <p14:creationId xmlns:p14="http://schemas.microsoft.com/office/powerpoint/2010/main" val="2823463436"/>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l" defTabSz="457200" rtl="0" eaLnBrk="0" fontAlgn="base" hangingPunct="0">
        <a:spcBef>
          <a:spcPct val="0"/>
        </a:spcBef>
        <a:spcAft>
          <a:spcPct val="0"/>
        </a:spcAft>
        <a:defRPr sz="2400" b="1" kern="1200">
          <a:solidFill>
            <a:srgbClr val="4F0D1E"/>
          </a:solidFill>
          <a:latin typeface="+mj-lt"/>
          <a:ea typeface="+mj-ea"/>
          <a:cs typeface="+mj-cs"/>
        </a:defRPr>
      </a:lvl1pPr>
      <a:lvl2pPr algn="l" defTabSz="457200" rtl="0" eaLnBrk="0" fontAlgn="base" hangingPunct="0">
        <a:spcBef>
          <a:spcPct val="0"/>
        </a:spcBef>
        <a:spcAft>
          <a:spcPct val="0"/>
        </a:spcAft>
        <a:defRPr sz="2400" b="1">
          <a:solidFill>
            <a:srgbClr val="4F0D1E"/>
          </a:solidFill>
          <a:latin typeface="Arial" pitchFamily="34" charset="0"/>
        </a:defRPr>
      </a:lvl2pPr>
      <a:lvl3pPr algn="l" defTabSz="457200" rtl="0" eaLnBrk="0" fontAlgn="base" hangingPunct="0">
        <a:spcBef>
          <a:spcPct val="0"/>
        </a:spcBef>
        <a:spcAft>
          <a:spcPct val="0"/>
        </a:spcAft>
        <a:defRPr sz="2400" b="1">
          <a:solidFill>
            <a:srgbClr val="4F0D1E"/>
          </a:solidFill>
          <a:latin typeface="Arial" pitchFamily="34" charset="0"/>
        </a:defRPr>
      </a:lvl3pPr>
      <a:lvl4pPr algn="l" defTabSz="457200" rtl="0" eaLnBrk="0" fontAlgn="base" hangingPunct="0">
        <a:spcBef>
          <a:spcPct val="0"/>
        </a:spcBef>
        <a:spcAft>
          <a:spcPct val="0"/>
        </a:spcAft>
        <a:defRPr sz="2400" b="1">
          <a:solidFill>
            <a:srgbClr val="4F0D1E"/>
          </a:solidFill>
          <a:latin typeface="Arial" pitchFamily="34" charset="0"/>
        </a:defRPr>
      </a:lvl4pPr>
      <a:lvl5pPr algn="l" defTabSz="457200" rtl="0" eaLnBrk="0" fontAlgn="base" hangingPunct="0">
        <a:spcBef>
          <a:spcPct val="0"/>
        </a:spcBef>
        <a:spcAft>
          <a:spcPct val="0"/>
        </a:spcAft>
        <a:defRPr sz="2400" b="1">
          <a:solidFill>
            <a:srgbClr val="4F0D1E"/>
          </a:solidFill>
          <a:latin typeface="Arial" pitchFamily="34" charset="0"/>
        </a:defRPr>
      </a:lvl5pPr>
      <a:lvl6pPr marL="457200" algn="l" defTabSz="457200" rtl="0" eaLnBrk="0" fontAlgn="base" hangingPunct="0">
        <a:spcBef>
          <a:spcPct val="0"/>
        </a:spcBef>
        <a:spcAft>
          <a:spcPct val="0"/>
        </a:spcAft>
        <a:defRPr sz="2400" b="1">
          <a:solidFill>
            <a:srgbClr val="4F0D1E"/>
          </a:solidFill>
          <a:latin typeface="Arial" pitchFamily="34" charset="0"/>
        </a:defRPr>
      </a:lvl6pPr>
      <a:lvl7pPr marL="914400" algn="l" defTabSz="457200" rtl="0" eaLnBrk="0" fontAlgn="base" hangingPunct="0">
        <a:spcBef>
          <a:spcPct val="0"/>
        </a:spcBef>
        <a:spcAft>
          <a:spcPct val="0"/>
        </a:spcAft>
        <a:defRPr sz="2400" b="1">
          <a:solidFill>
            <a:srgbClr val="4F0D1E"/>
          </a:solidFill>
          <a:latin typeface="Arial" pitchFamily="34" charset="0"/>
        </a:defRPr>
      </a:lvl7pPr>
      <a:lvl8pPr marL="1371600" algn="l" defTabSz="457200" rtl="0" eaLnBrk="0" fontAlgn="base" hangingPunct="0">
        <a:spcBef>
          <a:spcPct val="0"/>
        </a:spcBef>
        <a:spcAft>
          <a:spcPct val="0"/>
        </a:spcAft>
        <a:defRPr sz="2400" b="1">
          <a:solidFill>
            <a:srgbClr val="4F0D1E"/>
          </a:solidFill>
          <a:latin typeface="Arial" pitchFamily="34" charset="0"/>
        </a:defRPr>
      </a:lvl8pPr>
      <a:lvl9pPr marL="1828800" algn="l" defTabSz="457200" rtl="0" eaLnBrk="0" fontAlgn="base" hangingPunct="0">
        <a:spcBef>
          <a:spcPct val="0"/>
        </a:spcBef>
        <a:spcAft>
          <a:spcPct val="0"/>
        </a:spcAft>
        <a:defRPr sz="2400" b="1">
          <a:solidFill>
            <a:srgbClr val="4F0D1E"/>
          </a:solidFill>
          <a:latin typeface="Arial"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kern="1200">
          <a:solidFill>
            <a:srgbClr val="404040"/>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1600" kern="1200">
          <a:solidFill>
            <a:srgbClr val="404040"/>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1400" kern="1200">
          <a:solidFill>
            <a:srgbClr val="404040"/>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1200" kern="1200">
          <a:solidFill>
            <a:srgbClr val="404040"/>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1200" kern="1200">
          <a:solidFill>
            <a:srgbClr val="40404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410" name="Picture 4" descr="02-15-1540-PPT-PHAC-EN-Inside.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7411" name="Rectangle 3"/>
          <p:cNvSpPr>
            <a:spLocks noGrp="1"/>
          </p:cNvSpPr>
          <p:nvPr>
            <p:ph type="title"/>
          </p:nvPr>
        </p:nvSpPr>
        <p:spPr bwMode="auto">
          <a:xfrm>
            <a:off x="284163" y="274638"/>
            <a:ext cx="8582025"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endParaRPr lang="en-US" altLang="en-US"/>
          </a:p>
        </p:txBody>
      </p:sp>
      <p:sp>
        <p:nvSpPr>
          <p:cNvPr id="17412" name="Rectangle 4"/>
          <p:cNvSpPr>
            <a:spLocks noGrp="1"/>
          </p:cNvSpPr>
          <p:nvPr>
            <p:ph type="body" idx="1"/>
          </p:nvPr>
        </p:nvSpPr>
        <p:spPr bwMode="auto">
          <a:xfrm>
            <a:off x="284163" y="1139825"/>
            <a:ext cx="8582025"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a:t>Click to edit Master text styles</a:t>
            </a:r>
          </a:p>
          <a:p>
            <a:pPr lvl="1"/>
            <a:r>
              <a:rPr lang="en-CA" altLang="en-US"/>
              <a:t>Second level</a:t>
            </a:r>
          </a:p>
          <a:p>
            <a:pPr lvl="2"/>
            <a:r>
              <a:rPr lang="en-CA" altLang="en-US"/>
              <a:t>Third level</a:t>
            </a:r>
          </a:p>
          <a:p>
            <a:pPr lvl="3"/>
            <a:r>
              <a:rPr lang="en-CA" altLang="en-US"/>
              <a:t>Fourth level</a:t>
            </a:r>
          </a:p>
          <a:p>
            <a:pPr lvl="4"/>
            <a:r>
              <a:rPr lang="en-CA" altLang="en-US"/>
              <a:t>Fifth level</a:t>
            </a:r>
            <a:endParaRPr lang="en-US" altLang="en-US"/>
          </a:p>
        </p:txBody>
      </p:sp>
      <p:sp>
        <p:nvSpPr>
          <p:cNvPr id="17413" name="Rectangle 5"/>
          <p:cNvSpPr>
            <a:spLocks noGrp="1"/>
          </p:cNvSpPr>
          <p:nvPr>
            <p:ph type="dt" sz="half" idx="2"/>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fontAlgn="base">
              <a:spcBef>
                <a:spcPct val="0"/>
              </a:spcBef>
              <a:spcAft>
                <a:spcPct val="0"/>
              </a:spcAft>
              <a:defRPr>
                <a:solidFill>
                  <a:srgbClr val="000000"/>
                </a:solidFill>
                <a:latin typeface="+mn-lt"/>
                <a:ea typeface="ＭＳ Ｐゴシック" pitchFamily="34" charset="-128"/>
                <a:cs typeface="ＭＳ Ｐゴシック" pitchFamily="34" charset="-128"/>
              </a:defRPr>
            </a:lvl1pPr>
          </a:lstStyle>
          <a:p>
            <a:endParaRPr lang="en-US" altLang="en-US" dirty="0"/>
          </a:p>
        </p:txBody>
      </p:sp>
      <p:sp>
        <p:nvSpPr>
          <p:cNvPr id="17414" name="Rectangle 6"/>
          <p:cNvSpPr>
            <a:spLocks noGrp="1"/>
          </p:cNvSpPr>
          <p:nvPr>
            <p:ph type="ftr" sz="quarter" idx="3"/>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fontAlgn="base">
              <a:spcBef>
                <a:spcPct val="0"/>
              </a:spcBef>
              <a:spcAft>
                <a:spcPct val="0"/>
              </a:spcAft>
              <a:defRPr>
                <a:solidFill>
                  <a:srgbClr val="000000"/>
                </a:solidFill>
                <a:latin typeface="+mn-lt"/>
                <a:ea typeface="ＭＳ Ｐゴシック" pitchFamily="34" charset="-128"/>
                <a:cs typeface="ＭＳ Ｐゴシック" pitchFamily="34" charset="-128"/>
              </a:defRPr>
            </a:lvl1pPr>
          </a:lstStyle>
          <a:p>
            <a:endParaRPr lang="en-US" altLang="en-US" dirty="0"/>
          </a:p>
        </p:txBody>
      </p:sp>
      <p:sp>
        <p:nvSpPr>
          <p:cNvPr id="17415" name="Rectangle 7"/>
          <p:cNvSpPr>
            <a:spLocks noGrp="1"/>
          </p:cNvSpPr>
          <p:nvPr>
            <p:ph type="sldNum" sz="quarter" idx="4"/>
          </p:nvPr>
        </p:nvSpPr>
        <p:spPr bwMode="auto">
          <a:xfrm>
            <a:off x="8424863" y="6450013"/>
            <a:ext cx="5683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fontAlgn="base">
              <a:spcBef>
                <a:spcPct val="0"/>
              </a:spcBef>
              <a:spcAft>
                <a:spcPct val="0"/>
              </a:spcAft>
              <a:defRPr>
                <a:latin typeface="Palatino Linotype" pitchFamily="18" charset="0"/>
                <a:ea typeface="ＭＳ Ｐゴシック" pitchFamily="34" charset="-128"/>
                <a:cs typeface="ＭＳ Ｐゴシック" pitchFamily="34" charset="-128"/>
              </a:defRPr>
            </a:lvl1pPr>
          </a:lstStyle>
          <a:p>
            <a:r>
              <a:rPr lang="en-US" altLang="en-US" dirty="0"/>
              <a:t>&lt;#&gt;</a:t>
            </a:r>
          </a:p>
        </p:txBody>
      </p:sp>
    </p:spTree>
    <p:extLst>
      <p:ext uri="{BB962C8B-B14F-4D97-AF65-F5344CB8AC3E}">
        <p14:creationId xmlns:p14="http://schemas.microsoft.com/office/powerpoint/2010/main" val="2923360602"/>
      </p:ext>
    </p:extLst>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p:txStyles>
    <p:titleStyle>
      <a:lvl1pPr algn="l" defTabSz="457200" rtl="0" eaLnBrk="0" fontAlgn="base" hangingPunct="0">
        <a:spcBef>
          <a:spcPct val="0"/>
        </a:spcBef>
        <a:spcAft>
          <a:spcPct val="0"/>
        </a:spcAft>
        <a:defRPr sz="2400" b="1" kern="1200">
          <a:solidFill>
            <a:srgbClr val="4F0D1E"/>
          </a:solidFill>
          <a:latin typeface="+mj-lt"/>
          <a:ea typeface="+mj-ea"/>
          <a:cs typeface="+mj-cs"/>
        </a:defRPr>
      </a:lvl1pPr>
      <a:lvl2pPr algn="l" defTabSz="457200" rtl="0" eaLnBrk="0" fontAlgn="base" hangingPunct="0">
        <a:spcBef>
          <a:spcPct val="0"/>
        </a:spcBef>
        <a:spcAft>
          <a:spcPct val="0"/>
        </a:spcAft>
        <a:defRPr sz="2400" b="1">
          <a:solidFill>
            <a:srgbClr val="4F0D1E"/>
          </a:solidFill>
          <a:latin typeface="Arial" pitchFamily="34" charset="0"/>
        </a:defRPr>
      </a:lvl2pPr>
      <a:lvl3pPr algn="l" defTabSz="457200" rtl="0" eaLnBrk="0" fontAlgn="base" hangingPunct="0">
        <a:spcBef>
          <a:spcPct val="0"/>
        </a:spcBef>
        <a:spcAft>
          <a:spcPct val="0"/>
        </a:spcAft>
        <a:defRPr sz="2400" b="1">
          <a:solidFill>
            <a:srgbClr val="4F0D1E"/>
          </a:solidFill>
          <a:latin typeface="Arial" pitchFamily="34" charset="0"/>
        </a:defRPr>
      </a:lvl3pPr>
      <a:lvl4pPr algn="l" defTabSz="457200" rtl="0" eaLnBrk="0" fontAlgn="base" hangingPunct="0">
        <a:spcBef>
          <a:spcPct val="0"/>
        </a:spcBef>
        <a:spcAft>
          <a:spcPct val="0"/>
        </a:spcAft>
        <a:defRPr sz="2400" b="1">
          <a:solidFill>
            <a:srgbClr val="4F0D1E"/>
          </a:solidFill>
          <a:latin typeface="Arial" pitchFamily="34" charset="0"/>
        </a:defRPr>
      </a:lvl4pPr>
      <a:lvl5pPr algn="l" defTabSz="457200" rtl="0" eaLnBrk="0" fontAlgn="base" hangingPunct="0">
        <a:spcBef>
          <a:spcPct val="0"/>
        </a:spcBef>
        <a:spcAft>
          <a:spcPct val="0"/>
        </a:spcAft>
        <a:defRPr sz="2400" b="1">
          <a:solidFill>
            <a:srgbClr val="4F0D1E"/>
          </a:solidFill>
          <a:latin typeface="Arial" pitchFamily="34" charset="0"/>
        </a:defRPr>
      </a:lvl5pPr>
      <a:lvl6pPr marL="457200" algn="l" defTabSz="457200" rtl="0" eaLnBrk="0" fontAlgn="base" hangingPunct="0">
        <a:spcBef>
          <a:spcPct val="0"/>
        </a:spcBef>
        <a:spcAft>
          <a:spcPct val="0"/>
        </a:spcAft>
        <a:defRPr sz="2400" b="1">
          <a:solidFill>
            <a:srgbClr val="4F0D1E"/>
          </a:solidFill>
          <a:latin typeface="Arial" pitchFamily="34" charset="0"/>
        </a:defRPr>
      </a:lvl6pPr>
      <a:lvl7pPr marL="914400" algn="l" defTabSz="457200" rtl="0" eaLnBrk="0" fontAlgn="base" hangingPunct="0">
        <a:spcBef>
          <a:spcPct val="0"/>
        </a:spcBef>
        <a:spcAft>
          <a:spcPct val="0"/>
        </a:spcAft>
        <a:defRPr sz="2400" b="1">
          <a:solidFill>
            <a:srgbClr val="4F0D1E"/>
          </a:solidFill>
          <a:latin typeface="Arial" pitchFamily="34" charset="0"/>
        </a:defRPr>
      </a:lvl7pPr>
      <a:lvl8pPr marL="1371600" algn="l" defTabSz="457200" rtl="0" eaLnBrk="0" fontAlgn="base" hangingPunct="0">
        <a:spcBef>
          <a:spcPct val="0"/>
        </a:spcBef>
        <a:spcAft>
          <a:spcPct val="0"/>
        </a:spcAft>
        <a:defRPr sz="2400" b="1">
          <a:solidFill>
            <a:srgbClr val="4F0D1E"/>
          </a:solidFill>
          <a:latin typeface="Arial" pitchFamily="34" charset="0"/>
        </a:defRPr>
      </a:lvl8pPr>
      <a:lvl9pPr marL="1828800" algn="l" defTabSz="457200" rtl="0" eaLnBrk="0" fontAlgn="base" hangingPunct="0">
        <a:spcBef>
          <a:spcPct val="0"/>
        </a:spcBef>
        <a:spcAft>
          <a:spcPct val="0"/>
        </a:spcAft>
        <a:defRPr sz="2400" b="1">
          <a:solidFill>
            <a:srgbClr val="4F0D1E"/>
          </a:solidFill>
          <a:latin typeface="Arial"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kern="1200">
          <a:solidFill>
            <a:srgbClr val="404040"/>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1600" kern="1200">
          <a:solidFill>
            <a:srgbClr val="404040"/>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1400" kern="1200">
          <a:solidFill>
            <a:srgbClr val="404040"/>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1200" kern="1200">
          <a:solidFill>
            <a:srgbClr val="404040"/>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1200" kern="1200">
          <a:solidFill>
            <a:srgbClr val="40404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434" name="Picture 4" descr="02-15-1540-PPT-PHAC-EN-Inside.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8435" name="Rectangle 3"/>
          <p:cNvSpPr>
            <a:spLocks noGrp="1"/>
          </p:cNvSpPr>
          <p:nvPr>
            <p:ph type="title"/>
          </p:nvPr>
        </p:nvSpPr>
        <p:spPr bwMode="auto">
          <a:xfrm>
            <a:off x="284163" y="274638"/>
            <a:ext cx="8582025"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endParaRPr lang="en-US" altLang="en-US"/>
          </a:p>
        </p:txBody>
      </p:sp>
      <p:sp>
        <p:nvSpPr>
          <p:cNvPr id="18436" name="Rectangle 4"/>
          <p:cNvSpPr>
            <a:spLocks noGrp="1"/>
          </p:cNvSpPr>
          <p:nvPr>
            <p:ph type="body" idx="1"/>
          </p:nvPr>
        </p:nvSpPr>
        <p:spPr bwMode="auto">
          <a:xfrm>
            <a:off x="284163" y="1139825"/>
            <a:ext cx="8582025"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a:t>Click to edit Master text styles</a:t>
            </a:r>
          </a:p>
          <a:p>
            <a:pPr lvl="1"/>
            <a:r>
              <a:rPr lang="en-CA" altLang="en-US"/>
              <a:t>Second level</a:t>
            </a:r>
          </a:p>
          <a:p>
            <a:pPr lvl="2"/>
            <a:r>
              <a:rPr lang="en-CA" altLang="en-US"/>
              <a:t>Third level</a:t>
            </a:r>
          </a:p>
          <a:p>
            <a:pPr lvl="3"/>
            <a:r>
              <a:rPr lang="en-CA" altLang="en-US"/>
              <a:t>Fourth level</a:t>
            </a:r>
          </a:p>
          <a:p>
            <a:pPr lvl="4"/>
            <a:r>
              <a:rPr lang="en-CA" altLang="en-US"/>
              <a:t>Fifth level</a:t>
            </a:r>
            <a:endParaRPr lang="en-US" altLang="en-US"/>
          </a:p>
        </p:txBody>
      </p:sp>
      <p:sp>
        <p:nvSpPr>
          <p:cNvPr id="18437" name="Rectangle 5"/>
          <p:cNvSpPr>
            <a:spLocks noGrp="1"/>
          </p:cNvSpPr>
          <p:nvPr>
            <p:ph type="dt" sz="half" idx="2"/>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fontAlgn="base">
              <a:spcBef>
                <a:spcPct val="0"/>
              </a:spcBef>
              <a:spcAft>
                <a:spcPct val="0"/>
              </a:spcAft>
              <a:defRPr>
                <a:solidFill>
                  <a:srgbClr val="000000"/>
                </a:solidFill>
                <a:latin typeface="+mn-lt"/>
                <a:ea typeface="ＭＳ Ｐゴシック" pitchFamily="34" charset="-128"/>
                <a:cs typeface="ＭＳ Ｐゴシック" pitchFamily="34" charset="-128"/>
              </a:defRPr>
            </a:lvl1pPr>
          </a:lstStyle>
          <a:p>
            <a:endParaRPr lang="en-US" altLang="en-US" dirty="0"/>
          </a:p>
        </p:txBody>
      </p:sp>
      <p:sp>
        <p:nvSpPr>
          <p:cNvPr id="18438" name="Rectangle 6"/>
          <p:cNvSpPr>
            <a:spLocks noGrp="1"/>
          </p:cNvSpPr>
          <p:nvPr>
            <p:ph type="ftr" sz="quarter" idx="3"/>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fontAlgn="base">
              <a:spcBef>
                <a:spcPct val="0"/>
              </a:spcBef>
              <a:spcAft>
                <a:spcPct val="0"/>
              </a:spcAft>
              <a:defRPr>
                <a:solidFill>
                  <a:srgbClr val="000000"/>
                </a:solidFill>
                <a:latin typeface="+mn-lt"/>
                <a:ea typeface="ＭＳ Ｐゴシック" pitchFamily="34" charset="-128"/>
                <a:cs typeface="ＭＳ Ｐゴシック" pitchFamily="34" charset="-128"/>
              </a:defRPr>
            </a:lvl1pPr>
          </a:lstStyle>
          <a:p>
            <a:endParaRPr lang="en-US" altLang="en-US" dirty="0"/>
          </a:p>
        </p:txBody>
      </p:sp>
      <p:sp>
        <p:nvSpPr>
          <p:cNvPr id="18439" name="Rectangle 7"/>
          <p:cNvSpPr>
            <a:spLocks noGrp="1"/>
          </p:cNvSpPr>
          <p:nvPr>
            <p:ph type="sldNum" sz="quarter" idx="4"/>
          </p:nvPr>
        </p:nvSpPr>
        <p:spPr bwMode="auto">
          <a:xfrm>
            <a:off x="8424863" y="6450013"/>
            <a:ext cx="5683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fontAlgn="base">
              <a:spcBef>
                <a:spcPct val="0"/>
              </a:spcBef>
              <a:spcAft>
                <a:spcPct val="0"/>
              </a:spcAft>
              <a:defRPr>
                <a:latin typeface="Palatino Linotype" pitchFamily="18" charset="0"/>
                <a:ea typeface="ＭＳ Ｐゴシック" pitchFamily="34" charset="-128"/>
                <a:cs typeface="ＭＳ Ｐゴシック" pitchFamily="34" charset="-128"/>
              </a:defRPr>
            </a:lvl1pPr>
          </a:lstStyle>
          <a:p>
            <a:r>
              <a:rPr lang="en-US" altLang="en-US" dirty="0"/>
              <a:t>&lt;#&gt;</a:t>
            </a:r>
          </a:p>
        </p:txBody>
      </p:sp>
    </p:spTree>
    <p:extLst>
      <p:ext uri="{BB962C8B-B14F-4D97-AF65-F5344CB8AC3E}">
        <p14:creationId xmlns:p14="http://schemas.microsoft.com/office/powerpoint/2010/main" val="741803582"/>
      </p:ext>
    </p:extLst>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txStyles>
    <p:titleStyle>
      <a:lvl1pPr algn="l" defTabSz="457200" rtl="0" eaLnBrk="0" fontAlgn="base" hangingPunct="0">
        <a:spcBef>
          <a:spcPct val="0"/>
        </a:spcBef>
        <a:spcAft>
          <a:spcPct val="0"/>
        </a:spcAft>
        <a:defRPr sz="2400" b="1" kern="1200">
          <a:solidFill>
            <a:srgbClr val="4F0D1E"/>
          </a:solidFill>
          <a:latin typeface="+mj-lt"/>
          <a:ea typeface="+mj-ea"/>
          <a:cs typeface="+mj-cs"/>
        </a:defRPr>
      </a:lvl1pPr>
      <a:lvl2pPr algn="l" defTabSz="457200" rtl="0" eaLnBrk="0" fontAlgn="base" hangingPunct="0">
        <a:spcBef>
          <a:spcPct val="0"/>
        </a:spcBef>
        <a:spcAft>
          <a:spcPct val="0"/>
        </a:spcAft>
        <a:defRPr sz="2400" b="1">
          <a:solidFill>
            <a:srgbClr val="4F0D1E"/>
          </a:solidFill>
          <a:latin typeface="Arial" pitchFamily="34" charset="0"/>
        </a:defRPr>
      </a:lvl2pPr>
      <a:lvl3pPr algn="l" defTabSz="457200" rtl="0" eaLnBrk="0" fontAlgn="base" hangingPunct="0">
        <a:spcBef>
          <a:spcPct val="0"/>
        </a:spcBef>
        <a:spcAft>
          <a:spcPct val="0"/>
        </a:spcAft>
        <a:defRPr sz="2400" b="1">
          <a:solidFill>
            <a:srgbClr val="4F0D1E"/>
          </a:solidFill>
          <a:latin typeface="Arial" pitchFamily="34" charset="0"/>
        </a:defRPr>
      </a:lvl3pPr>
      <a:lvl4pPr algn="l" defTabSz="457200" rtl="0" eaLnBrk="0" fontAlgn="base" hangingPunct="0">
        <a:spcBef>
          <a:spcPct val="0"/>
        </a:spcBef>
        <a:spcAft>
          <a:spcPct val="0"/>
        </a:spcAft>
        <a:defRPr sz="2400" b="1">
          <a:solidFill>
            <a:srgbClr val="4F0D1E"/>
          </a:solidFill>
          <a:latin typeface="Arial" pitchFamily="34" charset="0"/>
        </a:defRPr>
      </a:lvl4pPr>
      <a:lvl5pPr algn="l" defTabSz="457200" rtl="0" eaLnBrk="0" fontAlgn="base" hangingPunct="0">
        <a:spcBef>
          <a:spcPct val="0"/>
        </a:spcBef>
        <a:spcAft>
          <a:spcPct val="0"/>
        </a:spcAft>
        <a:defRPr sz="2400" b="1">
          <a:solidFill>
            <a:srgbClr val="4F0D1E"/>
          </a:solidFill>
          <a:latin typeface="Arial" pitchFamily="34" charset="0"/>
        </a:defRPr>
      </a:lvl5pPr>
      <a:lvl6pPr marL="457200" algn="l" defTabSz="457200" rtl="0" eaLnBrk="0" fontAlgn="base" hangingPunct="0">
        <a:spcBef>
          <a:spcPct val="0"/>
        </a:spcBef>
        <a:spcAft>
          <a:spcPct val="0"/>
        </a:spcAft>
        <a:defRPr sz="2400" b="1">
          <a:solidFill>
            <a:srgbClr val="4F0D1E"/>
          </a:solidFill>
          <a:latin typeface="Arial" pitchFamily="34" charset="0"/>
        </a:defRPr>
      </a:lvl6pPr>
      <a:lvl7pPr marL="914400" algn="l" defTabSz="457200" rtl="0" eaLnBrk="0" fontAlgn="base" hangingPunct="0">
        <a:spcBef>
          <a:spcPct val="0"/>
        </a:spcBef>
        <a:spcAft>
          <a:spcPct val="0"/>
        </a:spcAft>
        <a:defRPr sz="2400" b="1">
          <a:solidFill>
            <a:srgbClr val="4F0D1E"/>
          </a:solidFill>
          <a:latin typeface="Arial" pitchFamily="34" charset="0"/>
        </a:defRPr>
      </a:lvl7pPr>
      <a:lvl8pPr marL="1371600" algn="l" defTabSz="457200" rtl="0" eaLnBrk="0" fontAlgn="base" hangingPunct="0">
        <a:spcBef>
          <a:spcPct val="0"/>
        </a:spcBef>
        <a:spcAft>
          <a:spcPct val="0"/>
        </a:spcAft>
        <a:defRPr sz="2400" b="1">
          <a:solidFill>
            <a:srgbClr val="4F0D1E"/>
          </a:solidFill>
          <a:latin typeface="Arial" pitchFamily="34" charset="0"/>
        </a:defRPr>
      </a:lvl8pPr>
      <a:lvl9pPr marL="1828800" algn="l" defTabSz="457200" rtl="0" eaLnBrk="0" fontAlgn="base" hangingPunct="0">
        <a:spcBef>
          <a:spcPct val="0"/>
        </a:spcBef>
        <a:spcAft>
          <a:spcPct val="0"/>
        </a:spcAft>
        <a:defRPr sz="2400" b="1">
          <a:solidFill>
            <a:srgbClr val="4F0D1E"/>
          </a:solidFill>
          <a:latin typeface="Arial"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kern="1200">
          <a:solidFill>
            <a:srgbClr val="404040"/>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1600" kern="1200">
          <a:solidFill>
            <a:srgbClr val="404040"/>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1400" kern="1200">
          <a:solidFill>
            <a:srgbClr val="404040"/>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1200" kern="1200">
          <a:solidFill>
            <a:srgbClr val="404040"/>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1200" kern="1200">
          <a:solidFill>
            <a:srgbClr val="40404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458" name="Picture 4" descr="02-15-1540-PPT-PHAC-EN-Inside.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9459" name="Rectangle 3"/>
          <p:cNvSpPr>
            <a:spLocks noGrp="1"/>
          </p:cNvSpPr>
          <p:nvPr>
            <p:ph type="title"/>
          </p:nvPr>
        </p:nvSpPr>
        <p:spPr bwMode="auto">
          <a:xfrm>
            <a:off x="284163" y="274638"/>
            <a:ext cx="8582025"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endParaRPr lang="en-US" altLang="en-US"/>
          </a:p>
        </p:txBody>
      </p:sp>
      <p:sp>
        <p:nvSpPr>
          <p:cNvPr id="19460" name="Rectangle 4"/>
          <p:cNvSpPr>
            <a:spLocks noGrp="1"/>
          </p:cNvSpPr>
          <p:nvPr>
            <p:ph type="body" idx="1"/>
          </p:nvPr>
        </p:nvSpPr>
        <p:spPr bwMode="auto">
          <a:xfrm>
            <a:off x="284163" y="1139825"/>
            <a:ext cx="8582025"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a:t>Click to edit Master text styles</a:t>
            </a:r>
          </a:p>
          <a:p>
            <a:pPr lvl="1"/>
            <a:r>
              <a:rPr lang="en-CA" altLang="en-US"/>
              <a:t>Second level</a:t>
            </a:r>
          </a:p>
          <a:p>
            <a:pPr lvl="2"/>
            <a:r>
              <a:rPr lang="en-CA" altLang="en-US"/>
              <a:t>Third level</a:t>
            </a:r>
          </a:p>
          <a:p>
            <a:pPr lvl="3"/>
            <a:r>
              <a:rPr lang="en-CA" altLang="en-US"/>
              <a:t>Fourth level</a:t>
            </a:r>
          </a:p>
          <a:p>
            <a:pPr lvl="4"/>
            <a:r>
              <a:rPr lang="en-CA" altLang="en-US"/>
              <a:t>Fifth level</a:t>
            </a:r>
            <a:endParaRPr lang="en-US" altLang="en-US"/>
          </a:p>
        </p:txBody>
      </p:sp>
      <p:sp>
        <p:nvSpPr>
          <p:cNvPr id="19461" name="Rectangle 5"/>
          <p:cNvSpPr>
            <a:spLocks noGrp="1"/>
          </p:cNvSpPr>
          <p:nvPr>
            <p:ph type="dt" sz="half" idx="2"/>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fontAlgn="base">
              <a:spcBef>
                <a:spcPct val="0"/>
              </a:spcBef>
              <a:spcAft>
                <a:spcPct val="0"/>
              </a:spcAft>
              <a:defRPr>
                <a:solidFill>
                  <a:srgbClr val="000000"/>
                </a:solidFill>
                <a:latin typeface="+mn-lt"/>
                <a:ea typeface="ＭＳ Ｐゴシック" pitchFamily="34" charset="-128"/>
                <a:cs typeface="ＭＳ Ｐゴシック" pitchFamily="34" charset="-128"/>
              </a:defRPr>
            </a:lvl1pPr>
          </a:lstStyle>
          <a:p>
            <a:endParaRPr lang="en-US" altLang="en-US" dirty="0"/>
          </a:p>
        </p:txBody>
      </p:sp>
      <p:sp>
        <p:nvSpPr>
          <p:cNvPr id="19462" name="Rectangle 6"/>
          <p:cNvSpPr>
            <a:spLocks noGrp="1"/>
          </p:cNvSpPr>
          <p:nvPr>
            <p:ph type="ftr" sz="quarter" idx="3"/>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fontAlgn="base">
              <a:spcBef>
                <a:spcPct val="0"/>
              </a:spcBef>
              <a:spcAft>
                <a:spcPct val="0"/>
              </a:spcAft>
              <a:defRPr>
                <a:solidFill>
                  <a:srgbClr val="000000"/>
                </a:solidFill>
                <a:latin typeface="+mn-lt"/>
                <a:ea typeface="ＭＳ Ｐゴシック" pitchFamily="34" charset="-128"/>
                <a:cs typeface="ＭＳ Ｐゴシック" pitchFamily="34" charset="-128"/>
              </a:defRPr>
            </a:lvl1pPr>
          </a:lstStyle>
          <a:p>
            <a:endParaRPr lang="en-US" altLang="en-US" dirty="0"/>
          </a:p>
        </p:txBody>
      </p:sp>
      <p:sp>
        <p:nvSpPr>
          <p:cNvPr id="19463" name="Rectangle 7"/>
          <p:cNvSpPr>
            <a:spLocks noGrp="1"/>
          </p:cNvSpPr>
          <p:nvPr>
            <p:ph type="sldNum" sz="quarter" idx="4"/>
          </p:nvPr>
        </p:nvSpPr>
        <p:spPr bwMode="auto">
          <a:xfrm>
            <a:off x="8424863" y="6450013"/>
            <a:ext cx="5683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fontAlgn="base">
              <a:spcBef>
                <a:spcPct val="0"/>
              </a:spcBef>
              <a:spcAft>
                <a:spcPct val="0"/>
              </a:spcAft>
              <a:defRPr>
                <a:latin typeface="Palatino Linotype" pitchFamily="18" charset="0"/>
                <a:ea typeface="ＭＳ Ｐゴシック" pitchFamily="34" charset="-128"/>
                <a:cs typeface="ＭＳ Ｐゴシック" pitchFamily="34" charset="-128"/>
              </a:defRPr>
            </a:lvl1pPr>
          </a:lstStyle>
          <a:p>
            <a:r>
              <a:rPr lang="en-US" altLang="en-US" dirty="0"/>
              <a:t>&lt;#&gt;</a:t>
            </a:r>
          </a:p>
        </p:txBody>
      </p:sp>
    </p:spTree>
    <p:extLst>
      <p:ext uri="{BB962C8B-B14F-4D97-AF65-F5344CB8AC3E}">
        <p14:creationId xmlns:p14="http://schemas.microsoft.com/office/powerpoint/2010/main" val="4206964331"/>
      </p:ext>
    </p:extLst>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txStyles>
    <p:titleStyle>
      <a:lvl1pPr algn="l" defTabSz="457200" rtl="0" eaLnBrk="0" fontAlgn="base" hangingPunct="0">
        <a:spcBef>
          <a:spcPct val="0"/>
        </a:spcBef>
        <a:spcAft>
          <a:spcPct val="0"/>
        </a:spcAft>
        <a:defRPr sz="2400" b="1" kern="1200">
          <a:solidFill>
            <a:srgbClr val="4F0D1E"/>
          </a:solidFill>
          <a:latin typeface="+mj-lt"/>
          <a:ea typeface="+mj-ea"/>
          <a:cs typeface="+mj-cs"/>
        </a:defRPr>
      </a:lvl1pPr>
      <a:lvl2pPr algn="l" defTabSz="457200" rtl="0" eaLnBrk="0" fontAlgn="base" hangingPunct="0">
        <a:spcBef>
          <a:spcPct val="0"/>
        </a:spcBef>
        <a:spcAft>
          <a:spcPct val="0"/>
        </a:spcAft>
        <a:defRPr sz="2400" b="1">
          <a:solidFill>
            <a:srgbClr val="4F0D1E"/>
          </a:solidFill>
          <a:latin typeface="Arial" pitchFamily="34" charset="0"/>
        </a:defRPr>
      </a:lvl2pPr>
      <a:lvl3pPr algn="l" defTabSz="457200" rtl="0" eaLnBrk="0" fontAlgn="base" hangingPunct="0">
        <a:spcBef>
          <a:spcPct val="0"/>
        </a:spcBef>
        <a:spcAft>
          <a:spcPct val="0"/>
        </a:spcAft>
        <a:defRPr sz="2400" b="1">
          <a:solidFill>
            <a:srgbClr val="4F0D1E"/>
          </a:solidFill>
          <a:latin typeface="Arial" pitchFamily="34" charset="0"/>
        </a:defRPr>
      </a:lvl3pPr>
      <a:lvl4pPr algn="l" defTabSz="457200" rtl="0" eaLnBrk="0" fontAlgn="base" hangingPunct="0">
        <a:spcBef>
          <a:spcPct val="0"/>
        </a:spcBef>
        <a:spcAft>
          <a:spcPct val="0"/>
        </a:spcAft>
        <a:defRPr sz="2400" b="1">
          <a:solidFill>
            <a:srgbClr val="4F0D1E"/>
          </a:solidFill>
          <a:latin typeface="Arial" pitchFamily="34" charset="0"/>
        </a:defRPr>
      </a:lvl4pPr>
      <a:lvl5pPr algn="l" defTabSz="457200" rtl="0" eaLnBrk="0" fontAlgn="base" hangingPunct="0">
        <a:spcBef>
          <a:spcPct val="0"/>
        </a:spcBef>
        <a:spcAft>
          <a:spcPct val="0"/>
        </a:spcAft>
        <a:defRPr sz="2400" b="1">
          <a:solidFill>
            <a:srgbClr val="4F0D1E"/>
          </a:solidFill>
          <a:latin typeface="Arial" pitchFamily="34" charset="0"/>
        </a:defRPr>
      </a:lvl5pPr>
      <a:lvl6pPr marL="457200" algn="l" defTabSz="457200" rtl="0" eaLnBrk="0" fontAlgn="base" hangingPunct="0">
        <a:spcBef>
          <a:spcPct val="0"/>
        </a:spcBef>
        <a:spcAft>
          <a:spcPct val="0"/>
        </a:spcAft>
        <a:defRPr sz="2400" b="1">
          <a:solidFill>
            <a:srgbClr val="4F0D1E"/>
          </a:solidFill>
          <a:latin typeface="Arial" pitchFamily="34" charset="0"/>
        </a:defRPr>
      </a:lvl6pPr>
      <a:lvl7pPr marL="914400" algn="l" defTabSz="457200" rtl="0" eaLnBrk="0" fontAlgn="base" hangingPunct="0">
        <a:spcBef>
          <a:spcPct val="0"/>
        </a:spcBef>
        <a:spcAft>
          <a:spcPct val="0"/>
        </a:spcAft>
        <a:defRPr sz="2400" b="1">
          <a:solidFill>
            <a:srgbClr val="4F0D1E"/>
          </a:solidFill>
          <a:latin typeface="Arial" pitchFamily="34" charset="0"/>
        </a:defRPr>
      </a:lvl7pPr>
      <a:lvl8pPr marL="1371600" algn="l" defTabSz="457200" rtl="0" eaLnBrk="0" fontAlgn="base" hangingPunct="0">
        <a:spcBef>
          <a:spcPct val="0"/>
        </a:spcBef>
        <a:spcAft>
          <a:spcPct val="0"/>
        </a:spcAft>
        <a:defRPr sz="2400" b="1">
          <a:solidFill>
            <a:srgbClr val="4F0D1E"/>
          </a:solidFill>
          <a:latin typeface="Arial" pitchFamily="34" charset="0"/>
        </a:defRPr>
      </a:lvl8pPr>
      <a:lvl9pPr marL="1828800" algn="l" defTabSz="457200" rtl="0" eaLnBrk="0" fontAlgn="base" hangingPunct="0">
        <a:spcBef>
          <a:spcPct val="0"/>
        </a:spcBef>
        <a:spcAft>
          <a:spcPct val="0"/>
        </a:spcAft>
        <a:defRPr sz="2400" b="1">
          <a:solidFill>
            <a:srgbClr val="4F0D1E"/>
          </a:solidFill>
          <a:latin typeface="Arial"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kern="1200">
          <a:solidFill>
            <a:srgbClr val="404040"/>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1600" kern="1200">
          <a:solidFill>
            <a:srgbClr val="404040"/>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1400" kern="1200">
          <a:solidFill>
            <a:srgbClr val="404040"/>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1200" kern="1200">
          <a:solidFill>
            <a:srgbClr val="404040"/>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1200" kern="1200">
          <a:solidFill>
            <a:srgbClr val="40404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4" descr="02-15-1540-PPT-PHAC-EN-Inside.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51" name="Rectangle 3"/>
          <p:cNvSpPr>
            <a:spLocks noGrp="1"/>
          </p:cNvSpPr>
          <p:nvPr>
            <p:ph type="title"/>
          </p:nvPr>
        </p:nvSpPr>
        <p:spPr bwMode="auto">
          <a:xfrm>
            <a:off x="284163" y="274638"/>
            <a:ext cx="8582025"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endParaRPr lang="en-US" altLang="en-US"/>
          </a:p>
        </p:txBody>
      </p:sp>
      <p:sp>
        <p:nvSpPr>
          <p:cNvPr id="2052" name="Rectangle 4"/>
          <p:cNvSpPr>
            <a:spLocks noGrp="1"/>
          </p:cNvSpPr>
          <p:nvPr>
            <p:ph type="body" idx="1"/>
          </p:nvPr>
        </p:nvSpPr>
        <p:spPr bwMode="auto">
          <a:xfrm>
            <a:off x="284163" y="1139825"/>
            <a:ext cx="8582025"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a:t>Click to edit Master text styles</a:t>
            </a:r>
          </a:p>
          <a:p>
            <a:pPr lvl="1"/>
            <a:r>
              <a:rPr lang="en-CA" altLang="en-US"/>
              <a:t>Second level</a:t>
            </a:r>
          </a:p>
          <a:p>
            <a:pPr lvl="2"/>
            <a:r>
              <a:rPr lang="en-CA" altLang="en-US"/>
              <a:t>Third level</a:t>
            </a:r>
          </a:p>
          <a:p>
            <a:pPr lvl="3"/>
            <a:r>
              <a:rPr lang="en-CA" altLang="en-US"/>
              <a:t>Fourth level</a:t>
            </a:r>
          </a:p>
          <a:p>
            <a:pPr lvl="4"/>
            <a:r>
              <a:rPr lang="en-CA" altLang="en-US"/>
              <a:t>Fifth level</a:t>
            </a:r>
            <a:endParaRPr lang="en-US" altLang="en-US"/>
          </a:p>
        </p:txBody>
      </p:sp>
      <p:sp>
        <p:nvSpPr>
          <p:cNvPr id="2053" name="Rectangle 5"/>
          <p:cNvSpPr>
            <a:spLocks noGrp="1"/>
          </p:cNvSpPr>
          <p:nvPr>
            <p:ph type="sldNum" sz="quarter" idx="4"/>
          </p:nvPr>
        </p:nvSpPr>
        <p:spPr bwMode="auto">
          <a:xfrm>
            <a:off x="8424863" y="6450013"/>
            <a:ext cx="5683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defTabSz="457200" fontAlgn="base">
              <a:spcBef>
                <a:spcPct val="0"/>
              </a:spcBef>
              <a:spcAft>
                <a:spcPct val="0"/>
              </a:spcAft>
              <a:defRPr>
                <a:latin typeface="Palatino Linotype" pitchFamily="18" charset="0"/>
                <a:ea typeface="ＭＳ Ｐゴシック" pitchFamily="34" charset="-128"/>
                <a:cs typeface="ＭＳ Ｐゴシック" pitchFamily="34" charset="-128"/>
              </a:defRPr>
            </a:lvl1pPr>
          </a:lstStyle>
          <a:p>
            <a:r>
              <a:rPr lang="en-US" altLang="en-US" dirty="0"/>
              <a:t>&lt;#&gt;</a:t>
            </a:r>
          </a:p>
        </p:txBody>
      </p:sp>
    </p:spTree>
    <p:extLst>
      <p:ext uri="{BB962C8B-B14F-4D97-AF65-F5344CB8AC3E}">
        <p14:creationId xmlns:p14="http://schemas.microsoft.com/office/powerpoint/2010/main" val="3295788889"/>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xStyles>
    <p:titleStyle>
      <a:lvl1pPr algn="l" defTabSz="457200" rtl="0" eaLnBrk="0" fontAlgn="base" hangingPunct="0">
        <a:spcBef>
          <a:spcPct val="0"/>
        </a:spcBef>
        <a:spcAft>
          <a:spcPct val="0"/>
        </a:spcAft>
        <a:defRPr sz="2400" b="1" kern="1200">
          <a:solidFill>
            <a:srgbClr val="4F0D1E"/>
          </a:solidFill>
          <a:latin typeface="+mj-lt"/>
          <a:ea typeface="+mj-ea"/>
          <a:cs typeface="+mj-cs"/>
        </a:defRPr>
      </a:lvl1pPr>
      <a:lvl2pPr algn="l" defTabSz="457200" rtl="0" eaLnBrk="0" fontAlgn="base" hangingPunct="0">
        <a:spcBef>
          <a:spcPct val="0"/>
        </a:spcBef>
        <a:spcAft>
          <a:spcPct val="0"/>
        </a:spcAft>
        <a:defRPr sz="2400" b="1">
          <a:solidFill>
            <a:srgbClr val="4F0D1E"/>
          </a:solidFill>
          <a:latin typeface="Arial" pitchFamily="34" charset="0"/>
        </a:defRPr>
      </a:lvl2pPr>
      <a:lvl3pPr algn="l" defTabSz="457200" rtl="0" eaLnBrk="0" fontAlgn="base" hangingPunct="0">
        <a:spcBef>
          <a:spcPct val="0"/>
        </a:spcBef>
        <a:spcAft>
          <a:spcPct val="0"/>
        </a:spcAft>
        <a:defRPr sz="2400" b="1">
          <a:solidFill>
            <a:srgbClr val="4F0D1E"/>
          </a:solidFill>
          <a:latin typeface="Arial" pitchFamily="34" charset="0"/>
        </a:defRPr>
      </a:lvl3pPr>
      <a:lvl4pPr algn="l" defTabSz="457200" rtl="0" eaLnBrk="0" fontAlgn="base" hangingPunct="0">
        <a:spcBef>
          <a:spcPct val="0"/>
        </a:spcBef>
        <a:spcAft>
          <a:spcPct val="0"/>
        </a:spcAft>
        <a:defRPr sz="2400" b="1">
          <a:solidFill>
            <a:srgbClr val="4F0D1E"/>
          </a:solidFill>
          <a:latin typeface="Arial" pitchFamily="34" charset="0"/>
        </a:defRPr>
      </a:lvl4pPr>
      <a:lvl5pPr algn="l" defTabSz="457200" rtl="0" eaLnBrk="0" fontAlgn="base" hangingPunct="0">
        <a:spcBef>
          <a:spcPct val="0"/>
        </a:spcBef>
        <a:spcAft>
          <a:spcPct val="0"/>
        </a:spcAft>
        <a:defRPr sz="2400" b="1">
          <a:solidFill>
            <a:srgbClr val="4F0D1E"/>
          </a:solidFill>
          <a:latin typeface="Arial" pitchFamily="34" charset="0"/>
        </a:defRPr>
      </a:lvl5pPr>
      <a:lvl6pPr marL="457200" algn="l" defTabSz="457200" rtl="0" eaLnBrk="0" fontAlgn="base" hangingPunct="0">
        <a:spcBef>
          <a:spcPct val="0"/>
        </a:spcBef>
        <a:spcAft>
          <a:spcPct val="0"/>
        </a:spcAft>
        <a:defRPr sz="2400" b="1">
          <a:solidFill>
            <a:srgbClr val="4F0D1E"/>
          </a:solidFill>
          <a:latin typeface="Arial" pitchFamily="34" charset="0"/>
        </a:defRPr>
      </a:lvl6pPr>
      <a:lvl7pPr marL="914400" algn="l" defTabSz="457200" rtl="0" eaLnBrk="0" fontAlgn="base" hangingPunct="0">
        <a:spcBef>
          <a:spcPct val="0"/>
        </a:spcBef>
        <a:spcAft>
          <a:spcPct val="0"/>
        </a:spcAft>
        <a:defRPr sz="2400" b="1">
          <a:solidFill>
            <a:srgbClr val="4F0D1E"/>
          </a:solidFill>
          <a:latin typeface="Arial" pitchFamily="34" charset="0"/>
        </a:defRPr>
      </a:lvl7pPr>
      <a:lvl8pPr marL="1371600" algn="l" defTabSz="457200" rtl="0" eaLnBrk="0" fontAlgn="base" hangingPunct="0">
        <a:spcBef>
          <a:spcPct val="0"/>
        </a:spcBef>
        <a:spcAft>
          <a:spcPct val="0"/>
        </a:spcAft>
        <a:defRPr sz="2400" b="1">
          <a:solidFill>
            <a:srgbClr val="4F0D1E"/>
          </a:solidFill>
          <a:latin typeface="Arial" pitchFamily="34" charset="0"/>
        </a:defRPr>
      </a:lvl8pPr>
      <a:lvl9pPr marL="1828800" algn="l" defTabSz="457200" rtl="0" eaLnBrk="0" fontAlgn="base" hangingPunct="0">
        <a:spcBef>
          <a:spcPct val="0"/>
        </a:spcBef>
        <a:spcAft>
          <a:spcPct val="0"/>
        </a:spcAft>
        <a:defRPr sz="2400" b="1">
          <a:solidFill>
            <a:srgbClr val="4F0D1E"/>
          </a:solidFill>
          <a:latin typeface="Arial"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kern="1200">
          <a:solidFill>
            <a:srgbClr val="404040"/>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1600" kern="1200">
          <a:solidFill>
            <a:srgbClr val="404040"/>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1400" kern="1200">
          <a:solidFill>
            <a:srgbClr val="404040"/>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1200" kern="1200">
          <a:solidFill>
            <a:srgbClr val="404040"/>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1200" kern="1200">
          <a:solidFill>
            <a:srgbClr val="40404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482" name="Picture 4" descr="02-15-1540-PPT-PHAC-EN-Inside.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483" name="Rectangle 3"/>
          <p:cNvSpPr>
            <a:spLocks noGrp="1"/>
          </p:cNvSpPr>
          <p:nvPr>
            <p:ph type="title"/>
          </p:nvPr>
        </p:nvSpPr>
        <p:spPr bwMode="auto">
          <a:xfrm>
            <a:off x="284163" y="274638"/>
            <a:ext cx="8582025"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endParaRPr lang="en-US" altLang="en-US"/>
          </a:p>
        </p:txBody>
      </p:sp>
      <p:sp>
        <p:nvSpPr>
          <p:cNvPr id="20484" name="Rectangle 4"/>
          <p:cNvSpPr>
            <a:spLocks noGrp="1"/>
          </p:cNvSpPr>
          <p:nvPr>
            <p:ph type="body" idx="1"/>
          </p:nvPr>
        </p:nvSpPr>
        <p:spPr bwMode="auto">
          <a:xfrm>
            <a:off x="284163" y="1139825"/>
            <a:ext cx="8582025"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a:t>Click to edit Master text styles</a:t>
            </a:r>
          </a:p>
          <a:p>
            <a:pPr lvl="1"/>
            <a:r>
              <a:rPr lang="en-CA" altLang="en-US"/>
              <a:t>Second level</a:t>
            </a:r>
          </a:p>
          <a:p>
            <a:pPr lvl="2"/>
            <a:r>
              <a:rPr lang="en-CA" altLang="en-US"/>
              <a:t>Third level</a:t>
            </a:r>
          </a:p>
          <a:p>
            <a:pPr lvl="3"/>
            <a:r>
              <a:rPr lang="en-CA" altLang="en-US"/>
              <a:t>Fourth level</a:t>
            </a:r>
          </a:p>
          <a:p>
            <a:pPr lvl="4"/>
            <a:r>
              <a:rPr lang="en-CA" altLang="en-US"/>
              <a:t>Fifth level</a:t>
            </a:r>
            <a:endParaRPr lang="en-US" altLang="en-US"/>
          </a:p>
        </p:txBody>
      </p:sp>
      <p:sp>
        <p:nvSpPr>
          <p:cNvPr id="20485" name="Rectangle 5"/>
          <p:cNvSpPr>
            <a:spLocks noGrp="1"/>
          </p:cNvSpPr>
          <p:nvPr>
            <p:ph type="dt" sz="half" idx="2"/>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fontAlgn="base">
              <a:spcBef>
                <a:spcPct val="0"/>
              </a:spcBef>
              <a:spcAft>
                <a:spcPct val="0"/>
              </a:spcAft>
              <a:defRPr>
                <a:solidFill>
                  <a:srgbClr val="000000"/>
                </a:solidFill>
                <a:latin typeface="+mn-lt"/>
                <a:ea typeface="ＭＳ Ｐゴシック" pitchFamily="34" charset="-128"/>
                <a:cs typeface="ＭＳ Ｐゴシック" pitchFamily="34" charset="-128"/>
              </a:defRPr>
            </a:lvl1pPr>
          </a:lstStyle>
          <a:p>
            <a:endParaRPr lang="en-US" altLang="en-US" dirty="0"/>
          </a:p>
        </p:txBody>
      </p:sp>
      <p:sp>
        <p:nvSpPr>
          <p:cNvPr id="20486" name="Rectangle 6"/>
          <p:cNvSpPr>
            <a:spLocks noGrp="1"/>
          </p:cNvSpPr>
          <p:nvPr>
            <p:ph type="ftr" sz="quarter" idx="3"/>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fontAlgn="base">
              <a:spcBef>
                <a:spcPct val="0"/>
              </a:spcBef>
              <a:spcAft>
                <a:spcPct val="0"/>
              </a:spcAft>
              <a:defRPr>
                <a:solidFill>
                  <a:srgbClr val="000000"/>
                </a:solidFill>
                <a:latin typeface="+mn-lt"/>
                <a:ea typeface="ＭＳ Ｐゴシック" pitchFamily="34" charset="-128"/>
                <a:cs typeface="ＭＳ Ｐゴシック" pitchFamily="34" charset="-128"/>
              </a:defRPr>
            </a:lvl1pPr>
          </a:lstStyle>
          <a:p>
            <a:endParaRPr lang="en-US" altLang="en-US" dirty="0"/>
          </a:p>
        </p:txBody>
      </p:sp>
      <p:sp>
        <p:nvSpPr>
          <p:cNvPr id="20487" name="Rectangle 7"/>
          <p:cNvSpPr>
            <a:spLocks noGrp="1"/>
          </p:cNvSpPr>
          <p:nvPr>
            <p:ph type="sldNum" sz="quarter" idx="4"/>
          </p:nvPr>
        </p:nvSpPr>
        <p:spPr bwMode="auto">
          <a:xfrm>
            <a:off x="8424863" y="6450013"/>
            <a:ext cx="5683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fontAlgn="base">
              <a:spcBef>
                <a:spcPct val="0"/>
              </a:spcBef>
              <a:spcAft>
                <a:spcPct val="0"/>
              </a:spcAft>
              <a:defRPr>
                <a:latin typeface="Palatino Linotype" pitchFamily="18" charset="0"/>
                <a:ea typeface="ＭＳ Ｐゴシック" pitchFamily="34" charset="-128"/>
                <a:cs typeface="ＭＳ Ｐゴシック" pitchFamily="34" charset="-128"/>
              </a:defRPr>
            </a:lvl1pPr>
          </a:lstStyle>
          <a:p>
            <a:r>
              <a:rPr lang="en-US" altLang="en-US" dirty="0"/>
              <a:t>&lt;#&gt;</a:t>
            </a:r>
          </a:p>
        </p:txBody>
      </p:sp>
    </p:spTree>
    <p:extLst>
      <p:ext uri="{BB962C8B-B14F-4D97-AF65-F5344CB8AC3E}">
        <p14:creationId xmlns:p14="http://schemas.microsoft.com/office/powerpoint/2010/main" val="1532050492"/>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l" defTabSz="457200" rtl="0" eaLnBrk="0" fontAlgn="base" hangingPunct="0">
        <a:spcBef>
          <a:spcPct val="0"/>
        </a:spcBef>
        <a:spcAft>
          <a:spcPct val="0"/>
        </a:spcAft>
        <a:defRPr sz="2400" b="1" kern="1200">
          <a:solidFill>
            <a:srgbClr val="4F0D1E"/>
          </a:solidFill>
          <a:latin typeface="+mj-lt"/>
          <a:ea typeface="+mj-ea"/>
          <a:cs typeface="+mj-cs"/>
        </a:defRPr>
      </a:lvl1pPr>
      <a:lvl2pPr algn="l" defTabSz="457200" rtl="0" eaLnBrk="0" fontAlgn="base" hangingPunct="0">
        <a:spcBef>
          <a:spcPct val="0"/>
        </a:spcBef>
        <a:spcAft>
          <a:spcPct val="0"/>
        </a:spcAft>
        <a:defRPr sz="2400" b="1">
          <a:solidFill>
            <a:srgbClr val="4F0D1E"/>
          </a:solidFill>
          <a:latin typeface="Arial" pitchFamily="34" charset="0"/>
        </a:defRPr>
      </a:lvl2pPr>
      <a:lvl3pPr algn="l" defTabSz="457200" rtl="0" eaLnBrk="0" fontAlgn="base" hangingPunct="0">
        <a:spcBef>
          <a:spcPct val="0"/>
        </a:spcBef>
        <a:spcAft>
          <a:spcPct val="0"/>
        </a:spcAft>
        <a:defRPr sz="2400" b="1">
          <a:solidFill>
            <a:srgbClr val="4F0D1E"/>
          </a:solidFill>
          <a:latin typeface="Arial" pitchFamily="34" charset="0"/>
        </a:defRPr>
      </a:lvl3pPr>
      <a:lvl4pPr algn="l" defTabSz="457200" rtl="0" eaLnBrk="0" fontAlgn="base" hangingPunct="0">
        <a:spcBef>
          <a:spcPct val="0"/>
        </a:spcBef>
        <a:spcAft>
          <a:spcPct val="0"/>
        </a:spcAft>
        <a:defRPr sz="2400" b="1">
          <a:solidFill>
            <a:srgbClr val="4F0D1E"/>
          </a:solidFill>
          <a:latin typeface="Arial" pitchFamily="34" charset="0"/>
        </a:defRPr>
      </a:lvl4pPr>
      <a:lvl5pPr algn="l" defTabSz="457200" rtl="0" eaLnBrk="0" fontAlgn="base" hangingPunct="0">
        <a:spcBef>
          <a:spcPct val="0"/>
        </a:spcBef>
        <a:spcAft>
          <a:spcPct val="0"/>
        </a:spcAft>
        <a:defRPr sz="2400" b="1">
          <a:solidFill>
            <a:srgbClr val="4F0D1E"/>
          </a:solidFill>
          <a:latin typeface="Arial" pitchFamily="34" charset="0"/>
        </a:defRPr>
      </a:lvl5pPr>
      <a:lvl6pPr marL="457200" algn="l" defTabSz="457200" rtl="0" eaLnBrk="0" fontAlgn="base" hangingPunct="0">
        <a:spcBef>
          <a:spcPct val="0"/>
        </a:spcBef>
        <a:spcAft>
          <a:spcPct val="0"/>
        </a:spcAft>
        <a:defRPr sz="2400" b="1">
          <a:solidFill>
            <a:srgbClr val="4F0D1E"/>
          </a:solidFill>
          <a:latin typeface="Arial" pitchFamily="34" charset="0"/>
        </a:defRPr>
      </a:lvl6pPr>
      <a:lvl7pPr marL="914400" algn="l" defTabSz="457200" rtl="0" eaLnBrk="0" fontAlgn="base" hangingPunct="0">
        <a:spcBef>
          <a:spcPct val="0"/>
        </a:spcBef>
        <a:spcAft>
          <a:spcPct val="0"/>
        </a:spcAft>
        <a:defRPr sz="2400" b="1">
          <a:solidFill>
            <a:srgbClr val="4F0D1E"/>
          </a:solidFill>
          <a:latin typeface="Arial" pitchFamily="34" charset="0"/>
        </a:defRPr>
      </a:lvl7pPr>
      <a:lvl8pPr marL="1371600" algn="l" defTabSz="457200" rtl="0" eaLnBrk="0" fontAlgn="base" hangingPunct="0">
        <a:spcBef>
          <a:spcPct val="0"/>
        </a:spcBef>
        <a:spcAft>
          <a:spcPct val="0"/>
        </a:spcAft>
        <a:defRPr sz="2400" b="1">
          <a:solidFill>
            <a:srgbClr val="4F0D1E"/>
          </a:solidFill>
          <a:latin typeface="Arial" pitchFamily="34" charset="0"/>
        </a:defRPr>
      </a:lvl8pPr>
      <a:lvl9pPr marL="1828800" algn="l" defTabSz="457200" rtl="0" eaLnBrk="0" fontAlgn="base" hangingPunct="0">
        <a:spcBef>
          <a:spcPct val="0"/>
        </a:spcBef>
        <a:spcAft>
          <a:spcPct val="0"/>
        </a:spcAft>
        <a:defRPr sz="2400" b="1">
          <a:solidFill>
            <a:srgbClr val="4F0D1E"/>
          </a:solidFill>
          <a:latin typeface="Arial"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kern="1200">
          <a:solidFill>
            <a:srgbClr val="404040"/>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1600" kern="1200">
          <a:solidFill>
            <a:srgbClr val="404040"/>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1400" kern="1200">
          <a:solidFill>
            <a:srgbClr val="404040"/>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1200" kern="1200">
          <a:solidFill>
            <a:srgbClr val="404040"/>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1200" kern="1200">
          <a:solidFill>
            <a:srgbClr val="40404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506" name="Picture 4" descr="02-15-1540-PPT-PHAC-EN-Inside.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1507" name="Rectangle 3"/>
          <p:cNvSpPr>
            <a:spLocks noGrp="1"/>
          </p:cNvSpPr>
          <p:nvPr>
            <p:ph type="title"/>
          </p:nvPr>
        </p:nvSpPr>
        <p:spPr bwMode="auto">
          <a:xfrm>
            <a:off x="284163" y="274638"/>
            <a:ext cx="8582025"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endParaRPr lang="en-US" altLang="en-US"/>
          </a:p>
        </p:txBody>
      </p:sp>
      <p:sp>
        <p:nvSpPr>
          <p:cNvPr id="21508" name="Rectangle 4"/>
          <p:cNvSpPr>
            <a:spLocks noGrp="1"/>
          </p:cNvSpPr>
          <p:nvPr>
            <p:ph type="body" idx="1"/>
          </p:nvPr>
        </p:nvSpPr>
        <p:spPr bwMode="auto">
          <a:xfrm>
            <a:off x="284163" y="1139825"/>
            <a:ext cx="8582025"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a:t>Click to edit Master text styles</a:t>
            </a:r>
          </a:p>
          <a:p>
            <a:pPr lvl="1"/>
            <a:r>
              <a:rPr lang="en-CA" altLang="en-US"/>
              <a:t>Second level</a:t>
            </a:r>
          </a:p>
          <a:p>
            <a:pPr lvl="2"/>
            <a:r>
              <a:rPr lang="en-CA" altLang="en-US"/>
              <a:t>Third level</a:t>
            </a:r>
          </a:p>
          <a:p>
            <a:pPr lvl="3"/>
            <a:r>
              <a:rPr lang="en-CA" altLang="en-US"/>
              <a:t>Fourth level</a:t>
            </a:r>
          </a:p>
          <a:p>
            <a:pPr lvl="4"/>
            <a:r>
              <a:rPr lang="en-CA" altLang="en-US"/>
              <a:t>Fifth level</a:t>
            </a:r>
            <a:endParaRPr lang="en-US" altLang="en-US"/>
          </a:p>
        </p:txBody>
      </p:sp>
      <p:sp>
        <p:nvSpPr>
          <p:cNvPr id="21509" name="Rectangle 5"/>
          <p:cNvSpPr>
            <a:spLocks noGrp="1"/>
          </p:cNvSpPr>
          <p:nvPr>
            <p:ph type="dt" sz="half" idx="2"/>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fontAlgn="base">
              <a:spcBef>
                <a:spcPct val="0"/>
              </a:spcBef>
              <a:spcAft>
                <a:spcPct val="0"/>
              </a:spcAft>
              <a:defRPr>
                <a:solidFill>
                  <a:srgbClr val="000000"/>
                </a:solidFill>
                <a:latin typeface="+mn-lt"/>
                <a:ea typeface="ＭＳ Ｐゴシック" pitchFamily="34" charset="-128"/>
                <a:cs typeface="ＭＳ Ｐゴシック" pitchFamily="34" charset="-128"/>
              </a:defRPr>
            </a:lvl1pPr>
          </a:lstStyle>
          <a:p>
            <a:endParaRPr lang="en-US" altLang="en-US" dirty="0"/>
          </a:p>
        </p:txBody>
      </p:sp>
      <p:sp>
        <p:nvSpPr>
          <p:cNvPr id="21510" name="Rectangle 6"/>
          <p:cNvSpPr>
            <a:spLocks noGrp="1"/>
          </p:cNvSpPr>
          <p:nvPr>
            <p:ph type="ftr" sz="quarter" idx="3"/>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fontAlgn="base">
              <a:spcBef>
                <a:spcPct val="0"/>
              </a:spcBef>
              <a:spcAft>
                <a:spcPct val="0"/>
              </a:spcAft>
              <a:defRPr>
                <a:solidFill>
                  <a:srgbClr val="000000"/>
                </a:solidFill>
                <a:latin typeface="+mn-lt"/>
                <a:ea typeface="ＭＳ Ｐゴシック" pitchFamily="34" charset="-128"/>
                <a:cs typeface="ＭＳ Ｐゴシック" pitchFamily="34" charset="-128"/>
              </a:defRPr>
            </a:lvl1pPr>
          </a:lstStyle>
          <a:p>
            <a:endParaRPr lang="en-US" altLang="en-US" dirty="0"/>
          </a:p>
        </p:txBody>
      </p:sp>
      <p:sp>
        <p:nvSpPr>
          <p:cNvPr id="21511" name="Rectangle 7"/>
          <p:cNvSpPr>
            <a:spLocks noGrp="1"/>
          </p:cNvSpPr>
          <p:nvPr>
            <p:ph type="sldNum" sz="quarter" idx="4"/>
          </p:nvPr>
        </p:nvSpPr>
        <p:spPr bwMode="auto">
          <a:xfrm>
            <a:off x="8424863" y="6450013"/>
            <a:ext cx="5683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fontAlgn="base">
              <a:spcBef>
                <a:spcPct val="0"/>
              </a:spcBef>
              <a:spcAft>
                <a:spcPct val="0"/>
              </a:spcAft>
              <a:defRPr>
                <a:latin typeface="Palatino Linotype" pitchFamily="18" charset="0"/>
                <a:ea typeface="ＭＳ Ｐゴシック" pitchFamily="34" charset="-128"/>
                <a:cs typeface="ＭＳ Ｐゴシック" pitchFamily="34" charset="-128"/>
              </a:defRPr>
            </a:lvl1pPr>
          </a:lstStyle>
          <a:p>
            <a:r>
              <a:rPr lang="en-US" altLang="en-US" dirty="0"/>
              <a:t>&lt;#&gt;</a:t>
            </a:r>
          </a:p>
        </p:txBody>
      </p:sp>
    </p:spTree>
    <p:extLst>
      <p:ext uri="{BB962C8B-B14F-4D97-AF65-F5344CB8AC3E}">
        <p14:creationId xmlns:p14="http://schemas.microsoft.com/office/powerpoint/2010/main" val="383119793"/>
      </p:ext>
    </p:extLst>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xStyles>
    <p:titleStyle>
      <a:lvl1pPr algn="l" defTabSz="457200" rtl="0" eaLnBrk="0" fontAlgn="base" hangingPunct="0">
        <a:spcBef>
          <a:spcPct val="0"/>
        </a:spcBef>
        <a:spcAft>
          <a:spcPct val="0"/>
        </a:spcAft>
        <a:defRPr sz="2400" b="1" kern="1200">
          <a:solidFill>
            <a:srgbClr val="4F0D1E"/>
          </a:solidFill>
          <a:latin typeface="+mj-lt"/>
          <a:ea typeface="+mj-ea"/>
          <a:cs typeface="+mj-cs"/>
        </a:defRPr>
      </a:lvl1pPr>
      <a:lvl2pPr algn="l" defTabSz="457200" rtl="0" eaLnBrk="0" fontAlgn="base" hangingPunct="0">
        <a:spcBef>
          <a:spcPct val="0"/>
        </a:spcBef>
        <a:spcAft>
          <a:spcPct val="0"/>
        </a:spcAft>
        <a:defRPr sz="2400" b="1">
          <a:solidFill>
            <a:srgbClr val="4F0D1E"/>
          </a:solidFill>
          <a:latin typeface="Arial" pitchFamily="34" charset="0"/>
        </a:defRPr>
      </a:lvl2pPr>
      <a:lvl3pPr algn="l" defTabSz="457200" rtl="0" eaLnBrk="0" fontAlgn="base" hangingPunct="0">
        <a:spcBef>
          <a:spcPct val="0"/>
        </a:spcBef>
        <a:spcAft>
          <a:spcPct val="0"/>
        </a:spcAft>
        <a:defRPr sz="2400" b="1">
          <a:solidFill>
            <a:srgbClr val="4F0D1E"/>
          </a:solidFill>
          <a:latin typeface="Arial" pitchFamily="34" charset="0"/>
        </a:defRPr>
      </a:lvl3pPr>
      <a:lvl4pPr algn="l" defTabSz="457200" rtl="0" eaLnBrk="0" fontAlgn="base" hangingPunct="0">
        <a:spcBef>
          <a:spcPct val="0"/>
        </a:spcBef>
        <a:spcAft>
          <a:spcPct val="0"/>
        </a:spcAft>
        <a:defRPr sz="2400" b="1">
          <a:solidFill>
            <a:srgbClr val="4F0D1E"/>
          </a:solidFill>
          <a:latin typeface="Arial" pitchFamily="34" charset="0"/>
        </a:defRPr>
      </a:lvl4pPr>
      <a:lvl5pPr algn="l" defTabSz="457200" rtl="0" eaLnBrk="0" fontAlgn="base" hangingPunct="0">
        <a:spcBef>
          <a:spcPct val="0"/>
        </a:spcBef>
        <a:spcAft>
          <a:spcPct val="0"/>
        </a:spcAft>
        <a:defRPr sz="2400" b="1">
          <a:solidFill>
            <a:srgbClr val="4F0D1E"/>
          </a:solidFill>
          <a:latin typeface="Arial" pitchFamily="34" charset="0"/>
        </a:defRPr>
      </a:lvl5pPr>
      <a:lvl6pPr marL="457200" algn="l" defTabSz="457200" rtl="0" eaLnBrk="0" fontAlgn="base" hangingPunct="0">
        <a:spcBef>
          <a:spcPct val="0"/>
        </a:spcBef>
        <a:spcAft>
          <a:spcPct val="0"/>
        </a:spcAft>
        <a:defRPr sz="2400" b="1">
          <a:solidFill>
            <a:srgbClr val="4F0D1E"/>
          </a:solidFill>
          <a:latin typeface="Arial" pitchFamily="34" charset="0"/>
        </a:defRPr>
      </a:lvl6pPr>
      <a:lvl7pPr marL="914400" algn="l" defTabSz="457200" rtl="0" eaLnBrk="0" fontAlgn="base" hangingPunct="0">
        <a:spcBef>
          <a:spcPct val="0"/>
        </a:spcBef>
        <a:spcAft>
          <a:spcPct val="0"/>
        </a:spcAft>
        <a:defRPr sz="2400" b="1">
          <a:solidFill>
            <a:srgbClr val="4F0D1E"/>
          </a:solidFill>
          <a:latin typeface="Arial" pitchFamily="34" charset="0"/>
        </a:defRPr>
      </a:lvl7pPr>
      <a:lvl8pPr marL="1371600" algn="l" defTabSz="457200" rtl="0" eaLnBrk="0" fontAlgn="base" hangingPunct="0">
        <a:spcBef>
          <a:spcPct val="0"/>
        </a:spcBef>
        <a:spcAft>
          <a:spcPct val="0"/>
        </a:spcAft>
        <a:defRPr sz="2400" b="1">
          <a:solidFill>
            <a:srgbClr val="4F0D1E"/>
          </a:solidFill>
          <a:latin typeface="Arial" pitchFamily="34" charset="0"/>
        </a:defRPr>
      </a:lvl8pPr>
      <a:lvl9pPr marL="1828800" algn="l" defTabSz="457200" rtl="0" eaLnBrk="0" fontAlgn="base" hangingPunct="0">
        <a:spcBef>
          <a:spcPct val="0"/>
        </a:spcBef>
        <a:spcAft>
          <a:spcPct val="0"/>
        </a:spcAft>
        <a:defRPr sz="2400" b="1">
          <a:solidFill>
            <a:srgbClr val="4F0D1E"/>
          </a:solidFill>
          <a:latin typeface="Arial"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kern="1200">
          <a:solidFill>
            <a:srgbClr val="404040"/>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1600" kern="1200">
          <a:solidFill>
            <a:srgbClr val="404040"/>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1400" kern="1200">
          <a:solidFill>
            <a:srgbClr val="404040"/>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1200" kern="1200">
          <a:solidFill>
            <a:srgbClr val="404040"/>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1200" kern="1200">
          <a:solidFill>
            <a:srgbClr val="40404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530" name="Picture 4" descr="02-15-1540-PPT-PHAC-EN-Inside.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2531" name="Rectangle 3"/>
          <p:cNvSpPr>
            <a:spLocks noGrp="1"/>
          </p:cNvSpPr>
          <p:nvPr>
            <p:ph type="title"/>
          </p:nvPr>
        </p:nvSpPr>
        <p:spPr bwMode="auto">
          <a:xfrm>
            <a:off x="284163" y="274638"/>
            <a:ext cx="8582025"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endParaRPr lang="en-US" altLang="en-US"/>
          </a:p>
        </p:txBody>
      </p:sp>
      <p:sp>
        <p:nvSpPr>
          <p:cNvPr id="22532" name="Rectangle 4"/>
          <p:cNvSpPr>
            <a:spLocks noGrp="1"/>
          </p:cNvSpPr>
          <p:nvPr>
            <p:ph type="body" idx="1"/>
          </p:nvPr>
        </p:nvSpPr>
        <p:spPr bwMode="auto">
          <a:xfrm>
            <a:off x="284163" y="1139825"/>
            <a:ext cx="8582025"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a:t>Click to edit Master text styles</a:t>
            </a:r>
          </a:p>
          <a:p>
            <a:pPr lvl="1"/>
            <a:r>
              <a:rPr lang="en-CA" altLang="en-US"/>
              <a:t>Second level</a:t>
            </a:r>
          </a:p>
          <a:p>
            <a:pPr lvl="2"/>
            <a:r>
              <a:rPr lang="en-CA" altLang="en-US"/>
              <a:t>Third level</a:t>
            </a:r>
          </a:p>
          <a:p>
            <a:pPr lvl="3"/>
            <a:r>
              <a:rPr lang="en-CA" altLang="en-US"/>
              <a:t>Fourth level</a:t>
            </a:r>
          </a:p>
          <a:p>
            <a:pPr lvl="4"/>
            <a:r>
              <a:rPr lang="en-CA" altLang="en-US"/>
              <a:t>Fifth level</a:t>
            </a:r>
            <a:endParaRPr lang="en-US" altLang="en-US"/>
          </a:p>
        </p:txBody>
      </p:sp>
      <p:sp>
        <p:nvSpPr>
          <p:cNvPr id="22533" name="Rectangle 5"/>
          <p:cNvSpPr>
            <a:spLocks noGrp="1"/>
          </p:cNvSpPr>
          <p:nvPr>
            <p:ph type="dt" sz="half" idx="2"/>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fontAlgn="base">
              <a:spcBef>
                <a:spcPct val="0"/>
              </a:spcBef>
              <a:spcAft>
                <a:spcPct val="0"/>
              </a:spcAft>
              <a:defRPr>
                <a:solidFill>
                  <a:srgbClr val="000000"/>
                </a:solidFill>
                <a:latin typeface="+mn-lt"/>
                <a:ea typeface="ＭＳ Ｐゴシック" pitchFamily="34" charset="-128"/>
                <a:cs typeface="ＭＳ Ｐゴシック" pitchFamily="34" charset="-128"/>
              </a:defRPr>
            </a:lvl1pPr>
          </a:lstStyle>
          <a:p>
            <a:endParaRPr lang="en-US" altLang="en-US" dirty="0"/>
          </a:p>
        </p:txBody>
      </p:sp>
      <p:sp>
        <p:nvSpPr>
          <p:cNvPr id="22534" name="Rectangle 6"/>
          <p:cNvSpPr>
            <a:spLocks noGrp="1"/>
          </p:cNvSpPr>
          <p:nvPr>
            <p:ph type="ftr" sz="quarter" idx="3"/>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fontAlgn="base">
              <a:spcBef>
                <a:spcPct val="0"/>
              </a:spcBef>
              <a:spcAft>
                <a:spcPct val="0"/>
              </a:spcAft>
              <a:defRPr>
                <a:solidFill>
                  <a:srgbClr val="000000"/>
                </a:solidFill>
                <a:latin typeface="+mn-lt"/>
                <a:ea typeface="ＭＳ Ｐゴシック" pitchFamily="34" charset="-128"/>
                <a:cs typeface="ＭＳ Ｐゴシック" pitchFamily="34" charset="-128"/>
              </a:defRPr>
            </a:lvl1pPr>
          </a:lstStyle>
          <a:p>
            <a:endParaRPr lang="en-US" altLang="en-US" dirty="0"/>
          </a:p>
        </p:txBody>
      </p:sp>
      <p:sp>
        <p:nvSpPr>
          <p:cNvPr id="22535" name="Rectangle 7"/>
          <p:cNvSpPr>
            <a:spLocks noGrp="1"/>
          </p:cNvSpPr>
          <p:nvPr>
            <p:ph type="sldNum" sz="quarter" idx="4"/>
          </p:nvPr>
        </p:nvSpPr>
        <p:spPr bwMode="auto">
          <a:xfrm>
            <a:off x="8424863" y="6450013"/>
            <a:ext cx="5683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fontAlgn="base">
              <a:spcBef>
                <a:spcPct val="0"/>
              </a:spcBef>
              <a:spcAft>
                <a:spcPct val="0"/>
              </a:spcAft>
              <a:defRPr>
                <a:latin typeface="Palatino Linotype" pitchFamily="18" charset="0"/>
                <a:ea typeface="ＭＳ Ｐゴシック" pitchFamily="34" charset="-128"/>
                <a:cs typeface="ＭＳ Ｐゴシック" pitchFamily="34" charset="-128"/>
              </a:defRPr>
            </a:lvl1pPr>
          </a:lstStyle>
          <a:p>
            <a:r>
              <a:rPr lang="en-US" altLang="en-US" dirty="0"/>
              <a:t>&lt;#&gt;</a:t>
            </a:r>
          </a:p>
        </p:txBody>
      </p:sp>
    </p:spTree>
    <p:extLst>
      <p:ext uri="{BB962C8B-B14F-4D97-AF65-F5344CB8AC3E}">
        <p14:creationId xmlns:p14="http://schemas.microsoft.com/office/powerpoint/2010/main" val="1910939761"/>
      </p:ext>
    </p:extLst>
  </p:cSld>
  <p:clrMap bg1="lt1" tx1="dk1" bg2="lt2" tx2="dk2" accent1="accent1" accent2="accent2" accent3="accent3" accent4="accent4" accent5="accent5" accent6="accent6" hlink="hlink" folHlink="folHlink"/>
  <p:sldLayoutIdLst>
    <p:sldLayoutId id="2147484055" r:id="rId1"/>
    <p:sldLayoutId id="2147484056" r:id="rId2"/>
    <p:sldLayoutId id="2147484057" r:id="rId3"/>
    <p:sldLayoutId id="2147484058" r:id="rId4"/>
    <p:sldLayoutId id="2147484059" r:id="rId5"/>
    <p:sldLayoutId id="2147484060" r:id="rId6"/>
    <p:sldLayoutId id="2147484061" r:id="rId7"/>
    <p:sldLayoutId id="2147484062" r:id="rId8"/>
    <p:sldLayoutId id="2147484063" r:id="rId9"/>
    <p:sldLayoutId id="2147484064" r:id="rId10"/>
    <p:sldLayoutId id="2147484065" r:id="rId11"/>
  </p:sldLayoutIdLst>
  <p:txStyles>
    <p:titleStyle>
      <a:lvl1pPr algn="l" defTabSz="457200" rtl="0" eaLnBrk="0" fontAlgn="base" hangingPunct="0">
        <a:spcBef>
          <a:spcPct val="0"/>
        </a:spcBef>
        <a:spcAft>
          <a:spcPct val="0"/>
        </a:spcAft>
        <a:defRPr sz="2400" b="1" kern="1200">
          <a:solidFill>
            <a:srgbClr val="4F0D1E"/>
          </a:solidFill>
          <a:latin typeface="+mj-lt"/>
          <a:ea typeface="+mj-ea"/>
          <a:cs typeface="+mj-cs"/>
        </a:defRPr>
      </a:lvl1pPr>
      <a:lvl2pPr algn="l" defTabSz="457200" rtl="0" eaLnBrk="0" fontAlgn="base" hangingPunct="0">
        <a:spcBef>
          <a:spcPct val="0"/>
        </a:spcBef>
        <a:spcAft>
          <a:spcPct val="0"/>
        </a:spcAft>
        <a:defRPr sz="2400" b="1">
          <a:solidFill>
            <a:srgbClr val="4F0D1E"/>
          </a:solidFill>
          <a:latin typeface="Arial" pitchFamily="34" charset="0"/>
        </a:defRPr>
      </a:lvl2pPr>
      <a:lvl3pPr algn="l" defTabSz="457200" rtl="0" eaLnBrk="0" fontAlgn="base" hangingPunct="0">
        <a:spcBef>
          <a:spcPct val="0"/>
        </a:spcBef>
        <a:spcAft>
          <a:spcPct val="0"/>
        </a:spcAft>
        <a:defRPr sz="2400" b="1">
          <a:solidFill>
            <a:srgbClr val="4F0D1E"/>
          </a:solidFill>
          <a:latin typeface="Arial" pitchFamily="34" charset="0"/>
        </a:defRPr>
      </a:lvl3pPr>
      <a:lvl4pPr algn="l" defTabSz="457200" rtl="0" eaLnBrk="0" fontAlgn="base" hangingPunct="0">
        <a:spcBef>
          <a:spcPct val="0"/>
        </a:spcBef>
        <a:spcAft>
          <a:spcPct val="0"/>
        </a:spcAft>
        <a:defRPr sz="2400" b="1">
          <a:solidFill>
            <a:srgbClr val="4F0D1E"/>
          </a:solidFill>
          <a:latin typeface="Arial" pitchFamily="34" charset="0"/>
        </a:defRPr>
      </a:lvl4pPr>
      <a:lvl5pPr algn="l" defTabSz="457200" rtl="0" eaLnBrk="0" fontAlgn="base" hangingPunct="0">
        <a:spcBef>
          <a:spcPct val="0"/>
        </a:spcBef>
        <a:spcAft>
          <a:spcPct val="0"/>
        </a:spcAft>
        <a:defRPr sz="2400" b="1">
          <a:solidFill>
            <a:srgbClr val="4F0D1E"/>
          </a:solidFill>
          <a:latin typeface="Arial" pitchFamily="34" charset="0"/>
        </a:defRPr>
      </a:lvl5pPr>
      <a:lvl6pPr marL="457200" algn="l" defTabSz="457200" rtl="0" eaLnBrk="0" fontAlgn="base" hangingPunct="0">
        <a:spcBef>
          <a:spcPct val="0"/>
        </a:spcBef>
        <a:spcAft>
          <a:spcPct val="0"/>
        </a:spcAft>
        <a:defRPr sz="2400" b="1">
          <a:solidFill>
            <a:srgbClr val="4F0D1E"/>
          </a:solidFill>
          <a:latin typeface="Arial" pitchFamily="34" charset="0"/>
        </a:defRPr>
      </a:lvl6pPr>
      <a:lvl7pPr marL="914400" algn="l" defTabSz="457200" rtl="0" eaLnBrk="0" fontAlgn="base" hangingPunct="0">
        <a:spcBef>
          <a:spcPct val="0"/>
        </a:spcBef>
        <a:spcAft>
          <a:spcPct val="0"/>
        </a:spcAft>
        <a:defRPr sz="2400" b="1">
          <a:solidFill>
            <a:srgbClr val="4F0D1E"/>
          </a:solidFill>
          <a:latin typeface="Arial" pitchFamily="34" charset="0"/>
        </a:defRPr>
      </a:lvl7pPr>
      <a:lvl8pPr marL="1371600" algn="l" defTabSz="457200" rtl="0" eaLnBrk="0" fontAlgn="base" hangingPunct="0">
        <a:spcBef>
          <a:spcPct val="0"/>
        </a:spcBef>
        <a:spcAft>
          <a:spcPct val="0"/>
        </a:spcAft>
        <a:defRPr sz="2400" b="1">
          <a:solidFill>
            <a:srgbClr val="4F0D1E"/>
          </a:solidFill>
          <a:latin typeface="Arial" pitchFamily="34" charset="0"/>
        </a:defRPr>
      </a:lvl8pPr>
      <a:lvl9pPr marL="1828800" algn="l" defTabSz="457200" rtl="0" eaLnBrk="0" fontAlgn="base" hangingPunct="0">
        <a:spcBef>
          <a:spcPct val="0"/>
        </a:spcBef>
        <a:spcAft>
          <a:spcPct val="0"/>
        </a:spcAft>
        <a:defRPr sz="2400" b="1">
          <a:solidFill>
            <a:srgbClr val="4F0D1E"/>
          </a:solidFill>
          <a:latin typeface="Arial"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kern="1200">
          <a:solidFill>
            <a:srgbClr val="404040"/>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1600" kern="1200">
          <a:solidFill>
            <a:srgbClr val="404040"/>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1400" kern="1200">
          <a:solidFill>
            <a:srgbClr val="404040"/>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1200" kern="1200">
          <a:solidFill>
            <a:srgbClr val="404040"/>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1200" kern="1200">
          <a:solidFill>
            <a:srgbClr val="40404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26988"/>
            <a:ext cx="9144000" cy="1196976"/>
          </a:xfrm>
          <a:prstGeom prst="rect">
            <a:avLst/>
          </a:prstGeom>
          <a:solidFill>
            <a:srgbClr val="1E7FB8"/>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algn="ctr" eaLnBrk="1" hangingPunct="1"/>
            <a:endParaRPr lang="en-GB" altLang="en-US" dirty="0">
              <a:solidFill>
                <a:srgbClr val="FFFFFF"/>
              </a:solidFill>
              <a:latin typeface="Calibri" pitchFamily="34" charset="0"/>
            </a:endParaRPr>
          </a:p>
        </p:txBody>
      </p:sp>
      <p:grpSp>
        <p:nvGrpSpPr>
          <p:cNvPr id="3075" name="Group 3"/>
          <p:cNvGrpSpPr>
            <a:grpSpLocks/>
          </p:cNvGrpSpPr>
          <p:nvPr/>
        </p:nvGrpSpPr>
        <p:grpSpPr bwMode="auto">
          <a:xfrm>
            <a:off x="6799263" y="6149975"/>
            <a:ext cx="1887537" cy="569913"/>
            <a:chOff x="55258" y="35302"/>
            <a:chExt cx="18866" cy="5697"/>
          </a:xfrm>
        </p:grpSpPr>
        <p:sp>
          <p:nvSpPr>
            <p:cNvPr id="3083" name="Text Box 11"/>
            <p:cNvSpPr txBox="1">
              <a:spLocks noChangeArrowheads="1"/>
            </p:cNvSpPr>
            <p:nvPr/>
          </p:nvSpPr>
          <p:spPr bwMode="auto">
            <a:xfrm>
              <a:off x="55402" y="35302"/>
              <a:ext cx="18722" cy="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eaLnBrk="1" hangingPunct="1"/>
              <a:r>
                <a:rPr lang="en-US" altLang="en-US" dirty="0"/>
                <a:t>SALUD</a:t>
              </a:r>
            </a:p>
          </p:txBody>
        </p:sp>
        <p:grpSp>
          <p:nvGrpSpPr>
            <p:cNvPr id="3084" name="Group 12"/>
            <p:cNvGrpSpPr>
              <a:grpSpLocks/>
            </p:cNvGrpSpPr>
            <p:nvPr/>
          </p:nvGrpSpPr>
          <p:grpSpPr bwMode="auto">
            <a:xfrm>
              <a:off x="55258" y="36183"/>
              <a:ext cx="18794" cy="4816"/>
              <a:chOff x="55258" y="36183"/>
              <a:chExt cx="18794" cy="4816"/>
            </a:xfrm>
          </p:grpSpPr>
          <p:sp>
            <p:nvSpPr>
              <p:cNvPr id="3085" name="Text Box 13"/>
              <p:cNvSpPr txBox="1">
                <a:spLocks noChangeArrowheads="1"/>
              </p:cNvSpPr>
              <p:nvPr/>
            </p:nvSpPr>
            <p:spPr bwMode="auto">
              <a:xfrm>
                <a:off x="64942" y="38383"/>
                <a:ext cx="8892" cy="2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eaLnBrk="1" hangingPunct="1"/>
                <a:r>
                  <a:rPr lang="en-US" altLang="en-US" dirty="0"/>
                  <a:t>programa</a:t>
                </a:r>
              </a:p>
            </p:txBody>
          </p:sp>
          <p:sp>
            <p:nvSpPr>
              <p:cNvPr id="3086" name="Text Box 14"/>
              <p:cNvSpPr txBox="1">
                <a:spLocks noChangeArrowheads="1"/>
              </p:cNvSpPr>
              <p:nvPr/>
            </p:nvSpPr>
            <p:spPr bwMode="auto">
              <a:xfrm>
                <a:off x="55258" y="36183"/>
                <a:ext cx="18794" cy="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eaLnBrk="1" hangingPunct="1"/>
                <a:r>
                  <a:rPr lang="es-ES_tradnl" altLang="en-US" sz="2000" b="1" dirty="0">
                    <a:solidFill>
                      <a:srgbClr val="1E7FB8"/>
                    </a:solidFill>
                    <a:latin typeface="Leelawadee" pitchFamily="34" charset="-34"/>
                    <a:ea typeface="Lato Heavy"/>
                  </a:rPr>
                  <a:t>EMERGENCIAS</a:t>
                </a:r>
              </a:p>
            </p:txBody>
          </p:sp>
        </p:grpSp>
      </p:grpSp>
      <p:pic>
        <p:nvPicPr>
          <p:cNvPr id="3076" name="Picture 13"/>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68313" y="6108700"/>
            <a:ext cx="2065337" cy="633413"/>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Line 5"/>
          <p:cNvCxnSpPr/>
          <p:nvPr/>
        </p:nvCxnSpPr>
        <p:spPr>
          <a:xfrm>
            <a:off x="-9525" y="6021388"/>
            <a:ext cx="915352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078" name="Rectangle 6"/>
          <p:cNvSpPr>
            <a:spLocks noChangeArrowheads="1"/>
          </p:cNvSpPr>
          <p:nvPr/>
        </p:nvSpPr>
        <p:spPr bwMode="auto">
          <a:xfrm>
            <a:off x="0" y="-100013"/>
            <a:ext cx="9144000" cy="1368426"/>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algn="ctr" eaLnBrk="1" hangingPunct="1"/>
            <a:endParaRPr lang="en-GB" altLang="en-US" dirty="0">
              <a:solidFill>
                <a:srgbClr val="BFBFBF"/>
              </a:solidFill>
              <a:latin typeface="Calibri" pitchFamily="34" charset="0"/>
            </a:endParaRPr>
          </a:p>
        </p:txBody>
      </p:sp>
      <p:sp>
        <p:nvSpPr>
          <p:cNvPr id="3079" name="Rectangle 7"/>
          <p:cNvSpPr>
            <a:spLocks noChangeArrowheads="1"/>
          </p:cNvSpPr>
          <p:nvPr/>
        </p:nvSpPr>
        <p:spPr bwMode="auto">
          <a:xfrm>
            <a:off x="0" y="5489575"/>
            <a:ext cx="9144000" cy="1368425"/>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algn="ctr" eaLnBrk="1" hangingPunct="1"/>
            <a:endParaRPr lang="en-GB" altLang="en-US" dirty="0">
              <a:solidFill>
                <a:srgbClr val="BFBFBF"/>
              </a:solidFill>
              <a:latin typeface="Calibri" pitchFamily="34" charset="0"/>
            </a:endParaRPr>
          </a:p>
        </p:txBody>
      </p:sp>
      <p:sp>
        <p:nvSpPr>
          <p:cNvPr id="3080" name="Rectangle 8"/>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3081" name="Rectangle 9"/>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3082" name="Rectangle 10"/>
          <p:cNvSpPr>
            <a:spLocks noGrp="1"/>
          </p:cNvSpPr>
          <p:nvPr>
            <p:ph type="sldNum" sz="quarter" idx="4"/>
          </p:nvPr>
        </p:nvSpPr>
        <p:spPr bwMode="auto">
          <a:xfrm>
            <a:off x="6615113" y="60213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fontAlgn="base">
              <a:spcBef>
                <a:spcPct val="0"/>
              </a:spcBef>
              <a:spcAft>
                <a:spcPct val="0"/>
              </a:spcAft>
              <a:defRPr>
                <a:latin typeface="Palatino Linotype" pitchFamily="18" charset="0"/>
                <a:ea typeface="ＭＳ Ｐゴシック" pitchFamily="34" charset="-128"/>
                <a:cs typeface="ＭＳ Ｐゴシック" pitchFamily="34" charset="-128"/>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1313943317"/>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xStyles>
    <p:titleStyle>
      <a:lvl1pPr algn="l" rtl="0" fontAlgn="base">
        <a:spcBef>
          <a:spcPct val="0"/>
        </a:spcBef>
        <a:spcAft>
          <a:spcPct val="0"/>
        </a:spcAft>
        <a:defRPr sz="4400" b="1" kern="1200">
          <a:solidFill>
            <a:schemeClr val="bg1"/>
          </a:solidFill>
          <a:latin typeface="+mj-lt"/>
          <a:ea typeface="+mj-ea"/>
          <a:cs typeface="+mj-cs"/>
        </a:defRPr>
      </a:lvl1pPr>
      <a:lvl2pPr algn="l" rtl="0" fontAlgn="base">
        <a:spcBef>
          <a:spcPct val="0"/>
        </a:spcBef>
        <a:spcAft>
          <a:spcPct val="0"/>
        </a:spcAft>
        <a:defRPr sz="4400" b="1">
          <a:solidFill>
            <a:schemeClr val="bg1"/>
          </a:solidFill>
          <a:latin typeface="Segoe Condensed"/>
        </a:defRPr>
      </a:lvl2pPr>
      <a:lvl3pPr algn="l" rtl="0" fontAlgn="base">
        <a:spcBef>
          <a:spcPct val="0"/>
        </a:spcBef>
        <a:spcAft>
          <a:spcPct val="0"/>
        </a:spcAft>
        <a:defRPr sz="4400" b="1">
          <a:solidFill>
            <a:schemeClr val="bg1"/>
          </a:solidFill>
          <a:latin typeface="Segoe Condensed"/>
        </a:defRPr>
      </a:lvl3pPr>
      <a:lvl4pPr algn="l" rtl="0" fontAlgn="base">
        <a:spcBef>
          <a:spcPct val="0"/>
        </a:spcBef>
        <a:spcAft>
          <a:spcPct val="0"/>
        </a:spcAft>
        <a:defRPr sz="4400" b="1">
          <a:solidFill>
            <a:schemeClr val="bg1"/>
          </a:solidFill>
          <a:latin typeface="Segoe Condensed"/>
        </a:defRPr>
      </a:lvl4pPr>
      <a:lvl5pPr algn="l" rtl="0" fontAlgn="base">
        <a:spcBef>
          <a:spcPct val="0"/>
        </a:spcBef>
        <a:spcAft>
          <a:spcPct val="0"/>
        </a:spcAft>
        <a:defRPr sz="4400" b="1">
          <a:solidFill>
            <a:schemeClr val="bg1"/>
          </a:solidFill>
          <a:latin typeface="Segoe Condensed"/>
        </a:defRPr>
      </a:lvl5pPr>
      <a:lvl6pPr marL="457200" algn="l" rtl="0" fontAlgn="base">
        <a:spcBef>
          <a:spcPct val="0"/>
        </a:spcBef>
        <a:spcAft>
          <a:spcPct val="0"/>
        </a:spcAft>
        <a:defRPr sz="4400" b="1">
          <a:solidFill>
            <a:schemeClr val="bg1"/>
          </a:solidFill>
          <a:latin typeface="Segoe Condensed"/>
        </a:defRPr>
      </a:lvl6pPr>
      <a:lvl7pPr marL="914400" algn="l" rtl="0" fontAlgn="base">
        <a:spcBef>
          <a:spcPct val="0"/>
        </a:spcBef>
        <a:spcAft>
          <a:spcPct val="0"/>
        </a:spcAft>
        <a:defRPr sz="4400" b="1">
          <a:solidFill>
            <a:schemeClr val="bg1"/>
          </a:solidFill>
          <a:latin typeface="Segoe Condensed"/>
        </a:defRPr>
      </a:lvl7pPr>
      <a:lvl8pPr marL="1371600" algn="l" rtl="0" fontAlgn="base">
        <a:spcBef>
          <a:spcPct val="0"/>
        </a:spcBef>
        <a:spcAft>
          <a:spcPct val="0"/>
        </a:spcAft>
        <a:defRPr sz="4400" b="1">
          <a:solidFill>
            <a:schemeClr val="bg1"/>
          </a:solidFill>
          <a:latin typeface="Segoe Condensed"/>
        </a:defRPr>
      </a:lvl8pPr>
      <a:lvl9pPr marL="1828800" algn="l" rtl="0" fontAlgn="base">
        <a:spcBef>
          <a:spcPct val="0"/>
        </a:spcBef>
        <a:spcAft>
          <a:spcPct val="0"/>
        </a:spcAft>
        <a:defRPr sz="4400" b="1">
          <a:solidFill>
            <a:schemeClr val="bg1"/>
          </a:solidFill>
          <a:latin typeface="Segoe Condensed"/>
        </a:defRPr>
      </a:lvl9pPr>
    </p:titleStyle>
    <p:bodyStyle>
      <a:lvl1pPr marL="342900" indent="-342900" algn="l" rtl="0" fontAlgn="base">
        <a:spcBef>
          <a:spcPct val="20000"/>
        </a:spcBef>
        <a:spcAft>
          <a:spcPct val="0"/>
        </a:spcAft>
        <a:buFont typeface="Arial" pitchFamily="34" charset="0"/>
        <a:buChar char="•"/>
        <a:defRPr sz="3200" b="1" kern="1200">
          <a:solidFill>
            <a:srgbClr val="7F7F7F"/>
          </a:solidFill>
          <a:latin typeface="+mn-lt"/>
          <a:ea typeface="+mn-ea"/>
          <a:cs typeface="+mn-cs"/>
        </a:defRPr>
      </a:lvl1pPr>
      <a:lvl2pPr marL="742950" indent="-285750" algn="l" rtl="0" fontAlgn="base">
        <a:spcBef>
          <a:spcPct val="20000"/>
        </a:spcBef>
        <a:spcAft>
          <a:spcPct val="0"/>
        </a:spcAft>
        <a:buFont typeface="Arial" pitchFamily="34" charset="0"/>
        <a:buChar char="–"/>
        <a:defRPr sz="2800" b="1" kern="1200">
          <a:solidFill>
            <a:srgbClr val="7F7F7F"/>
          </a:solidFill>
          <a:latin typeface="+mn-lt"/>
          <a:ea typeface="+mn-ea"/>
          <a:cs typeface="+mn-cs"/>
        </a:defRPr>
      </a:lvl2pPr>
      <a:lvl3pPr marL="1143000" indent="-228600" algn="l" rtl="0" fontAlgn="base">
        <a:spcBef>
          <a:spcPct val="20000"/>
        </a:spcBef>
        <a:spcAft>
          <a:spcPct val="0"/>
        </a:spcAft>
        <a:buFont typeface="Arial" pitchFamily="34" charset="0"/>
        <a:buChar char="•"/>
        <a:defRPr sz="2400" b="1" kern="1200">
          <a:solidFill>
            <a:srgbClr val="7F7F7F"/>
          </a:solidFill>
          <a:latin typeface="+mn-lt"/>
          <a:ea typeface="+mn-ea"/>
          <a:cs typeface="+mn-cs"/>
        </a:defRPr>
      </a:lvl3pPr>
      <a:lvl4pPr marL="1600200" indent="-228600" algn="l" rtl="0" fontAlgn="base">
        <a:spcBef>
          <a:spcPct val="20000"/>
        </a:spcBef>
        <a:spcAft>
          <a:spcPct val="0"/>
        </a:spcAft>
        <a:buFont typeface="Arial" pitchFamily="34" charset="0"/>
        <a:buChar char="–"/>
        <a:defRPr sz="2000" b="1" kern="1200">
          <a:solidFill>
            <a:srgbClr val="7F7F7F"/>
          </a:solidFill>
          <a:latin typeface="+mn-lt"/>
          <a:ea typeface="+mn-ea"/>
          <a:cs typeface="+mn-cs"/>
        </a:defRPr>
      </a:lvl4pPr>
      <a:lvl5pPr marL="2057400" indent="-228600" algn="l" rtl="0" fontAlgn="base">
        <a:spcBef>
          <a:spcPct val="20000"/>
        </a:spcBef>
        <a:spcAft>
          <a:spcPct val="0"/>
        </a:spcAft>
        <a:buFont typeface="Arial" pitchFamily="34" charset="0"/>
        <a:buChar char="»"/>
        <a:defRPr sz="2000" b="1" kern="1200">
          <a:solidFill>
            <a:srgbClr val="7F7F7F"/>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26988"/>
            <a:ext cx="9144000" cy="1196976"/>
          </a:xfrm>
          <a:prstGeom prst="rect">
            <a:avLst/>
          </a:prstGeom>
          <a:solidFill>
            <a:srgbClr val="1E7FB8"/>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algn="ctr" eaLnBrk="1" hangingPunct="1"/>
            <a:endParaRPr lang="en-GB" altLang="en-US" dirty="0">
              <a:solidFill>
                <a:srgbClr val="FFFFFF"/>
              </a:solidFill>
              <a:latin typeface="Calibri" pitchFamily="34" charset="0"/>
            </a:endParaRPr>
          </a:p>
        </p:txBody>
      </p:sp>
      <p:grpSp>
        <p:nvGrpSpPr>
          <p:cNvPr id="4099" name="Group 3"/>
          <p:cNvGrpSpPr>
            <a:grpSpLocks/>
          </p:cNvGrpSpPr>
          <p:nvPr/>
        </p:nvGrpSpPr>
        <p:grpSpPr bwMode="auto">
          <a:xfrm>
            <a:off x="5367647" y="6149975"/>
            <a:ext cx="3319153" cy="569913"/>
            <a:chOff x="55258" y="35302"/>
            <a:chExt cx="18866" cy="5697"/>
          </a:xfrm>
        </p:grpSpPr>
        <p:sp>
          <p:nvSpPr>
            <p:cNvPr id="4106" name="Text Box 10"/>
            <p:cNvSpPr txBox="1">
              <a:spLocks noChangeArrowheads="1"/>
            </p:cNvSpPr>
            <p:nvPr/>
          </p:nvSpPr>
          <p:spPr bwMode="auto">
            <a:xfrm>
              <a:off x="55402" y="35302"/>
              <a:ext cx="18722" cy="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eaLnBrk="1" hangingPunct="1"/>
              <a:r>
                <a:rPr lang="en-US" altLang="en-US" dirty="0"/>
                <a:t>SALUD</a:t>
              </a:r>
            </a:p>
          </p:txBody>
        </p:sp>
        <p:grpSp>
          <p:nvGrpSpPr>
            <p:cNvPr id="4107" name="Group 11"/>
            <p:cNvGrpSpPr>
              <a:grpSpLocks/>
            </p:cNvGrpSpPr>
            <p:nvPr/>
          </p:nvGrpSpPr>
          <p:grpSpPr bwMode="auto">
            <a:xfrm>
              <a:off x="55258" y="36183"/>
              <a:ext cx="18794" cy="4816"/>
              <a:chOff x="55258" y="36183"/>
              <a:chExt cx="18794" cy="4816"/>
            </a:xfrm>
          </p:grpSpPr>
          <p:sp>
            <p:nvSpPr>
              <p:cNvPr id="4108" name="Text Box 12"/>
              <p:cNvSpPr txBox="1">
                <a:spLocks noChangeArrowheads="1"/>
              </p:cNvSpPr>
              <p:nvPr/>
            </p:nvSpPr>
            <p:spPr bwMode="auto">
              <a:xfrm>
                <a:off x="64942" y="38383"/>
                <a:ext cx="8892" cy="2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eaLnBrk="1" hangingPunct="1"/>
                <a:r>
                  <a:rPr lang="en-US" altLang="en-US" dirty="0"/>
                  <a:t>programa</a:t>
                </a:r>
              </a:p>
            </p:txBody>
          </p:sp>
          <p:sp>
            <p:nvSpPr>
              <p:cNvPr id="4109" name="Text Box 13"/>
              <p:cNvSpPr txBox="1">
                <a:spLocks noChangeArrowheads="1"/>
              </p:cNvSpPr>
              <p:nvPr/>
            </p:nvSpPr>
            <p:spPr bwMode="auto">
              <a:xfrm>
                <a:off x="55258" y="36183"/>
                <a:ext cx="18794" cy="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eaLnBrk="1" hangingPunct="1"/>
                <a:r>
                  <a:rPr lang="es-ES_tradnl" altLang="en-US" sz="2000" b="1" dirty="0">
                    <a:solidFill>
                      <a:srgbClr val="1E7FB8"/>
                    </a:solidFill>
                    <a:latin typeface="Leelawadee" pitchFamily="34" charset="-34"/>
                    <a:ea typeface="Lato Heavy"/>
                  </a:rPr>
                  <a:t>EMERGENCIAS</a:t>
                </a:r>
              </a:p>
            </p:txBody>
          </p:sp>
        </p:grpSp>
      </p:grpSp>
      <p:cxnSp>
        <p:nvCxnSpPr>
          <p:cNvPr id="16" name="Line 5"/>
          <p:cNvCxnSpPr/>
          <p:nvPr/>
        </p:nvCxnSpPr>
        <p:spPr>
          <a:xfrm>
            <a:off x="-9525" y="6021388"/>
            <a:ext cx="915352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102" name="Rectangle 6"/>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103" name="Rectangle 7"/>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4104" name="Rectangle 8"/>
          <p:cNvSpPr>
            <a:spLocks noGrp="1"/>
          </p:cNvSpPr>
          <p:nvPr>
            <p:ph type="dt" sz="half" idx="2"/>
          </p:nvPr>
        </p:nvSpPr>
        <p:spPr bwMode="auto">
          <a:xfrm>
            <a:off x="6659563" y="444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fontAlgn="base">
              <a:spcBef>
                <a:spcPct val="0"/>
              </a:spcBef>
              <a:spcAft>
                <a:spcPct val="0"/>
              </a:spcAft>
              <a:defRPr>
                <a:latin typeface="Palatino Linotype" pitchFamily="18" charset="0"/>
                <a:ea typeface="ＭＳ Ｐゴシック" pitchFamily="34" charset="-128"/>
                <a:cs typeface="ＭＳ Ｐゴシック" pitchFamily="34" charset="-128"/>
              </a:defRPr>
            </a:lvl1pPr>
          </a:lstStyle>
          <a:p>
            <a:r>
              <a:rPr lang="en-US" altLang="en-US" dirty="0"/>
              <a:t>15 de diciembre del 2017</a:t>
            </a:r>
            <a:endParaRPr lang="en-GB" altLang="en-US" sz="1200" dirty="0">
              <a:solidFill>
                <a:srgbClr val="FFFFFF"/>
              </a:solidFill>
              <a:latin typeface="+mn-lt"/>
            </a:endParaRPr>
          </a:p>
        </p:txBody>
      </p:sp>
      <p:sp>
        <p:nvSpPr>
          <p:cNvPr id="4105" name="Rectangle 9"/>
          <p:cNvSpPr>
            <a:spLocks noGrp="1"/>
          </p:cNvSpPr>
          <p:nvPr>
            <p:ph type="sldNum" sz="quarter" idx="4"/>
          </p:nvPr>
        </p:nvSpPr>
        <p:spPr bwMode="auto">
          <a:xfrm>
            <a:off x="6615113" y="60213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fontAlgn="base">
              <a:spcBef>
                <a:spcPct val="0"/>
              </a:spcBef>
              <a:spcAft>
                <a:spcPct val="0"/>
              </a:spcAft>
              <a:defRPr>
                <a:latin typeface="Palatino Linotype" pitchFamily="18" charset="0"/>
                <a:ea typeface="ＭＳ Ｐゴシック" pitchFamily="34" charset="-128"/>
                <a:cs typeface="ＭＳ Ｐゴシック" pitchFamily="34" charset="-128"/>
              </a:defRPr>
            </a:lvl1pPr>
          </a:lstStyle>
          <a:p>
            <a:r>
              <a:rPr lang="en-US" altLang="en-US" dirty="0"/>
              <a:t>&lt;#&gt;</a:t>
            </a:r>
            <a:endParaRPr lang="en-US" altLang="en-US" sz="1200" dirty="0">
              <a:solidFill>
                <a:srgbClr val="898989"/>
              </a:solidFill>
            </a:endParaRPr>
          </a:p>
        </p:txBody>
      </p:sp>
      <p:pic>
        <p:nvPicPr>
          <p:cNvPr id="14" name="Picture 2" descr="http://tts.paho.org/files/downloads/branding/WHO-SP-C-H.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52400" y="6150098"/>
            <a:ext cx="2432304" cy="61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3116512"/>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hf sldNum="0" hdr="0" ftr="0"/>
  <p:txStyles>
    <p:titleStyle>
      <a:lvl1pPr algn="l" rtl="0" fontAlgn="base">
        <a:spcBef>
          <a:spcPct val="0"/>
        </a:spcBef>
        <a:spcAft>
          <a:spcPct val="0"/>
        </a:spcAft>
        <a:defRPr sz="4400" b="1" kern="1200">
          <a:solidFill>
            <a:schemeClr val="bg1"/>
          </a:solidFill>
          <a:latin typeface="+mj-lt"/>
          <a:ea typeface="+mj-ea"/>
          <a:cs typeface="+mj-cs"/>
        </a:defRPr>
      </a:lvl1pPr>
      <a:lvl2pPr algn="l" rtl="0" fontAlgn="base">
        <a:spcBef>
          <a:spcPct val="0"/>
        </a:spcBef>
        <a:spcAft>
          <a:spcPct val="0"/>
        </a:spcAft>
        <a:defRPr sz="4400" b="1">
          <a:solidFill>
            <a:schemeClr val="bg1"/>
          </a:solidFill>
          <a:latin typeface="Segoe Condensed"/>
        </a:defRPr>
      </a:lvl2pPr>
      <a:lvl3pPr algn="l" rtl="0" fontAlgn="base">
        <a:spcBef>
          <a:spcPct val="0"/>
        </a:spcBef>
        <a:spcAft>
          <a:spcPct val="0"/>
        </a:spcAft>
        <a:defRPr sz="4400" b="1">
          <a:solidFill>
            <a:schemeClr val="bg1"/>
          </a:solidFill>
          <a:latin typeface="Segoe Condensed"/>
        </a:defRPr>
      </a:lvl3pPr>
      <a:lvl4pPr algn="l" rtl="0" fontAlgn="base">
        <a:spcBef>
          <a:spcPct val="0"/>
        </a:spcBef>
        <a:spcAft>
          <a:spcPct val="0"/>
        </a:spcAft>
        <a:defRPr sz="4400" b="1">
          <a:solidFill>
            <a:schemeClr val="bg1"/>
          </a:solidFill>
          <a:latin typeface="Segoe Condensed"/>
        </a:defRPr>
      </a:lvl4pPr>
      <a:lvl5pPr algn="l" rtl="0" fontAlgn="base">
        <a:spcBef>
          <a:spcPct val="0"/>
        </a:spcBef>
        <a:spcAft>
          <a:spcPct val="0"/>
        </a:spcAft>
        <a:defRPr sz="4400" b="1">
          <a:solidFill>
            <a:schemeClr val="bg1"/>
          </a:solidFill>
          <a:latin typeface="Segoe Condensed"/>
        </a:defRPr>
      </a:lvl5pPr>
      <a:lvl6pPr marL="457200" algn="l" rtl="0" fontAlgn="base">
        <a:spcBef>
          <a:spcPct val="0"/>
        </a:spcBef>
        <a:spcAft>
          <a:spcPct val="0"/>
        </a:spcAft>
        <a:defRPr sz="4400" b="1">
          <a:solidFill>
            <a:schemeClr val="bg1"/>
          </a:solidFill>
          <a:latin typeface="Segoe Condensed"/>
        </a:defRPr>
      </a:lvl6pPr>
      <a:lvl7pPr marL="914400" algn="l" rtl="0" fontAlgn="base">
        <a:spcBef>
          <a:spcPct val="0"/>
        </a:spcBef>
        <a:spcAft>
          <a:spcPct val="0"/>
        </a:spcAft>
        <a:defRPr sz="4400" b="1">
          <a:solidFill>
            <a:schemeClr val="bg1"/>
          </a:solidFill>
          <a:latin typeface="Segoe Condensed"/>
        </a:defRPr>
      </a:lvl7pPr>
      <a:lvl8pPr marL="1371600" algn="l" rtl="0" fontAlgn="base">
        <a:spcBef>
          <a:spcPct val="0"/>
        </a:spcBef>
        <a:spcAft>
          <a:spcPct val="0"/>
        </a:spcAft>
        <a:defRPr sz="4400" b="1">
          <a:solidFill>
            <a:schemeClr val="bg1"/>
          </a:solidFill>
          <a:latin typeface="Segoe Condensed"/>
        </a:defRPr>
      </a:lvl8pPr>
      <a:lvl9pPr marL="1828800" algn="l" rtl="0" fontAlgn="base">
        <a:spcBef>
          <a:spcPct val="0"/>
        </a:spcBef>
        <a:spcAft>
          <a:spcPct val="0"/>
        </a:spcAft>
        <a:defRPr sz="4400" b="1">
          <a:solidFill>
            <a:schemeClr val="bg1"/>
          </a:solidFill>
          <a:latin typeface="Segoe Condensed"/>
        </a:defRPr>
      </a:lvl9pPr>
    </p:titleStyle>
    <p:bodyStyle>
      <a:lvl1pPr marL="342900" indent="-342900" algn="l" rtl="0" fontAlgn="base">
        <a:spcBef>
          <a:spcPct val="20000"/>
        </a:spcBef>
        <a:spcAft>
          <a:spcPct val="0"/>
        </a:spcAft>
        <a:buFont typeface="Arial" pitchFamily="34" charset="0"/>
        <a:buChar char="•"/>
        <a:defRPr sz="3200" b="1" kern="1200">
          <a:solidFill>
            <a:srgbClr val="7F7F7F"/>
          </a:solidFill>
          <a:latin typeface="+mn-lt"/>
          <a:ea typeface="+mn-ea"/>
          <a:cs typeface="+mn-cs"/>
        </a:defRPr>
      </a:lvl1pPr>
      <a:lvl2pPr marL="742950" indent="-285750" algn="l" rtl="0" fontAlgn="base">
        <a:spcBef>
          <a:spcPct val="20000"/>
        </a:spcBef>
        <a:spcAft>
          <a:spcPct val="0"/>
        </a:spcAft>
        <a:buFont typeface="Arial" pitchFamily="34" charset="0"/>
        <a:buChar char="–"/>
        <a:defRPr sz="2800" b="1" kern="1200">
          <a:solidFill>
            <a:srgbClr val="7F7F7F"/>
          </a:solidFill>
          <a:latin typeface="+mn-lt"/>
          <a:ea typeface="+mn-ea"/>
          <a:cs typeface="+mn-cs"/>
        </a:defRPr>
      </a:lvl2pPr>
      <a:lvl3pPr marL="1143000" indent="-228600" algn="l" rtl="0" fontAlgn="base">
        <a:spcBef>
          <a:spcPct val="20000"/>
        </a:spcBef>
        <a:spcAft>
          <a:spcPct val="0"/>
        </a:spcAft>
        <a:buFont typeface="Arial" pitchFamily="34" charset="0"/>
        <a:buChar char="•"/>
        <a:defRPr sz="2400" b="1" kern="1200">
          <a:solidFill>
            <a:srgbClr val="7F7F7F"/>
          </a:solidFill>
          <a:latin typeface="+mn-lt"/>
          <a:ea typeface="+mn-ea"/>
          <a:cs typeface="+mn-cs"/>
        </a:defRPr>
      </a:lvl3pPr>
      <a:lvl4pPr marL="1600200" indent="-228600" algn="l" rtl="0" fontAlgn="base">
        <a:spcBef>
          <a:spcPct val="20000"/>
        </a:spcBef>
        <a:spcAft>
          <a:spcPct val="0"/>
        </a:spcAft>
        <a:buFont typeface="Arial" pitchFamily="34" charset="0"/>
        <a:buChar char="–"/>
        <a:defRPr sz="2000" b="1" kern="1200">
          <a:solidFill>
            <a:srgbClr val="7F7F7F"/>
          </a:solidFill>
          <a:latin typeface="+mn-lt"/>
          <a:ea typeface="+mn-ea"/>
          <a:cs typeface="+mn-cs"/>
        </a:defRPr>
      </a:lvl4pPr>
      <a:lvl5pPr marL="2057400" indent="-228600" algn="l" rtl="0" fontAlgn="base">
        <a:spcBef>
          <a:spcPct val="20000"/>
        </a:spcBef>
        <a:spcAft>
          <a:spcPct val="0"/>
        </a:spcAft>
        <a:buFont typeface="Arial" pitchFamily="34" charset="0"/>
        <a:buChar char="»"/>
        <a:defRPr sz="2000" b="1" kern="1200">
          <a:solidFill>
            <a:srgbClr val="7F7F7F"/>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auto">
          <a:xfrm>
            <a:off x="0" y="-26988"/>
            <a:ext cx="9144000" cy="1196976"/>
          </a:xfrm>
          <a:prstGeom prst="rect">
            <a:avLst/>
          </a:prstGeom>
          <a:solidFill>
            <a:srgbClr val="1E7FB8"/>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algn="ctr" eaLnBrk="1" hangingPunct="1"/>
            <a:endParaRPr lang="en-GB" altLang="en-US" dirty="0">
              <a:solidFill>
                <a:srgbClr val="FFFFFF"/>
              </a:solidFill>
              <a:latin typeface="Calibri" pitchFamily="34" charset="0"/>
            </a:endParaRPr>
          </a:p>
        </p:txBody>
      </p:sp>
      <p:grpSp>
        <p:nvGrpSpPr>
          <p:cNvPr id="5123" name="Group 3"/>
          <p:cNvGrpSpPr>
            <a:grpSpLocks/>
          </p:cNvGrpSpPr>
          <p:nvPr/>
        </p:nvGrpSpPr>
        <p:grpSpPr bwMode="auto">
          <a:xfrm>
            <a:off x="5308271" y="6149975"/>
            <a:ext cx="3378530" cy="569913"/>
            <a:chOff x="55258" y="35302"/>
            <a:chExt cx="18866" cy="5697"/>
          </a:xfrm>
        </p:grpSpPr>
        <p:sp>
          <p:nvSpPr>
            <p:cNvPr id="5129" name="Text Box 9"/>
            <p:cNvSpPr txBox="1">
              <a:spLocks noChangeArrowheads="1"/>
            </p:cNvSpPr>
            <p:nvPr/>
          </p:nvSpPr>
          <p:spPr bwMode="auto">
            <a:xfrm>
              <a:off x="55402" y="35302"/>
              <a:ext cx="18722" cy="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eaLnBrk="1" hangingPunct="1"/>
              <a:r>
                <a:rPr lang="en-US" altLang="en-US" dirty="0"/>
                <a:t>SALUD</a:t>
              </a:r>
            </a:p>
          </p:txBody>
        </p:sp>
        <p:grpSp>
          <p:nvGrpSpPr>
            <p:cNvPr id="5130" name="Group 10"/>
            <p:cNvGrpSpPr>
              <a:grpSpLocks/>
            </p:cNvGrpSpPr>
            <p:nvPr/>
          </p:nvGrpSpPr>
          <p:grpSpPr bwMode="auto">
            <a:xfrm>
              <a:off x="55258" y="36183"/>
              <a:ext cx="18794" cy="4816"/>
              <a:chOff x="55258" y="36183"/>
              <a:chExt cx="18794" cy="4816"/>
            </a:xfrm>
          </p:grpSpPr>
          <p:sp>
            <p:nvSpPr>
              <p:cNvPr id="5131" name="Text Box 11"/>
              <p:cNvSpPr txBox="1">
                <a:spLocks noChangeArrowheads="1"/>
              </p:cNvSpPr>
              <p:nvPr/>
            </p:nvSpPr>
            <p:spPr bwMode="auto">
              <a:xfrm>
                <a:off x="64942" y="38383"/>
                <a:ext cx="8892" cy="2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eaLnBrk="1" hangingPunct="1"/>
                <a:r>
                  <a:rPr lang="en-US" altLang="en-US" dirty="0"/>
                  <a:t>programa</a:t>
                </a:r>
              </a:p>
            </p:txBody>
          </p:sp>
          <p:sp>
            <p:nvSpPr>
              <p:cNvPr id="5132" name="Text Box 12"/>
              <p:cNvSpPr txBox="1">
                <a:spLocks noChangeArrowheads="1"/>
              </p:cNvSpPr>
              <p:nvPr/>
            </p:nvSpPr>
            <p:spPr bwMode="auto">
              <a:xfrm>
                <a:off x="55258" y="36183"/>
                <a:ext cx="18794" cy="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eaLnBrk="1" hangingPunct="1"/>
                <a:r>
                  <a:rPr lang="es-ES_tradnl" altLang="en-US" sz="2000" b="1" dirty="0">
                    <a:solidFill>
                      <a:srgbClr val="1E7FB8"/>
                    </a:solidFill>
                    <a:latin typeface="Leelawadee" pitchFamily="34" charset="-34"/>
                    <a:ea typeface="Lato Heavy"/>
                  </a:rPr>
                  <a:t>EMERGENCIAS</a:t>
                </a:r>
              </a:p>
            </p:txBody>
          </p:sp>
        </p:grpSp>
      </p:grpSp>
      <p:cxnSp>
        <p:nvCxnSpPr>
          <p:cNvPr id="16" name="Line 5"/>
          <p:cNvCxnSpPr/>
          <p:nvPr/>
        </p:nvCxnSpPr>
        <p:spPr>
          <a:xfrm>
            <a:off x="-9525" y="6021388"/>
            <a:ext cx="915352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126" name="Rectangle 6"/>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5127" name="Rectangle 7"/>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5128" name="Rectangle 8"/>
          <p:cNvSpPr>
            <a:spLocks noGrp="1"/>
          </p:cNvSpPr>
          <p:nvPr>
            <p:ph type="sldNum" sz="quarter" idx="4"/>
          </p:nvPr>
        </p:nvSpPr>
        <p:spPr bwMode="auto">
          <a:xfrm>
            <a:off x="6615113" y="60213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fontAlgn="base">
              <a:spcBef>
                <a:spcPct val="0"/>
              </a:spcBef>
              <a:spcAft>
                <a:spcPct val="0"/>
              </a:spcAft>
              <a:defRPr>
                <a:latin typeface="Palatino Linotype" pitchFamily="18" charset="0"/>
                <a:ea typeface="ＭＳ Ｐゴシック" pitchFamily="34" charset="-128"/>
                <a:cs typeface="ＭＳ Ｐゴシック" pitchFamily="34" charset="-128"/>
              </a:defRPr>
            </a:lvl1pPr>
          </a:lstStyle>
          <a:p>
            <a:r>
              <a:rPr lang="en-US" altLang="en-US" dirty="0"/>
              <a:t>&lt;#&gt;</a:t>
            </a:r>
            <a:endParaRPr lang="en-US" altLang="en-US" sz="1200" dirty="0">
              <a:solidFill>
                <a:srgbClr val="898989"/>
              </a:solidFill>
            </a:endParaRPr>
          </a:p>
        </p:txBody>
      </p:sp>
      <p:pic>
        <p:nvPicPr>
          <p:cNvPr id="13" name="Picture 2" descr="http://tts.paho.org/files/downloads/branding/WHO-SP-C-H.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52400" y="6150098"/>
            <a:ext cx="2432304" cy="61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0671686"/>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txStyles>
    <p:titleStyle>
      <a:lvl1pPr algn="l" rtl="0" fontAlgn="base">
        <a:spcBef>
          <a:spcPct val="0"/>
        </a:spcBef>
        <a:spcAft>
          <a:spcPct val="0"/>
        </a:spcAft>
        <a:defRPr sz="4400" b="1" kern="1200">
          <a:solidFill>
            <a:schemeClr val="bg1"/>
          </a:solidFill>
          <a:latin typeface="+mj-lt"/>
          <a:ea typeface="+mj-ea"/>
          <a:cs typeface="+mj-cs"/>
        </a:defRPr>
      </a:lvl1pPr>
      <a:lvl2pPr algn="l" rtl="0" fontAlgn="base">
        <a:spcBef>
          <a:spcPct val="0"/>
        </a:spcBef>
        <a:spcAft>
          <a:spcPct val="0"/>
        </a:spcAft>
        <a:defRPr sz="4400" b="1">
          <a:solidFill>
            <a:schemeClr val="bg1"/>
          </a:solidFill>
          <a:latin typeface="Segoe Condensed"/>
        </a:defRPr>
      </a:lvl2pPr>
      <a:lvl3pPr algn="l" rtl="0" fontAlgn="base">
        <a:spcBef>
          <a:spcPct val="0"/>
        </a:spcBef>
        <a:spcAft>
          <a:spcPct val="0"/>
        </a:spcAft>
        <a:defRPr sz="4400" b="1">
          <a:solidFill>
            <a:schemeClr val="bg1"/>
          </a:solidFill>
          <a:latin typeface="Segoe Condensed"/>
        </a:defRPr>
      </a:lvl3pPr>
      <a:lvl4pPr algn="l" rtl="0" fontAlgn="base">
        <a:spcBef>
          <a:spcPct val="0"/>
        </a:spcBef>
        <a:spcAft>
          <a:spcPct val="0"/>
        </a:spcAft>
        <a:defRPr sz="4400" b="1">
          <a:solidFill>
            <a:schemeClr val="bg1"/>
          </a:solidFill>
          <a:latin typeface="Segoe Condensed"/>
        </a:defRPr>
      </a:lvl4pPr>
      <a:lvl5pPr algn="l" rtl="0" fontAlgn="base">
        <a:spcBef>
          <a:spcPct val="0"/>
        </a:spcBef>
        <a:spcAft>
          <a:spcPct val="0"/>
        </a:spcAft>
        <a:defRPr sz="4400" b="1">
          <a:solidFill>
            <a:schemeClr val="bg1"/>
          </a:solidFill>
          <a:latin typeface="Segoe Condensed"/>
        </a:defRPr>
      </a:lvl5pPr>
      <a:lvl6pPr marL="457200" algn="l" rtl="0" fontAlgn="base">
        <a:spcBef>
          <a:spcPct val="0"/>
        </a:spcBef>
        <a:spcAft>
          <a:spcPct val="0"/>
        </a:spcAft>
        <a:defRPr sz="4400" b="1">
          <a:solidFill>
            <a:schemeClr val="bg1"/>
          </a:solidFill>
          <a:latin typeface="Segoe Condensed"/>
        </a:defRPr>
      </a:lvl6pPr>
      <a:lvl7pPr marL="914400" algn="l" rtl="0" fontAlgn="base">
        <a:spcBef>
          <a:spcPct val="0"/>
        </a:spcBef>
        <a:spcAft>
          <a:spcPct val="0"/>
        </a:spcAft>
        <a:defRPr sz="4400" b="1">
          <a:solidFill>
            <a:schemeClr val="bg1"/>
          </a:solidFill>
          <a:latin typeface="Segoe Condensed"/>
        </a:defRPr>
      </a:lvl7pPr>
      <a:lvl8pPr marL="1371600" algn="l" rtl="0" fontAlgn="base">
        <a:spcBef>
          <a:spcPct val="0"/>
        </a:spcBef>
        <a:spcAft>
          <a:spcPct val="0"/>
        </a:spcAft>
        <a:defRPr sz="4400" b="1">
          <a:solidFill>
            <a:schemeClr val="bg1"/>
          </a:solidFill>
          <a:latin typeface="Segoe Condensed"/>
        </a:defRPr>
      </a:lvl8pPr>
      <a:lvl9pPr marL="1828800" algn="l" rtl="0" fontAlgn="base">
        <a:spcBef>
          <a:spcPct val="0"/>
        </a:spcBef>
        <a:spcAft>
          <a:spcPct val="0"/>
        </a:spcAft>
        <a:defRPr sz="4400" b="1">
          <a:solidFill>
            <a:schemeClr val="bg1"/>
          </a:solidFill>
          <a:latin typeface="Segoe Condensed"/>
        </a:defRPr>
      </a:lvl9pPr>
    </p:titleStyle>
    <p:bodyStyle>
      <a:lvl1pPr marL="342900" indent="-342900" algn="l" rtl="0" fontAlgn="base">
        <a:spcBef>
          <a:spcPct val="20000"/>
        </a:spcBef>
        <a:spcAft>
          <a:spcPct val="0"/>
        </a:spcAft>
        <a:buFont typeface="Arial" pitchFamily="34" charset="0"/>
        <a:buChar char="•"/>
        <a:defRPr sz="3200" b="1" kern="1200">
          <a:solidFill>
            <a:srgbClr val="7F7F7F"/>
          </a:solidFill>
          <a:latin typeface="+mn-lt"/>
          <a:ea typeface="+mn-ea"/>
          <a:cs typeface="+mn-cs"/>
        </a:defRPr>
      </a:lvl1pPr>
      <a:lvl2pPr marL="742950" indent="-285750" algn="l" rtl="0" fontAlgn="base">
        <a:spcBef>
          <a:spcPct val="20000"/>
        </a:spcBef>
        <a:spcAft>
          <a:spcPct val="0"/>
        </a:spcAft>
        <a:buFont typeface="Arial" pitchFamily="34" charset="0"/>
        <a:buChar char="–"/>
        <a:defRPr sz="2800" b="1" kern="1200">
          <a:solidFill>
            <a:srgbClr val="7F7F7F"/>
          </a:solidFill>
          <a:latin typeface="+mn-lt"/>
          <a:ea typeface="+mn-ea"/>
          <a:cs typeface="+mn-cs"/>
        </a:defRPr>
      </a:lvl2pPr>
      <a:lvl3pPr marL="1143000" indent="-228600" algn="l" rtl="0" fontAlgn="base">
        <a:spcBef>
          <a:spcPct val="20000"/>
        </a:spcBef>
        <a:spcAft>
          <a:spcPct val="0"/>
        </a:spcAft>
        <a:buFont typeface="Arial" pitchFamily="34" charset="0"/>
        <a:buChar char="•"/>
        <a:defRPr sz="2400" b="1" kern="1200">
          <a:solidFill>
            <a:srgbClr val="7F7F7F"/>
          </a:solidFill>
          <a:latin typeface="+mn-lt"/>
          <a:ea typeface="+mn-ea"/>
          <a:cs typeface="+mn-cs"/>
        </a:defRPr>
      </a:lvl3pPr>
      <a:lvl4pPr marL="1600200" indent="-228600" algn="l" rtl="0" fontAlgn="base">
        <a:spcBef>
          <a:spcPct val="20000"/>
        </a:spcBef>
        <a:spcAft>
          <a:spcPct val="0"/>
        </a:spcAft>
        <a:buFont typeface="Arial" pitchFamily="34" charset="0"/>
        <a:buChar char="–"/>
        <a:defRPr sz="2000" b="1" kern="1200">
          <a:solidFill>
            <a:srgbClr val="7F7F7F"/>
          </a:solidFill>
          <a:latin typeface="+mn-lt"/>
          <a:ea typeface="+mn-ea"/>
          <a:cs typeface="+mn-cs"/>
        </a:defRPr>
      </a:lvl4pPr>
      <a:lvl5pPr marL="2057400" indent="-228600" algn="l" rtl="0" fontAlgn="base">
        <a:spcBef>
          <a:spcPct val="20000"/>
        </a:spcBef>
        <a:spcAft>
          <a:spcPct val="0"/>
        </a:spcAft>
        <a:buFont typeface="Arial" pitchFamily="34" charset="0"/>
        <a:buChar char="»"/>
        <a:defRPr sz="2000" b="1" kern="1200">
          <a:solidFill>
            <a:srgbClr val="7F7F7F"/>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26988"/>
            <a:ext cx="9144000" cy="1196976"/>
          </a:xfrm>
          <a:prstGeom prst="rect">
            <a:avLst/>
          </a:prstGeom>
          <a:solidFill>
            <a:srgbClr val="1E7FB8"/>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algn="ctr" eaLnBrk="1" hangingPunct="1"/>
            <a:endParaRPr lang="en-GB" altLang="en-US" dirty="0">
              <a:solidFill>
                <a:srgbClr val="FFFFFF"/>
              </a:solidFill>
              <a:latin typeface="Calibri" pitchFamily="34" charset="0"/>
            </a:endParaRPr>
          </a:p>
        </p:txBody>
      </p:sp>
      <p:grpSp>
        <p:nvGrpSpPr>
          <p:cNvPr id="6147" name="Group 3"/>
          <p:cNvGrpSpPr>
            <a:grpSpLocks/>
          </p:cNvGrpSpPr>
          <p:nvPr/>
        </p:nvGrpSpPr>
        <p:grpSpPr bwMode="auto">
          <a:xfrm>
            <a:off x="5628905" y="6149975"/>
            <a:ext cx="3057896" cy="569913"/>
            <a:chOff x="55258" y="35302"/>
            <a:chExt cx="18866" cy="5697"/>
          </a:xfrm>
        </p:grpSpPr>
        <p:sp>
          <p:nvSpPr>
            <p:cNvPr id="6153" name="Text Box 9"/>
            <p:cNvSpPr txBox="1">
              <a:spLocks noChangeArrowheads="1"/>
            </p:cNvSpPr>
            <p:nvPr/>
          </p:nvSpPr>
          <p:spPr bwMode="auto">
            <a:xfrm>
              <a:off x="55402" y="35302"/>
              <a:ext cx="18722" cy="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eaLnBrk="1" hangingPunct="1"/>
              <a:r>
                <a:rPr lang="en-US" altLang="en-US" dirty="0"/>
                <a:t>SALUD</a:t>
              </a:r>
            </a:p>
          </p:txBody>
        </p:sp>
        <p:grpSp>
          <p:nvGrpSpPr>
            <p:cNvPr id="6154" name="Group 10"/>
            <p:cNvGrpSpPr>
              <a:grpSpLocks/>
            </p:cNvGrpSpPr>
            <p:nvPr/>
          </p:nvGrpSpPr>
          <p:grpSpPr bwMode="auto">
            <a:xfrm>
              <a:off x="55258" y="36183"/>
              <a:ext cx="18794" cy="4816"/>
              <a:chOff x="55258" y="36183"/>
              <a:chExt cx="18794" cy="4816"/>
            </a:xfrm>
          </p:grpSpPr>
          <p:sp>
            <p:nvSpPr>
              <p:cNvPr id="6155" name="Text Box 11"/>
              <p:cNvSpPr txBox="1">
                <a:spLocks noChangeArrowheads="1"/>
              </p:cNvSpPr>
              <p:nvPr/>
            </p:nvSpPr>
            <p:spPr bwMode="auto">
              <a:xfrm>
                <a:off x="64942" y="38383"/>
                <a:ext cx="8892" cy="2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eaLnBrk="1" hangingPunct="1"/>
                <a:r>
                  <a:rPr lang="en-US" altLang="en-US" dirty="0"/>
                  <a:t>programa</a:t>
                </a:r>
              </a:p>
            </p:txBody>
          </p:sp>
          <p:sp>
            <p:nvSpPr>
              <p:cNvPr id="6156" name="Text Box 12"/>
              <p:cNvSpPr txBox="1">
                <a:spLocks noChangeArrowheads="1"/>
              </p:cNvSpPr>
              <p:nvPr/>
            </p:nvSpPr>
            <p:spPr bwMode="auto">
              <a:xfrm>
                <a:off x="55258" y="36183"/>
                <a:ext cx="18794" cy="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eaLnBrk="1" hangingPunct="1"/>
                <a:r>
                  <a:rPr lang="es-ES_tradnl" altLang="en-US" sz="2000" b="1" dirty="0">
                    <a:solidFill>
                      <a:srgbClr val="1E7FB8"/>
                    </a:solidFill>
                    <a:latin typeface="Leelawadee" pitchFamily="34" charset="-34"/>
                    <a:ea typeface="Lato Heavy"/>
                  </a:rPr>
                  <a:t>EMERGENCIAS</a:t>
                </a:r>
              </a:p>
            </p:txBody>
          </p:sp>
        </p:grpSp>
      </p:grpSp>
      <p:cxnSp>
        <p:nvCxnSpPr>
          <p:cNvPr id="16" name="Line 5"/>
          <p:cNvCxnSpPr/>
          <p:nvPr/>
        </p:nvCxnSpPr>
        <p:spPr>
          <a:xfrm>
            <a:off x="-9525" y="6021388"/>
            <a:ext cx="915352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150" name="Rectangle 6"/>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6151" name="Rectangle 7"/>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6152" name="Rectangle 8"/>
          <p:cNvSpPr>
            <a:spLocks noGrp="1"/>
          </p:cNvSpPr>
          <p:nvPr>
            <p:ph type="dt" sz="half" idx="2"/>
          </p:nvPr>
        </p:nvSpPr>
        <p:spPr bwMode="auto">
          <a:xfrm>
            <a:off x="6659563" y="365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fontAlgn="base">
              <a:spcBef>
                <a:spcPct val="0"/>
              </a:spcBef>
              <a:spcAft>
                <a:spcPct val="0"/>
              </a:spcAft>
              <a:defRPr>
                <a:latin typeface="Palatino Linotype" pitchFamily="18" charset="0"/>
                <a:ea typeface="ＭＳ Ｐゴシック" pitchFamily="34" charset="-128"/>
                <a:cs typeface="ＭＳ Ｐゴシック" pitchFamily="34" charset="-128"/>
              </a:defRPr>
            </a:lvl1pPr>
          </a:lstStyle>
          <a:p>
            <a:r>
              <a:rPr lang="en-US" altLang="en-US" dirty="0"/>
              <a:t>15 de diciembre del 2017</a:t>
            </a:r>
            <a:endParaRPr lang="en-GB" altLang="en-US" sz="1200" dirty="0">
              <a:solidFill>
                <a:srgbClr val="FFFFFF"/>
              </a:solidFill>
              <a:latin typeface="+mn-lt"/>
            </a:endParaRPr>
          </a:p>
        </p:txBody>
      </p:sp>
      <p:pic>
        <p:nvPicPr>
          <p:cNvPr id="13" name="Picture 2" descr="http://tts.paho.org/files/downloads/branding/WHO-SP-C-H.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52400" y="6150098"/>
            <a:ext cx="2432304" cy="61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6220724"/>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hf sldNum="0" hdr="0" ftr="0"/>
  <p:txStyles>
    <p:titleStyle>
      <a:lvl1pPr algn="l" rtl="0" fontAlgn="base">
        <a:spcBef>
          <a:spcPct val="0"/>
        </a:spcBef>
        <a:spcAft>
          <a:spcPct val="0"/>
        </a:spcAft>
        <a:defRPr sz="4400" b="1" kern="1200">
          <a:solidFill>
            <a:schemeClr val="bg1"/>
          </a:solidFill>
          <a:latin typeface="+mj-lt"/>
          <a:ea typeface="+mj-ea"/>
          <a:cs typeface="+mj-cs"/>
        </a:defRPr>
      </a:lvl1pPr>
      <a:lvl2pPr algn="l" rtl="0" fontAlgn="base">
        <a:spcBef>
          <a:spcPct val="0"/>
        </a:spcBef>
        <a:spcAft>
          <a:spcPct val="0"/>
        </a:spcAft>
        <a:defRPr sz="4400" b="1">
          <a:solidFill>
            <a:schemeClr val="bg1"/>
          </a:solidFill>
          <a:latin typeface="Segoe Condensed"/>
        </a:defRPr>
      </a:lvl2pPr>
      <a:lvl3pPr algn="l" rtl="0" fontAlgn="base">
        <a:spcBef>
          <a:spcPct val="0"/>
        </a:spcBef>
        <a:spcAft>
          <a:spcPct val="0"/>
        </a:spcAft>
        <a:defRPr sz="4400" b="1">
          <a:solidFill>
            <a:schemeClr val="bg1"/>
          </a:solidFill>
          <a:latin typeface="Segoe Condensed"/>
        </a:defRPr>
      </a:lvl3pPr>
      <a:lvl4pPr algn="l" rtl="0" fontAlgn="base">
        <a:spcBef>
          <a:spcPct val="0"/>
        </a:spcBef>
        <a:spcAft>
          <a:spcPct val="0"/>
        </a:spcAft>
        <a:defRPr sz="4400" b="1">
          <a:solidFill>
            <a:schemeClr val="bg1"/>
          </a:solidFill>
          <a:latin typeface="Segoe Condensed"/>
        </a:defRPr>
      </a:lvl4pPr>
      <a:lvl5pPr algn="l" rtl="0" fontAlgn="base">
        <a:spcBef>
          <a:spcPct val="0"/>
        </a:spcBef>
        <a:spcAft>
          <a:spcPct val="0"/>
        </a:spcAft>
        <a:defRPr sz="4400" b="1">
          <a:solidFill>
            <a:schemeClr val="bg1"/>
          </a:solidFill>
          <a:latin typeface="Segoe Condensed"/>
        </a:defRPr>
      </a:lvl5pPr>
      <a:lvl6pPr marL="457200" algn="l" rtl="0" fontAlgn="base">
        <a:spcBef>
          <a:spcPct val="0"/>
        </a:spcBef>
        <a:spcAft>
          <a:spcPct val="0"/>
        </a:spcAft>
        <a:defRPr sz="4400" b="1">
          <a:solidFill>
            <a:schemeClr val="bg1"/>
          </a:solidFill>
          <a:latin typeface="Segoe Condensed"/>
        </a:defRPr>
      </a:lvl6pPr>
      <a:lvl7pPr marL="914400" algn="l" rtl="0" fontAlgn="base">
        <a:spcBef>
          <a:spcPct val="0"/>
        </a:spcBef>
        <a:spcAft>
          <a:spcPct val="0"/>
        </a:spcAft>
        <a:defRPr sz="4400" b="1">
          <a:solidFill>
            <a:schemeClr val="bg1"/>
          </a:solidFill>
          <a:latin typeface="Segoe Condensed"/>
        </a:defRPr>
      </a:lvl7pPr>
      <a:lvl8pPr marL="1371600" algn="l" rtl="0" fontAlgn="base">
        <a:spcBef>
          <a:spcPct val="0"/>
        </a:spcBef>
        <a:spcAft>
          <a:spcPct val="0"/>
        </a:spcAft>
        <a:defRPr sz="4400" b="1">
          <a:solidFill>
            <a:schemeClr val="bg1"/>
          </a:solidFill>
          <a:latin typeface="Segoe Condensed"/>
        </a:defRPr>
      </a:lvl8pPr>
      <a:lvl9pPr marL="1828800" algn="l" rtl="0" fontAlgn="base">
        <a:spcBef>
          <a:spcPct val="0"/>
        </a:spcBef>
        <a:spcAft>
          <a:spcPct val="0"/>
        </a:spcAft>
        <a:defRPr sz="4400" b="1">
          <a:solidFill>
            <a:schemeClr val="bg1"/>
          </a:solidFill>
          <a:latin typeface="Segoe Condensed"/>
        </a:defRPr>
      </a:lvl9pPr>
    </p:titleStyle>
    <p:bodyStyle>
      <a:lvl1pPr marL="342900" indent="-342900" algn="l" rtl="0" fontAlgn="base">
        <a:spcBef>
          <a:spcPct val="20000"/>
        </a:spcBef>
        <a:spcAft>
          <a:spcPct val="0"/>
        </a:spcAft>
        <a:buFont typeface="Arial" pitchFamily="34" charset="0"/>
        <a:buChar char="•"/>
        <a:defRPr sz="3200" b="1" kern="1200">
          <a:solidFill>
            <a:srgbClr val="7F7F7F"/>
          </a:solidFill>
          <a:latin typeface="+mn-lt"/>
          <a:ea typeface="+mn-ea"/>
          <a:cs typeface="+mn-cs"/>
        </a:defRPr>
      </a:lvl1pPr>
      <a:lvl2pPr marL="742950" indent="-285750" algn="l" rtl="0" fontAlgn="base">
        <a:spcBef>
          <a:spcPct val="20000"/>
        </a:spcBef>
        <a:spcAft>
          <a:spcPct val="0"/>
        </a:spcAft>
        <a:buFont typeface="Arial" pitchFamily="34" charset="0"/>
        <a:buChar char="–"/>
        <a:defRPr sz="2800" b="1" kern="1200">
          <a:solidFill>
            <a:srgbClr val="7F7F7F"/>
          </a:solidFill>
          <a:latin typeface="+mn-lt"/>
          <a:ea typeface="+mn-ea"/>
          <a:cs typeface="+mn-cs"/>
        </a:defRPr>
      </a:lvl2pPr>
      <a:lvl3pPr marL="1143000" indent="-228600" algn="l" rtl="0" fontAlgn="base">
        <a:spcBef>
          <a:spcPct val="20000"/>
        </a:spcBef>
        <a:spcAft>
          <a:spcPct val="0"/>
        </a:spcAft>
        <a:buFont typeface="Arial" pitchFamily="34" charset="0"/>
        <a:buChar char="•"/>
        <a:defRPr sz="2400" b="1" kern="1200">
          <a:solidFill>
            <a:srgbClr val="7F7F7F"/>
          </a:solidFill>
          <a:latin typeface="+mn-lt"/>
          <a:ea typeface="+mn-ea"/>
          <a:cs typeface="+mn-cs"/>
        </a:defRPr>
      </a:lvl3pPr>
      <a:lvl4pPr marL="1600200" indent="-228600" algn="l" rtl="0" fontAlgn="base">
        <a:spcBef>
          <a:spcPct val="20000"/>
        </a:spcBef>
        <a:spcAft>
          <a:spcPct val="0"/>
        </a:spcAft>
        <a:buFont typeface="Arial" pitchFamily="34" charset="0"/>
        <a:buChar char="–"/>
        <a:defRPr sz="2000" b="1" kern="1200">
          <a:solidFill>
            <a:srgbClr val="7F7F7F"/>
          </a:solidFill>
          <a:latin typeface="+mn-lt"/>
          <a:ea typeface="+mn-ea"/>
          <a:cs typeface="+mn-cs"/>
        </a:defRPr>
      </a:lvl4pPr>
      <a:lvl5pPr marL="2057400" indent="-228600" algn="l" rtl="0" fontAlgn="base">
        <a:spcBef>
          <a:spcPct val="20000"/>
        </a:spcBef>
        <a:spcAft>
          <a:spcPct val="0"/>
        </a:spcAft>
        <a:buFont typeface="Arial" pitchFamily="34" charset="0"/>
        <a:buChar char="»"/>
        <a:defRPr sz="2000" b="1" kern="1200">
          <a:solidFill>
            <a:srgbClr val="7F7F7F"/>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26988"/>
            <a:ext cx="9144000" cy="1196976"/>
          </a:xfrm>
          <a:prstGeom prst="rect">
            <a:avLst/>
          </a:prstGeom>
          <a:solidFill>
            <a:srgbClr val="1E7FB8"/>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algn="ctr" eaLnBrk="1" hangingPunct="1"/>
            <a:endParaRPr lang="en-GB" altLang="en-US" dirty="0">
              <a:solidFill>
                <a:srgbClr val="FFFFFF"/>
              </a:solidFill>
              <a:latin typeface="Calibri" pitchFamily="34" charset="0"/>
            </a:endParaRPr>
          </a:p>
        </p:txBody>
      </p:sp>
      <p:grpSp>
        <p:nvGrpSpPr>
          <p:cNvPr id="7171" name="Group 3"/>
          <p:cNvGrpSpPr>
            <a:grpSpLocks/>
          </p:cNvGrpSpPr>
          <p:nvPr/>
        </p:nvGrpSpPr>
        <p:grpSpPr bwMode="auto">
          <a:xfrm>
            <a:off x="5355771" y="6149975"/>
            <a:ext cx="3331029" cy="569913"/>
            <a:chOff x="55258" y="35302"/>
            <a:chExt cx="18866" cy="5697"/>
          </a:xfrm>
        </p:grpSpPr>
        <p:sp>
          <p:nvSpPr>
            <p:cNvPr id="7177" name="Text Box 9"/>
            <p:cNvSpPr txBox="1">
              <a:spLocks noChangeArrowheads="1"/>
            </p:cNvSpPr>
            <p:nvPr/>
          </p:nvSpPr>
          <p:spPr bwMode="auto">
            <a:xfrm>
              <a:off x="55402" y="35302"/>
              <a:ext cx="18722" cy="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eaLnBrk="1" hangingPunct="1"/>
              <a:r>
                <a:rPr lang="en-US" altLang="en-US" dirty="0"/>
                <a:t>SALUD</a:t>
              </a:r>
            </a:p>
          </p:txBody>
        </p:sp>
        <p:grpSp>
          <p:nvGrpSpPr>
            <p:cNvPr id="7178" name="Group 10"/>
            <p:cNvGrpSpPr>
              <a:grpSpLocks/>
            </p:cNvGrpSpPr>
            <p:nvPr/>
          </p:nvGrpSpPr>
          <p:grpSpPr bwMode="auto">
            <a:xfrm>
              <a:off x="55258" y="36183"/>
              <a:ext cx="18794" cy="4816"/>
              <a:chOff x="55258" y="36183"/>
              <a:chExt cx="18794" cy="4816"/>
            </a:xfrm>
          </p:grpSpPr>
          <p:sp>
            <p:nvSpPr>
              <p:cNvPr id="7179" name="Text Box 11"/>
              <p:cNvSpPr txBox="1">
                <a:spLocks noChangeArrowheads="1"/>
              </p:cNvSpPr>
              <p:nvPr/>
            </p:nvSpPr>
            <p:spPr bwMode="auto">
              <a:xfrm>
                <a:off x="64942" y="38383"/>
                <a:ext cx="8892" cy="2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eaLnBrk="1" hangingPunct="1"/>
                <a:r>
                  <a:rPr lang="en-US" altLang="en-US" dirty="0"/>
                  <a:t>programa</a:t>
                </a:r>
              </a:p>
            </p:txBody>
          </p:sp>
          <p:sp>
            <p:nvSpPr>
              <p:cNvPr id="7180" name="Text Box 12"/>
              <p:cNvSpPr txBox="1">
                <a:spLocks noChangeArrowheads="1"/>
              </p:cNvSpPr>
              <p:nvPr/>
            </p:nvSpPr>
            <p:spPr bwMode="auto">
              <a:xfrm>
                <a:off x="55258" y="36183"/>
                <a:ext cx="18794" cy="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eaLnBrk="1" hangingPunct="1"/>
                <a:r>
                  <a:rPr lang="es-ES_tradnl" altLang="en-US" sz="2000" b="1" dirty="0">
                    <a:solidFill>
                      <a:srgbClr val="1E7FB8"/>
                    </a:solidFill>
                    <a:latin typeface="Leelawadee" pitchFamily="34" charset="-34"/>
                    <a:ea typeface="Lato Heavy"/>
                  </a:rPr>
                  <a:t>EMERGENCIAS</a:t>
                </a:r>
              </a:p>
            </p:txBody>
          </p:sp>
        </p:grpSp>
      </p:grpSp>
      <p:cxnSp>
        <p:nvCxnSpPr>
          <p:cNvPr id="16" name="Line 5"/>
          <p:cNvCxnSpPr/>
          <p:nvPr/>
        </p:nvCxnSpPr>
        <p:spPr>
          <a:xfrm>
            <a:off x="-9525" y="6021388"/>
            <a:ext cx="915352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174" name="Rectangle 6"/>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7175" name="Rectangle 7"/>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7176" name="Rectangle 8"/>
          <p:cNvSpPr>
            <a:spLocks noGrp="1"/>
          </p:cNvSpPr>
          <p:nvPr>
            <p:ph type="dt" sz="half" idx="2"/>
          </p:nvPr>
        </p:nvSpPr>
        <p:spPr bwMode="auto">
          <a:xfrm>
            <a:off x="6659563" y="365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fontAlgn="base">
              <a:spcBef>
                <a:spcPct val="0"/>
              </a:spcBef>
              <a:spcAft>
                <a:spcPct val="0"/>
              </a:spcAft>
              <a:defRPr>
                <a:latin typeface="Palatino Linotype" pitchFamily="18" charset="0"/>
                <a:ea typeface="ＭＳ Ｐゴシック" pitchFamily="34" charset="-128"/>
                <a:cs typeface="ＭＳ Ｐゴシック" pitchFamily="34" charset="-128"/>
              </a:defRPr>
            </a:lvl1pPr>
          </a:lstStyle>
          <a:p>
            <a:r>
              <a:rPr lang="en-US" altLang="en-US" dirty="0"/>
              <a:t>15 de diciembre del 2017</a:t>
            </a:r>
            <a:endParaRPr lang="en-GB" altLang="en-US" sz="1200" dirty="0">
              <a:solidFill>
                <a:srgbClr val="FFFFFF"/>
              </a:solidFill>
              <a:latin typeface="+mn-lt"/>
            </a:endParaRPr>
          </a:p>
        </p:txBody>
      </p:sp>
      <p:pic>
        <p:nvPicPr>
          <p:cNvPr id="13" name="Picture 2" descr="http://tts.paho.org/files/downloads/branding/WHO-SP-C-H.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52400" y="6150098"/>
            <a:ext cx="2432304" cy="61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1667551"/>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Lst>
  <p:hf sldNum="0" hdr="0" ftr="0"/>
  <p:txStyles>
    <p:titleStyle>
      <a:lvl1pPr algn="l" rtl="0" fontAlgn="base">
        <a:spcBef>
          <a:spcPct val="0"/>
        </a:spcBef>
        <a:spcAft>
          <a:spcPct val="0"/>
        </a:spcAft>
        <a:defRPr sz="4400" b="1" kern="1200">
          <a:solidFill>
            <a:schemeClr val="bg1"/>
          </a:solidFill>
          <a:latin typeface="+mj-lt"/>
          <a:ea typeface="+mj-ea"/>
          <a:cs typeface="+mj-cs"/>
        </a:defRPr>
      </a:lvl1pPr>
      <a:lvl2pPr algn="l" rtl="0" fontAlgn="base">
        <a:spcBef>
          <a:spcPct val="0"/>
        </a:spcBef>
        <a:spcAft>
          <a:spcPct val="0"/>
        </a:spcAft>
        <a:defRPr sz="4400" b="1">
          <a:solidFill>
            <a:schemeClr val="bg1"/>
          </a:solidFill>
          <a:latin typeface="Segoe Condensed"/>
        </a:defRPr>
      </a:lvl2pPr>
      <a:lvl3pPr algn="l" rtl="0" fontAlgn="base">
        <a:spcBef>
          <a:spcPct val="0"/>
        </a:spcBef>
        <a:spcAft>
          <a:spcPct val="0"/>
        </a:spcAft>
        <a:defRPr sz="4400" b="1">
          <a:solidFill>
            <a:schemeClr val="bg1"/>
          </a:solidFill>
          <a:latin typeface="Segoe Condensed"/>
        </a:defRPr>
      </a:lvl3pPr>
      <a:lvl4pPr algn="l" rtl="0" fontAlgn="base">
        <a:spcBef>
          <a:spcPct val="0"/>
        </a:spcBef>
        <a:spcAft>
          <a:spcPct val="0"/>
        </a:spcAft>
        <a:defRPr sz="4400" b="1">
          <a:solidFill>
            <a:schemeClr val="bg1"/>
          </a:solidFill>
          <a:latin typeface="Segoe Condensed"/>
        </a:defRPr>
      </a:lvl4pPr>
      <a:lvl5pPr algn="l" rtl="0" fontAlgn="base">
        <a:spcBef>
          <a:spcPct val="0"/>
        </a:spcBef>
        <a:spcAft>
          <a:spcPct val="0"/>
        </a:spcAft>
        <a:defRPr sz="4400" b="1">
          <a:solidFill>
            <a:schemeClr val="bg1"/>
          </a:solidFill>
          <a:latin typeface="Segoe Condensed"/>
        </a:defRPr>
      </a:lvl5pPr>
      <a:lvl6pPr marL="457200" algn="l" rtl="0" fontAlgn="base">
        <a:spcBef>
          <a:spcPct val="0"/>
        </a:spcBef>
        <a:spcAft>
          <a:spcPct val="0"/>
        </a:spcAft>
        <a:defRPr sz="4400" b="1">
          <a:solidFill>
            <a:schemeClr val="bg1"/>
          </a:solidFill>
          <a:latin typeface="Segoe Condensed"/>
        </a:defRPr>
      </a:lvl6pPr>
      <a:lvl7pPr marL="914400" algn="l" rtl="0" fontAlgn="base">
        <a:spcBef>
          <a:spcPct val="0"/>
        </a:spcBef>
        <a:spcAft>
          <a:spcPct val="0"/>
        </a:spcAft>
        <a:defRPr sz="4400" b="1">
          <a:solidFill>
            <a:schemeClr val="bg1"/>
          </a:solidFill>
          <a:latin typeface="Segoe Condensed"/>
        </a:defRPr>
      </a:lvl7pPr>
      <a:lvl8pPr marL="1371600" algn="l" rtl="0" fontAlgn="base">
        <a:spcBef>
          <a:spcPct val="0"/>
        </a:spcBef>
        <a:spcAft>
          <a:spcPct val="0"/>
        </a:spcAft>
        <a:defRPr sz="4400" b="1">
          <a:solidFill>
            <a:schemeClr val="bg1"/>
          </a:solidFill>
          <a:latin typeface="Segoe Condensed"/>
        </a:defRPr>
      </a:lvl8pPr>
      <a:lvl9pPr marL="1828800" algn="l" rtl="0" fontAlgn="base">
        <a:spcBef>
          <a:spcPct val="0"/>
        </a:spcBef>
        <a:spcAft>
          <a:spcPct val="0"/>
        </a:spcAft>
        <a:defRPr sz="4400" b="1">
          <a:solidFill>
            <a:schemeClr val="bg1"/>
          </a:solidFill>
          <a:latin typeface="Segoe Condensed"/>
        </a:defRPr>
      </a:lvl9pPr>
    </p:titleStyle>
    <p:bodyStyle>
      <a:lvl1pPr marL="342900" indent="-342900" algn="l" rtl="0" fontAlgn="base">
        <a:spcBef>
          <a:spcPct val="20000"/>
        </a:spcBef>
        <a:spcAft>
          <a:spcPct val="0"/>
        </a:spcAft>
        <a:buFont typeface="Arial" pitchFamily="34" charset="0"/>
        <a:buChar char="•"/>
        <a:defRPr sz="3200" b="1" kern="1200">
          <a:solidFill>
            <a:srgbClr val="7F7F7F"/>
          </a:solidFill>
          <a:latin typeface="+mn-lt"/>
          <a:ea typeface="+mn-ea"/>
          <a:cs typeface="+mn-cs"/>
        </a:defRPr>
      </a:lvl1pPr>
      <a:lvl2pPr marL="742950" indent="-285750" algn="l" rtl="0" fontAlgn="base">
        <a:spcBef>
          <a:spcPct val="20000"/>
        </a:spcBef>
        <a:spcAft>
          <a:spcPct val="0"/>
        </a:spcAft>
        <a:buFont typeface="Arial" pitchFamily="34" charset="0"/>
        <a:buChar char="–"/>
        <a:defRPr sz="2800" b="1" kern="1200">
          <a:solidFill>
            <a:srgbClr val="7F7F7F"/>
          </a:solidFill>
          <a:latin typeface="+mn-lt"/>
          <a:ea typeface="+mn-ea"/>
          <a:cs typeface="+mn-cs"/>
        </a:defRPr>
      </a:lvl2pPr>
      <a:lvl3pPr marL="1143000" indent="-228600" algn="l" rtl="0" fontAlgn="base">
        <a:spcBef>
          <a:spcPct val="20000"/>
        </a:spcBef>
        <a:spcAft>
          <a:spcPct val="0"/>
        </a:spcAft>
        <a:buFont typeface="Arial" pitchFamily="34" charset="0"/>
        <a:buChar char="•"/>
        <a:defRPr sz="2400" b="1" kern="1200">
          <a:solidFill>
            <a:srgbClr val="7F7F7F"/>
          </a:solidFill>
          <a:latin typeface="+mn-lt"/>
          <a:ea typeface="+mn-ea"/>
          <a:cs typeface="+mn-cs"/>
        </a:defRPr>
      </a:lvl3pPr>
      <a:lvl4pPr marL="1600200" indent="-228600" algn="l" rtl="0" fontAlgn="base">
        <a:spcBef>
          <a:spcPct val="20000"/>
        </a:spcBef>
        <a:spcAft>
          <a:spcPct val="0"/>
        </a:spcAft>
        <a:buFont typeface="Arial" pitchFamily="34" charset="0"/>
        <a:buChar char="–"/>
        <a:defRPr sz="2000" b="1" kern="1200">
          <a:solidFill>
            <a:srgbClr val="7F7F7F"/>
          </a:solidFill>
          <a:latin typeface="+mn-lt"/>
          <a:ea typeface="+mn-ea"/>
          <a:cs typeface="+mn-cs"/>
        </a:defRPr>
      </a:lvl4pPr>
      <a:lvl5pPr marL="2057400" indent="-228600" algn="l" rtl="0" fontAlgn="base">
        <a:spcBef>
          <a:spcPct val="20000"/>
        </a:spcBef>
        <a:spcAft>
          <a:spcPct val="0"/>
        </a:spcAft>
        <a:buFont typeface="Arial" pitchFamily="34" charset="0"/>
        <a:buChar char="»"/>
        <a:defRPr sz="2000" b="1" kern="1200">
          <a:solidFill>
            <a:srgbClr val="7F7F7F"/>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ChangeArrowheads="1"/>
          </p:cNvSpPr>
          <p:nvPr/>
        </p:nvSpPr>
        <p:spPr bwMode="auto">
          <a:xfrm>
            <a:off x="0" y="-26988"/>
            <a:ext cx="9144000" cy="1196976"/>
          </a:xfrm>
          <a:prstGeom prst="rect">
            <a:avLst/>
          </a:prstGeom>
          <a:solidFill>
            <a:srgbClr val="1E7FB8"/>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algn="ctr" eaLnBrk="1" hangingPunct="1"/>
            <a:endParaRPr lang="en-GB" altLang="en-US" dirty="0">
              <a:solidFill>
                <a:srgbClr val="FFFFFF"/>
              </a:solidFill>
              <a:latin typeface="Calibri" pitchFamily="34" charset="0"/>
            </a:endParaRPr>
          </a:p>
        </p:txBody>
      </p:sp>
      <p:grpSp>
        <p:nvGrpSpPr>
          <p:cNvPr id="8195" name="Group 3"/>
          <p:cNvGrpSpPr>
            <a:grpSpLocks/>
          </p:cNvGrpSpPr>
          <p:nvPr/>
        </p:nvGrpSpPr>
        <p:grpSpPr bwMode="auto">
          <a:xfrm>
            <a:off x="5343895" y="6149975"/>
            <a:ext cx="3342905" cy="569913"/>
            <a:chOff x="55258" y="35302"/>
            <a:chExt cx="18866" cy="5697"/>
          </a:xfrm>
        </p:grpSpPr>
        <p:sp>
          <p:nvSpPr>
            <p:cNvPr id="8201" name="Text Box 9"/>
            <p:cNvSpPr txBox="1">
              <a:spLocks noChangeArrowheads="1"/>
            </p:cNvSpPr>
            <p:nvPr/>
          </p:nvSpPr>
          <p:spPr bwMode="auto">
            <a:xfrm>
              <a:off x="55402" y="35302"/>
              <a:ext cx="18722" cy="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eaLnBrk="1" hangingPunct="1"/>
              <a:r>
                <a:rPr lang="en-US" altLang="en-US" dirty="0"/>
                <a:t>SALUD</a:t>
              </a:r>
            </a:p>
          </p:txBody>
        </p:sp>
        <p:grpSp>
          <p:nvGrpSpPr>
            <p:cNvPr id="8202" name="Group 10"/>
            <p:cNvGrpSpPr>
              <a:grpSpLocks/>
            </p:cNvGrpSpPr>
            <p:nvPr/>
          </p:nvGrpSpPr>
          <p:grpSpPr bwMode="auto">
            <a:xfrm>
              <a:off x="55258" y="36183"/>
              <a:ext cx="18794" cy="4816"/>
              <a:chOff x="55258" y="36183"/>
              <a:chExt cx="18794" cy="4816"/>
            </a:xfrm>
          </p:grpSpPr>
          <p:sp>
            <p:nvSpPr>
              <p:cNvPr id="8203" name="Text Box 11"/>
              <p:cNvSpPr txBox="1">
                <a:spLocks noChangeArrowheads="1"/>
              </p:cNvSpPr>
              <p:nvPr/>
            </p:nvSpPr>
            <p:spPr bwMode="auto">
              <a:xfrm>
                <a:off x="64942" y="38383"/>
                <a:ext cx="8892" cy="2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eaLnBrk="1" hangingPunct="1"/>
                <a:r>
                  <a:rPr lang="en-US" altLang="en-US" dirty="0"/>
                  <a:t>programa</a:t>
                </a:r>
              </a:p>
            </p:txBody>
          </p:sp>
          <p:sp>
            <p:nvSpPr>
              <p:cNvPr id="8204" name="Text Box 12"/>
              <p:cNvSpPr txBox="1">
                <a:spLocks noChangeArrowheads="1"/>
              </p:cNvSpPr>
              <p:nvPr/>
            </p:nvSpPr>
            <p:spPr bwMode="auto">
              <a:xfrm>
                <a:off x="55258" y="36183"/>
                <a:ext cx="18794" cy="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eaLnBrk="1" hangingPunct="1"/>
                <a:r>
                  <a:rPr lang="es-ES_tradnl" altLang="en-US" sz="2000" b="1" dirty="0">
                    <a:solidFill>
                      <a:srgbClr val="1E7FB8"/>
                    </a:solidFill>
                    <a:latin typeface="Leelawadee" pitchFamily="34" charset="-34"/>
                    <a:ea typeface="Lato Heavy"/>
                  </a:rPr>
                  <a:t>EMERGENCIAS</a:t>
                </a:r>
              </a:p>
            </p:txBody>
          </p:sp>
        </p:grpSp>
      </p:grpSp>
      <p:cxnSp>
        <p:nvCxnSpPr>
          <p:cNvPr id="16" name="Line 5"/>
          <p:cNvCxnSpPr/>
          <p:nvPr/>
        </p:nvCxnSpPr>
        <p:spPr>
          <a:xfrm>
            <a:off x="-9525" y="6021388"/>
            <a:ext cx="915352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198" name="Rectangle 6"/>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8199" name="Rectangle 7"/>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8200" name="Rectangle 8"/>
          <p:cNvSpPr>
            <a:spLocks noGrp="1"/>
          </p:cNvSpPr>
          <p:nvPr>
            <p:ph type="dt" sz="half" idx="2"/>
          </p:nvPr>
        </p:nvSpPr>
        <p:spPr bwMode="auto">
          <a:xfrm>
            <a:off x="6659563" y="365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fontAlgn="base">
              <a:spcBef>
                <a:spcPct val="0"/>
              </a:spcBef>
              <a:spcAft>
                <a:spcPct val="0"/>
              </a:spcAft>
              <a:defRPr>
                <a:latin typeface="Palatino Linotype" pitchFamily="18" charset="0"/>
                <a:ea typeface="ＭＳ Ｐゴシック" pitchFamily="34" charset="-128"/>
                <a:cs typeface="ＭＳ Ｐゴシック" pitchFamily="34" charset="-128"/>
              </a:defRPr>
            </a:lvl1pPr>
          </a:lstStyle>
          <a:p>
            <a:r>
              <a:rPr lang="en-US" altLang="en-US" dirty="0"/>
              <a:t>15 de diciembre del 2017</a:t>
            </a:r>
            <a:endParaRPr lang="en-GB" altLang="en-US" sz="1200" dirty="0">
              <a:solidFill>
                <a:srgbClr val="FFFFFF"/>
              </a:solidFill>
              <a:latin typeface="+mn-lt"/>
            </a:endParaRPr>
          </a:p>
        </p:txBody>
      </p:sp>
      <p:pic>
        <p:nvPicPr>
          <p:cNvPr id="13" name="Picture 2" descr="http://tts.paho.org/files/downloads/branding/WHO-SP-C-H.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52400" y="6150098"/>
            <a:ext cx="2432304" cy="61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5588568"/>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hf sldNum="0" hdr="0" ftr="0"/>
  <p:txStyles>
    <p:titleStyle>
      <a:lvl1pPr algn="l" rtl="0" fontAlgn="base">
        <a:spcBef>
          <a:spcPct val="0"/>
        </a:spcBef>
        <a:spcAft>
          <a:spcPct val="0"/>
        </a:spcAft>
        <a:defRPr sz="4400" b="1" kern="1200">
          <a:solidFill>
            <a:schemeClr val="bg1"/>
          </a:solidFill>
          <a:latin typeface="+mj-lt"/>
          <a:ea typeface="+mj-ea"/>
          <a:cs typeface="+mj-cs"/>
        </a:defRPr>
      </a:lvl1pPr>
      <a:lvl2pPr algn="l" rtl="0" fontAlgn="base">
        <a:spcBef>
          <a:spcPct val="0"/>
        </a:spcBef>
        <a:spcAft>
          <a:spcPct val="0"/>
        </a:spcAft>
        <a:defRPr sz="4400" b="1">
          <a:solidFill>
            <a:schemeClr val="bg1"/>
          </a:solidFill>
          <a:latin typeface="Segoe Condensed"/>
        </a:defRPr>
      </a:lvl2pPr>
      <a:lvl3pPr algn="l" rtl="0" fontAlgn="base">
        <a:spcBef>
          <a:spcPct val="0"/>
        </a:spcBef>
        <a:spcAft>
          <a:spcPct val="0"/>
        </a:spcAft>
        <a:defRPr sz="4400" b="1">
          <a:solidFill>
            <a:schemeClr val="bg1"/>
          </a:solidFill>
          <a:latin typeface="Segoe Condensed"/>
        </a:defRPr>
      </a:lvl3pPr>
      <a:lvl4pPr algn="l" rtl="0" fontAlgn="base">
        <a:spcBef>
          <a:spcPct val="0"/>
        </a:spcBef>
        <a:spcAft>
          <a:spcPct val="0"/>
        </a:spcAft>
        <a:defRPr sz="4400" b="1">
          <a:solidFill>
            <a:schemeClr val="bg1"/>
          </a:solidFill>
          <a:latin typeface="Segoe Condensed"/>
        </a:defRPr>
      </a:lvl4pPr>
      <a:lvl5pPr algn="l" rtl="0" fontAlgn="base">
        <a:spcBef>
          <a:spcPct val="0"/>
        </a:spcBef>
        <a:spcAft>
          <a:spcPct val="0"/>
        </a:spcAft>
        <a:defRPr sz="4400" b="1">
          <a:solidFill>
            <a:schemeClr val="bg1"/>
          </a:solidFill>
          <a:latin typeface="Segoe Condensed"/>
        </a:defRPr>
      </a:lvl5pPr>
      <a:lvl6pPr marL="457200" algn="l" rtl="0" fontAlgn="base">
        <a:spcBef>
          <a:spcPct val="0"/>
        </a:spcBef>
        <a:spcAft>
          <a:spcPct val="0"/>
        </a:spcAft>
        <a:defRPr sz="4400" b="1">
          <a:solidFill>
            <a:schemeClr val="bg1"/>
          </a:solidFill>
          <a:latin typeface="Segoe Condensed"/>
        </a:defRPr>
      </a:lvl6pPr>
      <a:lvl7pPr marL="914400" algn="l" rtl="0" fontAlgn="base">
        <a:spcBef>
          <a:spcPct val="0"/>
        </a:spcBef>
        <a:spcAft>
          <a:spcPct val="0"/>
        </a:spcAft>
        <a:defRPr sz="4400" b="1">
          <a:solidFill>
            <a:schemeClr val="bg1"/>
          </a:solidFill>
          <a:latin typeface="Segoe Condensed"/>
        </a:defRPr>
      </a:lvl7pPr>
      <a:lvl8pPr marL="1371600" algn="l" rtl="0" fontAlgn="base">
        <a:spcBef>
          <a:spcPct val="0"/>
        </a:spcBef>
        <a:spcAft>
          <a:spcPct val="0"/>
        </a:spcAft>
        <a:defRPr sz="4400" b="1">
          <a:solidFill>
            <a:schemeClr val="bg1"/>
          </a:solidFill>
          <a:latin typeface="Segoe Condensed"/>
        </a:defRPr>
      </a:lvl8pPr>
      <a:lvl9pPr marL="1828800" algn="l" rtl="0" fontAlgn="base">
        <a:spcBef>
          <a:spcPct val="0"/>
        </a:spcBef>
        <a:spcAft>
          <a:spcPct val="0"/>
        </a:spcAft>
        <a:defRPr sz="4400" b="1">
          <a:solidFill>
            <a:schemeClr val="bg1"/>
          </a:solidFill>
          <a:latin typeface="Segoe Condensed"/>
        </a:defRPr>
      </a:lvl9pPr>
    </p:titleStyle>
    <p:bodyStyle>
      <a:lvl1pPr marL="342900" indent="-342900" algn="l" rtl="0" fontAlgn="base">
        <a:spcBef>
          <a:spcPct val="20000"/>
        </a:spcBef>
        <a:spcAft>
          <a:spcPct val="0"/>
        </a:spcAft>
        <a:buFont typeface="Arial" pitchFamily="34" charset="0"/>
        <a:buChar char="•"/>
        <a:defRPr sz="3200" b="1" kern="1200">
          <a:solidFill>
            <a:srgbClr val="7F7F7F"/>
          </a:solidFill>
          <a:latin typeface="+mn-lt"/>
          <a:ea typeface="+mn-ea"/>
          <a:cs typeface="+mn-cs"/>
        </a:defRPr>
      </a:lvl1pPr>
      <a:lvl2pPr marL="742950" indent="-285750" algn="l" rtl="0" fontAlgn="base">
        <a:spcBef>
          <a:spcPct val="20000"/>
        </a:spcBef>
        <a:spcAft>
          <a:spcPct val="0"/>
        </a:spcAft>
        <a:buFont typeface="Arial" pitchFamily="34" charset="0"/>
        <a:buChar char="–"/>
        <a:defRPr sz="2800" b="1" kern="1200">
          <a:solidFill>
            <a:srgbClr val="7F7F7F"/>
          </a:solidFill>
          <a:latin typeface="+mn-lt"/>
          <a:ea typeface="+mn-ea"/>
          <a:cs typeface="+mn-cs"/>
        </a:defRPr>
      </a:lvl2pPr>
      <a:lvl3pPr marL="1143000" indent="-228600" algn="l" rtl="0" fontAlgn="base">
        <a:spcBef>
          <a:spcPct val="20000"/>
        </a:spcBef>
        <a:spcAft>
          <a:spcPct val="0"/>
        </a:spcAft>
        <a:buFont typeface="Arial" pitchFamily="34" charset="0"/>
        <a:buChar char="•"/>
        <a:defRPr sz="2400" b="1" kern="1200">
          <a:solidFill>
            <a:srgbClr val="7F7F7F"/>
          </a:solidFill>
          <a:latin typeface="+mn-lt"/>
          <a:ea typeface="+mn-ea"/>
          <a:cs typeface="+mn-cs"/>
        </a:defRPr>
      </a:lvl3pPr>
      <a:lvl4pPr marL="1600200" indent="-228600" algn="l" rtl="0" fontAlgn="base">
        <a:spcBef>
          <a:spcPct val="20000"/>
        </a:spcBef>
        <a:spcAft>
          <a:spcPct val="0"/>
        </a:spcAft>
        <a:buFont typeface="Arial" pitchFamily="34" charset="0"/>
        <a:buChar char="–"/>
        <a:defRPr sz="2000" b="1" kern="1200">
          <a:solidFill>
            <a:srgbClr val="7F7F7F"/>
          </a:solidFill>
          <a:latin typeface="+mn-lt"/>
          <a:ea typeface="+mn-ea"/>
          <a:cs typeface="+mn-cs"/>
        </a:defRPr>
      </a:lvl4pPr>
      <a:lvl5pPr marL="2057400" indent="-228600" algn="l" rtl="0" fontAlgn="base">
        <a:spcBef>
          <a:spcPct val="20000"/>
        </a:spcBef>
        <a:spcAft>
          <a:spcPct val="0"/>
        </a:spcAft>
        <a:buFont typeface="Arial" pitchFamily="34" charset="0"/>
        <a:buChar char="»"/>
        <a:defRPr sz="2000" b="1" kern="1200">
          <a:solidFill>
            <a:srgbClr val="7F7F7F"/>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ChangeArrowheads="1"/>
          </p:cNvSpPr>
          <p:nvPr/>
        </p:nvSpPr>
        <p:spPr bwMode="auto">
          <a:xfrm>
            <a:off x="0" y="-26988"/>
            <a:ext cx="9144000" cy="1196976"/>
          </a:xfrm>
          <a:prstGeom prst="rect">
            <a:avLst/>
          </a:prstGeom>
          <a:solidFill>
            <a:srgbClr val="1E7FB8"/>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algn="ctr" eaLnBrk="1" hangingPunct="1"/>
            <a:endParaRPr lang="en-GB" altLang="en-US" dirty="0">
              <a:solidFill>
                <a:srgbClr val="FFFFFF"/>
              </a:solidFill>
              <a:latin typeface="Calibri" pitchFamily="34" charset="0"/>
            </a:endParaRPr>
          </a:p>
        </p:txBody>
      </p:sp>
      <p:grpSp>
        <p:nvGrpSpPr>
          <p:cNvPr id="9219" name="Group 3"/>
          <p:cNvGrpSpPr>
            <a:grpSpLocks/>
          </p:cNvGrpSpPr>
          <p:nvPr/>
        </p:nvGrpSpPr>
        <p:grpSpPr bwMode="auto">
          <a:xfrm>
            <a:off x="5723907" y="6149975"/>
            <a:ext cx="2962894" cy="569913"/>
            <a:chOff x="55258" y="35302"/>
            <a:chExt cx="18866" cy="5697"/>
          </a:xfrm>
        </p:grpSpPr>
        <p:sp>
          <p:nvSpPr>
            <p:cNvPr id="9225" name="Text Box 9"/>
            <p:cNvSpPr txBox="1">
              <a:spLocks noChangeArrowheads="1"/>
            </p:cNvSpPr>
            <p:nvPr/>
          </p:nvSpPr>
          <p:spPr bwMode="auto">
            <a:xfrm>
              <a:off x="55402" y="35302"/>
              <a:ext cx="18722" cy="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eaLnBrk="1" hangingPunct="1"/>
              <a:r>
                <a:rPr lang="en-US" altLang="en-US" dirty="0"/>
                <a:t>SALUD</a:t>
              </a:r>
            </a:p>
          </p:txBody>
        </p:sp>
        <p:grpSp>
          <p:nvGrpSpPr>
            <p:cNvPr id="9226" name="Group 10"/>
            <p:cNvGrpSpPr>
              <a:grpSpLocks/>
            </p:cNvGrpSpPr>
            <p:nvPr/>
          </p:nvGrpSpPr>
          <p:grpSpPr bwMode="auto">
            <a:xfrm>
              <a:off x="55258" y="36183"/>
              <a:ext cx="18794" cy="4816"/>
              <a:chOff x="55258" y="36183"/>
              <a:chExt cx="18794" cy="4816"/>
            </a:xfrm>
          </p:grpSpPr>
          <p:sp>
            <p:nvSpPr>
              <p:cNvPr id="9227" name="Text Box 11"/>
              <p:cNvSpPr txBox="1">
                <a:spLocks noChangeArrowheads="1"/>
              </p:cNvSpPr>
              <p:nvPr/>
            </p:nvSpPr>
            <p:spPr bwMode="auto">
              <a:xfrm>
                <a:off x="64942" y="38383"/>
                <a:ext cx="8892" cy="2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eaLnBrk="1" hangingPunct="1"/>
                <a:r>
                  <a:rPr lang="en-US" altLang="en-US" dirty="0"/>
                  <a:t>programa</a:t>
                </a:r>
              </a:p>
            </p:txBody>
          </p:sp>
          <p:sp>
            <p:nvSpPr>
              <p:cNvPr id="9228" name="Text Box 12"/>
              <p:cNvSpPr txBox="1">
                <a:spLocks noChangeArrowheads="1"/>
              </p:cNvSpPr>
              <p:nvPr/>
            </p:nvSpPr>
            <p:spPr bwMode="auto">
              <a:xfrm>
                <a:off x="55258" y="36183"/>
                <a:ext cx="18794" cy="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eaLnBrk="1" hangingPunct="1"/>
                <a:r>
                  <a:rPr lang="es-ES_tradnl" altLang="en-US" sz="2000" b="1" dirty="0">
                    <a:solidFill>
                      <a:srgbClr val="1E7FB8"/>
                    </a:solidFill>
                    <a:latin typeface="Leelawadee" pitchFamily="34" charset="-34"/>
                    <a:ea typeface="Lato Heavy"/>
                  </a:rPr>
                  <a:t>EMERGENCIAS</a:t>
                </a:r>
              </a:p>
            </p:txBody>
          </p:sp>
        </p:grpSp>
      </p:grpSp>
      <p:cxnSp>
        <p:nvCxnSpPr>
          <p:cNvPr id="16" name="Line 5"/>
          <p:cNvCxnSpPr/>
          <p:nvPr/>
        </p:nvCxnSpPr>
        <p:spPr>
          <a:xfrm>
            <a:off x="-9525" y="6021388"/>
            <a:ext cx="915352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9222" name="Rectangle 6"/>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9223" name="Rectangle 7"/>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9224" name="Rectangle 8"/>
          <p:cNvSpPr>
            <a:spLocks noGrp="1"/>
          </p:cNvSpPr>
          <p:nvPr>
            <p:ph type="dt" sz="half" idx="2"/>
          </p:nvPr>
        </p:nvSpPr>
        <p:spPr bwMode="auto">
          <a:xfrm>
            <a:off x="6659563" y="365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fontAlgn="base">
              <a:spcBef>
                <a:spcPct val="0"/>
              </a:spcBef>
              <a:spcAft>
                <a:spcPct val="0"/>
              </a:spcAft>
              <a:defRPr>
                <a:latin typeface="Palatino Linotype" pitchFamily="18" charset="0"/>
                <a:ea typeface="ＭＳ Ｐゴシック" pitchFamily="34" charset="-128"/>
                <a:cs typeface="ＭＳ Ｐゴシック" pitchFamily="34" charset="-128"/>
              </a:defRPr>
            </a:lvl1pPr>
          </a:lstStyle>
          <a:p>
            <a:r>
              <a:rPr lang="en-US" altLang="en-US" dirty="0"/>
              <a:t>15 de diciembre del 2017</a:t>
            </a:r>
            <a:endParaRPr lang="en-GB" altLang="en-US" sz="1200" dirty="0">
              <a:solidFill>
                <a:srgbClr val="FFFFFF"/>
              </a:solidFill>
              <a:latin typeface="+mn-lt"/>
            </a:endParaRPr>
          </a:p>
        </p:txBody>
      </p:sp>
      <p:pic>
        <p:nvPicPr>
          <p:cNvPr id="13" name="Picture 2" descr="http://tts.paho.org/files/downloads/branding/WHO-SP-C-H.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52400" y="6150098"/>
            <a:ext cx="2432304" cy="61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3561370"/>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Lst>
  <p:hf sldNum="0" hdr="0" ftr="0"/>
  <p:txStyles>
    <p:titleStyle>
      <a:lvl1pPr algn="l" rtl="0" fontAlgn="base">
        <a:spcBef>
          <a:spcPct val="0"/>
        </a:spcBef>
        <a:spcAft>
          <a:spcPct val="0"/>
        </a:spcAft>
        <a:defRPr sz="4400" b="1" kern="1200">
          <a:solidFill>
            <a:schemeClr val="bg1"/>
          </a:solidFill>
          <a:latin typeface="+mj-lt"/>
          <a:ea typeface="+mj-ea"/>
          <a:cs typeface="+mj-cs"/>
        </a:defRPr>
      </a:lvl1pPr>
      <a:lvl2pPr algn="l" rtl="0" fontAlgn="base">
        <a:spcBef>
          <a:spcPct val="0"/>
        </a:spcBef>
        <a:spcAft>
          <a:spcPct val="0"/>
        </a:spcAft>
        <a:defRPr sz="4400" b="1">
          <a:solidFill>
            <a:schemeClr val="bg1"/>
          </a:solidFill>
          <a:latin typeface="Segoe Condensed"/>
        </a:defRPr>
      </a:lvl2pPr>
      <a:lvl3pPr algn="l" rtl="0" fontAlgn="base">
        <a:spcBef>
          <a:spcPct val="0"/>
        </a:spcBef>
        <a:spcAft>
          <a:spcPct val="0"/>
        </a:spcAft>
        <a:defRPr sz="4400" b="1">
          <a:solidFill>
            <a:schemeClr val="bg1"/>
          </a:solidFill>
          <a:latin typeface="Segoe Condensed"/>
        </a:defRPr>
      </a:lvl3pPr>
      <a:lvl4pPr algn="l" rtl="0" fontAlgn="base">
        <a:spcBef>
          <a:spcPct val="0"/>
        </a:spcBef>
        <a:spcAft>
          <a:spcPct val="0"/>
        </a:spcAft>
        <a:defRPr sz="4400" b="1">
          <a:solidFill>
            <a:schemeClr val="bg1"/>
          </a:solidFill>
          <a:latin typeface="Segoe Condensed"/>
        </a:defRPr>
      </a:lvl4pPr>
      <a:lvl5pPr algn="l" rtl="0" fontAlgn="base">
        <a:spcBef>
          <a:spcPct val="0"/>
        </a:spcBef>
        <a:spcAft>
          <a:spcPct val="0"/>
        </a:spcAft>
        <a:defRPr sz="4400" b="1">
          <a:solidFill>
            <a:schemeClr val="bg1"/>
          </a:solidFill>
          <a:latin typeface="Segoe Condensed"/>
        </a:defRPr>
      </a:lvl5pPr>
      <a:lvl6pPr marL="457200" algn="l" rtl="0" fontAlgn="base">
        <a:spcBef>
          <a:spcPct val="0"/>
        </a:spcBef>
        <a:spcAft>
          <a:spcPct val="0"/>
        </a:spcAft>
        <a:defRPr sz="4400" b="1">
          <a:solidFill>
            <a:schemeClr val="bg1"/>
          </a:solidFill>
          <a:latin typeface="Segoe Condensed"/>
        </a:defRPr>
      </a:lvl6pPr>
      <a:lvl7pPr marL="914400" algn="l" rtl="0" fontAlgn="base">
        <a:spcBef>
          <a:spcPct val="0"/>
        </a:spcBef>
        <a:spcAft>
          <a:spcPct val="0"/>
        </a:spcAft>
        <a:defRPr sz="4400" b="1">
          <a:solidFill>
            <a:schemeClr val="bg1"/>
          </a:solidFill>
          <a:latin typeface="Segoe Condensed"/>
        </a:defRPr>
      </a:lvl7pPr>
      <a:lvl8pPr marL="1371600" algn="l" rtl="0" fontAlgn="base">
        <a:spcBef>
          <a:spcPct val="0"/>
        </a:spcBef>
        <a:spcAft>
          <a:spcPct val="0"/>
        </a:spcAft>
        <a:defRPr sz="4400" b="1">
          <a:solidFill>
            <a:schemeClr val="bg1"/>
          </a:solidFill>
          <a:latin typeface="Segoe Condensed"/>
        </a:defRPr>
      </a:lvl8pPr>
      <a:lvl9pPr marL="1828800" algn="l" rtl="0" fontAlgn="base">
        <a:spcBef>
          <a:spcPct val="0"/>
        </a:spcBef>
        <a:spcAft>
          <a:spcPct val="0"/>
        </a:spcAft>
        <a:defRPr sz="4400" b="1">
          <a:solidFill>
            <a:schemeClr val="bg1"/>
          </a:solidFill>
          <a:latin typeface="Segoe Condensed"/>
        </a:defRPr>
      </a:lvl9pPr>
    </p:titleStyle>
    <p:bodyStyle>
      <a:lvl1pPr marL="342900" indent="-342900" algn="l" rtl="0" fontAlgn="base">
        <a:spcBef>
          <a:spcPct val="20000"/>
        </a:spcBef>
        <a:spcAft>
          <a:spcPct val="0"/>
        </a:spcAft>
        <a:buFont typeface="Arial" pitchFamily="34" charset="0"/>
        <a:buChar char="•"/>
        <a:defRPr sz="3200" b="1" kern="1200">
          <a:solidFill>
            <a:srgbClr val="7F7F7F"/>
          </a:solidFill>
          <a:latin typeface="+mn-lt"/>
          <a:ea typeface="+mn-ea"/>
          <a:cs typeface="+mn-cs"/>
        </a:defRPr>
      </a:lvl1pPr>
      <a:lvl2pPr marL="742950" indent="-285750" algn="l" rtl="0" fontAlgn="base">
        <a:spcBef>
          <a:spcPct val="20000"/>
        </a:spcBef>
        <a:spcAft>
          <a:spcPct val="0"/>
        </a:spcAft>
        <a:buFont typeface="Arial" pitchFamily="34" charset="0"/>
        <a:buChar char="–"/>
        <a:defRPr sz="2800" b="1" kern="1200">
          <a:solidFill>
            <a:srgbClr val="7F7F7F"/>
          </a:solidFill>
          <a:latin typeface="+mn-lt"/>
          <a:ea typeface="+mn-ea"/>
          <a:cs typeface="+mn-cs"/>
        </a:defRPr>
      </a:lvl2pPr>
      <a:lvl3pPr marL="1143000" indent="-228600" algn="l" rtl="0" fontAlgn="base">
        <a:spcBef>
          <a:spcPct val="20000"/>
        </a:spcBef>
        <a:spcAft>
          <a:spcPct val="0"/>
        </a:spcAft>
        <a:buFont typeface="Arial" pitchFamily="34" charset="0"/>
        <a:buChar char="•"/>
        <a:defRPr sz="2400" b="1" kern="1200">
          <a:solidFill>
            <a:srgbClr val="7F7F7F"/>
          </a:solidFill>
          <a:latin typeface="+mn-lt"/>
          <a:ea typeface="+mn-ea"/>
          <a:cs typeface="+mn-cs"/>
        </a:defRPr>
      </a:lvl3pPr>
      <a:lvl4pPr marL="1600200" indent="-228600" algn="l" rtl="0" fontAlgn="base">
        <a:spcBef>
          <a:spcPct val="20000"/>
        </a:spcBef>
        <a:spcAft>
          <a:spcPct val="0"/>
        </a:spcAft>
        <a:buFont typeface="Arial" pitchFamily="34" charset="0"/>
        <a:buChar char="–"/>
        <a:defRPr sz="2000" b="1" kern="1200">
          <a:solidFill>
            <a:srgbClr val="7F7F7F"/>
          </a:solidFill>
          <a:latin typeface="+mn-lt"/>
          <a:ea typeface="+mn-ea"/>
          <a:cs typeface="+mn-cs"/>
        </a:defRPr>
      </a:lvl4pPr>
      <a:lvl5pPr marL="2057400" indent="-228600" algn="l" rtl="0" fontAlgn="base">
        <a:spcBef>
          <a:spcPct val="20000"/>
        </a:spcBef>
        <a:spcAft>
          <a:spcPct val="0"/>
        </a:spcAft>
        <a:buFont typeface="Arial" pitchFamily="34" charset="0"/>
        <a:buChar char="»"/>
        <a:defRPr sz="2000" b="1" kern="1200">
          <a:solidFill>
            <a:srgbClr val="7F7F7F"/>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40.xml"/><Relationship Id="rId5" Type="http://schemas.openxmlformats.org/officeDocument/2006/relationships/image" Target="../media/image6.pn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8.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3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9.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139.xml"/><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83.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94.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13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8.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0.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40.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40.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40.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40.xml"/><Relationship Id="rId5" Type="http://schemas.openxmlformats.org/officeDocument/2006/relationships/image" Target="../media/image6.pn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412750" y="1992313"/>
            <a:ext cx="83693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marL="0" lvl="1" algn="ctr"/>
            <a:r>
              <a:rPr lang="es-ES" sz="4000" dirty="0">
                <a:solidFill>
                  <a:srgbClr val="013360"/>
                </a:solidFill>
                <a:latin typeface="Arial" panose="020B0604020202020204" pitchFamily="34" charset="0"/>
                <a:cs typeface="Arial" panose="020B0604020202020204" pitchFamily="34" charset="0"/>
              </a:rPr>
              <a:t>Sistema de monitoreo de eventos</a:t>
            </a:r>
          </a:p>
          <a:p>
            <a:pPr marL="0" lvl="1" algn="ctr"/>
            <a:r>
              <a:rPr lang="es-ES" sz="4000" dirty="0">
                <a:solidFill>
                  <a:srgbClr val="013360"/>
                </a:solidFill>
                <a:latin typeface="Arial" panose="020B0604020202020204" pitchFamily="34" charset="0"/>
                <a:cs typeface="Arial" panose="020B0604020202020204" pitchFamily="34" charset="0"/>
              </a:rPr>
              <a:t> </a:t>
            </a:r>
            <a:r>
              <a:rPr lang="es-ES" sz="2400" dirty="0">
                <a:solidFill>
                  <a:srgbClr val="013360"/>
                </a:solidFill>
                <a:latin typeface="Arial" panose="020B0604020202020204" pitchFamily="34" charset="0"/>
                <a:cs typeface="Arial" panose="020B0604020202020204" pitchFamily="34" charset="0"/>
              </a:rPr>
              <a:t>© Organización Panamericana de la Salud, 2013</a:t>
            </a:r>
          </a:p>
          <a:p>
            <a:pPr algn="ctr"/>
            <a:endParaRPr lang="es-ES" sz="4000" dirty="0">
              <a:solidFill>
                <a:srgbClr val="013360"/>
              </a:solidFill>
              <a:effectLst>
                <a:outerShdw blurRad="63500" dist="38100" dir="5400000" algn="t" rotWithShape="0">
                  <a:prstClr val="black">
                    <a:alpha val="25000"/>
                  </a:prstClr>
                </a:outerShdw>
              </a:effectLst>
              <a:latin typeface="Arial" panose="020B0604020202020204" pitchFamily="34" charset="0"/>
              <a:cs typeface="Arial" panose="020B0604020202020204" pitchFamily="34" charset="0"/>
            </a:endParaRPr>
          </a:p>
          <a:p>
            <a:pPr algn="ctr"/>
            <a:r>
              <a:rPr lang="es-ES" sz="4000" dirty="0">
                <a:solidFill>
                  <a:srgbClr val="013360"/>
                </a:solidFill>
                <a:latin typeface="Arial" panose="020B0604020202020204" pitchFamily="34" charset="0"/>
                <a:cs typeface="Arial" panose="020B0604020202020204" pitchFamily="34" charset="0"/>
              </a:rPr>
              <a:t>Antecedentes y panorama general</a:t>
            </a:r>
          </a:p>
        </p:txBody>
      </p:sp>
      <p:pic>
        <p:nvPicPr>
          <p:cNvPr id="3" name="Picture 2"/>
          <p:cNvPicPr/>
          <p:nvPr/>
        </p:nvPicPr>
        <p:blipFill rotWithShape="1">
          <a:blip r:embed="rId3"/>
          <a:srcRect l="33493" t="78191" r="57788" b="16194"/>
          <a:stretch/>
        </p:blipFill>
        <p:spPr bwMode="auto">
          <a:xfrm>
            <a:off x="5486400" y="6122035"/>
            <a:ext cx="3657600" cy="7359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0878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idx="4294967295"/>
          </p:nvPr>
        </p:nvSpPr>
        <p:spPr>
          <a:xfrm>
            <a:off x="0" y="33338"/>
            <a:ext cx="9144000" cy="1079500"/>
          </a:xfrm>
        </p:spPr>
        <p:txBody>
          <a:bodyPr/>
          <a:lstStyle/>
          <a:p>
            <a:r>
              <a:rPr lang="es-ES" altLang="en-US" sz="3600" dirty="0">
                <a:latin typeface="Arial" pitchFamily="34" charset="0"/>
                <a:cs typeface="Arial" pitchFamily="34" charset="0"/>
              </a:rPr>
              <a:t>SIME basado en la web </a:t>
            </a:r>
            <a:br>
              <a:rPr lang="es-ES" altLang="en-US" sz="3600" dirty="0">
                <a:latin typeface="Arial" pitchFamily="34" charset="0"/>
                <a:cs typeface="Arial" pitchFamily="34" charset="0"/>
              </a:rPr>
            </a:br>
            <a:r>
              <a:rPr lang="es-ES" altLang="en-US" sz="3600" dirty="0">
                <a:latin typeface="Arial" pitchFamily="34" charset="0"/>
                <a:cs typeface="Arial" pitchFamily="34" charset="0"/>
              </a:rPr>
              <a:t>Panorama general</a:t>
            </a:r>
          </a:p>
        </p:txBody>
      </p:sp>
      <p:sp>
        <p:nvSpPr>
          <p:cNvPr id="32771" name="Rectangle 3"/>
          <p:cNvSpPr>
            <a:spLocks noGrp="1"/>
          </p:cNvSpPr>
          <p:nvPr>
            <p:ph idx="4294967295"/>
          </p:nvPr>
        </p:nvSpPr>
        <p:spPr>
          <a:xfrm>
            <a:off x="457200" y="1600200"/>
            <a:ext cx="8229600" cy="4176713"/>
          </a:xfrm>
        </p:spPr>
        <p:txBody>
          <a:bodyPr/>
          <a:lstStyle/>
          <a:p>
            <a:endParaRPr lang="es-ES" altLang="en-US" dirty="0">
              <a:solidFill>
                <a:srgbClr val="013360"/>
              </a:solidFill>
            </a:endParaRPr>
          </a:p>
        </p:txBody>
      </p:sp>
      <p:sp>
        <p:nvSpPr>
          <p:cNvPr id="32772" name="Text Box 4"/>
          <p:cNvSpPr txBox="1">
            <a:spLocks noGrp="1"/>
          </p:cNvSpPr>
          <p:nvPr/>
        </p:nvSpPr>
        <p:spPr bwMode="auto">
          <a:xfrm>
            <a:off x="6615113" y="60213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algn="r" eaLnBrk="1" hangingPunct="1"/>
            <a:r>
              <a:rPr lang="es-ES" altLang="en-US" sz="1200" dirty="0">
                <a:solidFill>
                  <a:srgbClr val="898989"/>
                </a:solidFill>
              </a:rPr>
              <a:t>9</a:t>
            </a:r>
          </a:p>
        </p:txBody>
      </p:sp>
      <p:pic>
        <p:nvPicPr>
          <p:cNvPr id="32773" name="Picture 2"/>
          <p:cNvPicPr>
            <a:picLocks noChangeAspect="1" noChangeArrowheads="1"/>
          </p:cNvPicPr>
          <p:nvPr/>
        </p:nvPicPr>
        <p:blipFill>
          <a:blip r:embed="rId3">
            <a:extLst>
              <a:ext uri="{28A0092B-C50C-407E-A947-70E740481C1C}">
                <a14:useLocalDpi xmlns:a14="http://schemas.microsoft.com/office/drawing/2010/main" val="0"/>
              </a:ext>
            </a:extLst>
          </a:blip>
          <a:srcRect l="23401" r="23737" b="16290"/>
          <a:stretch>
            <a:fillRect/>
          </a:stretch>
        </p:blipFill>
        <p:spPr bwMode="auto">
          <a:xfrm>
            <a:off x="188913" y="1484313"/>
            <a:ext cx="4951412" cy="4408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4" name="Picture 6"/>
          <p:cNvPicPr>
            <a:picLocks noChangeAspect="1" noChangeArrowheads="1"/>
          </p:cNvPicPr>
          <p:nvPr/>
        </p:nvPicPr>
        <p:blipFill>
          <a:blip r:embed="rId4">
            <a:extLst>
              <a:ext uri="{28A0092B-C50C-407E-A947-70E740481C1C}">
                <a14:useLocalDpi xmlns:a14="http://schemas.microsoft.com/office/drawing/2010/main" val="0"/>
              </a:ext>
            </a:extLst>
          </a:blip>
          <a:srcRect l="22275" r="22749" b="7584"/>
          <a:stretch>
            <a:fillRect/>
          </a:stretch>
        </p:blipFill>
        <p:spPr bwMode="auto">
          <a:xfrm>
            <a:off x="5486400" y="2076450"/>
            <a:ext cx="3657600"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p:nvPr/>
        </p:nvPicPr>
        <p:blipFill rotWithShape="1">
          <a:blip r:embed="rId5"/>
          <a:srcRect l="33493" t="78191" r="57788" b="16194"/>
          <a:stretch/>
        </p:blipFill>
        <p:spPr bwMode="auto">
          <a:xfrm>
            <a:off x="5391398" y="6056873"/>
            <a:ext cx="3657600" cy="7359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06575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idx="4294967295"/>
          </p:nvPr>
        </p:nvSpPr>
        <p:spPr>
          <a:xfrm>
            <a:off x="304800" y="141288"/>
            <a:ext cx="8845550" cy="942975"/>
          </a:xfrm>
        </p:spPr>
        <p:txBody>
          <a:bodyPr/>
          <a:lstStyle/>
          <a:p>
            <a:r>
              <a:rPr lang="es-ES" altLang="en-US" sz="3600" dirty="0">
                <a:latin typeface="Arial" pitchFamily="34" charset="0"/>
                <a:cs typeface="Arial" pitchFamily="34" charset="0"/>
              </a:rPr>
              <a:t>SIME - Instalación y ejecución</a:t>
            </a:r>
          </a:p>
        </p:txBody>
      </p:sp>
      <p:sp>
        <p:nvSpPr>
          <p:cNvPr id="33795" name="Rectangle 3"/>
          <p:cNvSpPr>
            <a:spLocks noGrp="1"/>
          </p:cNvSpPr>
          <p:nvPr>
            <p:ph idx="4294967295"/>
          </p:nvPr>
        </p:nvSpPr>
        <p:spPr>
          <a:xfrm>
            <a:off x="971550" y="1649413"/>
            <a:ext cx="7315200" cy="4271962"/>
          </a:xfrm>
        </p:spPr>
        <p:txBody>
          <a:bodyPr/>
          <a:lstStyle/>
          <a:p>
            <a:pPr marL="0" indent="0">
              <a:buNone/>
            </a:pPr>
            <a:r>
              <a:rPr lang="es-ES" sz="2000" b="0" dirty="0">
                <a:solidFill>
                  <a:schemeClr val="tx2">
                    <a:lumMod val="75000"/>
                  </a:schemeClr>
                </a:solidFill>
                <a:latin typeface="Arial" panose="020B0604020202020204" pitchFamily="34" charset="0"/>
                <a:cs typeface="Arial" panose="020B0604020202020204" pitchFamily="34" charset="0"/>
              </a:rPr>
              <a:t>La Organización Panamericana de la Salud (OPS), Oficina Regional de la Organización Mundial de la Salud (OMS) para las Américas, es titular de todos los derechos de propiedad intelectual del programa SIME. La OPS/OMS concederá autorización para usar el programa solo de conformidad con los términos y condiciones establecidos.</a:t>
            </a:r>
          </a:p>
          <a:p>
            <a:pPr marL="0" indent="0">
              <a:buNone/>
            </a:pPr>
            <a:endParaRPr lang="es-ES" sz="2000" b="0" dirty="0">
              <a:solidFill>
                <a:schemeClr val="tx2">
                  <a:lumMod val="75000"/>
                </a:schemeClr>
              </a:solidFill>
              <a:latin typeface="Arial" panose="020B0604020202020204" pitchFamily="34" charset="0"/>
              <a:cs typeface="Arial" panose="020B0604020202020204" pitchFamily="34" charset="0"/>
            </a:endParaRPr>
          </a:p>
          <a:p>
            <a:pPr marL="0" indent="0">
              <a:buNone/>
            </a:pPr>
            <a:r>
              <a:rPr lang="es-ES" sz="2000" b="0" dirty="0">
                <a:solidFill>
                  <a:schemeClr val="tx2">
                    <a:lumMod val="75000"/>
                  </a:schemeClr>
                </a:solidFill>
                <a:latin typeface="Arial" panose="020B0604020202020204" pitchFamily="34" charset="0"/>
                <a:cs typeface="Arial" panose="020B0604020202020204" pitchFamily="34" charset="0"/>
              </a:rPr>
              <a:t>Para información más detallada y preguntas sobre la instalación y ejecución, dirigirse a:</a:t>
            </a:r>
          </a:p>
          <a:p>
            <a:pPr marL="0" indent="0">
              <a:buNone/>
            </a:pPr>
            <a:r>
              <a:rPr lang="es-ES" sz="2000" b="0" u="sng" dirty="0">
                <a:solidFill>
                  <a:schemeClr val="bg1">
                    <a:lumMod val="65000"/>
                  </a:schemeClr>
                </a:solidFill>
                <a:latin typeface="Arial" panose="020B0604020202020204" pitchFamily="34" charset="0"/>
                <a:cs typeface="Arial" panose="020B0604020202020204" pitchFamily="34" charset="0"/>
              </a:rPr>
              <a:t>ihr@paho.org </a:t>
            </a:r>
          </a:p>
          <a:p>
            <a:pPr marL="0" indent="0">
              <a:buNone/>
            </a:pPr>
            <a:endParaRPr lang="es-ES" sz="2000" b="0" dirty="0">
              <a:solidFill>
                <a:schemeClr val="tx2">
                  <a:lumMod val="75000"/>
                </a:schemeClr>
              </a:solidFill>
              <a:latin typeface="Arial" panose="020B0604020202020204" pitchFamily="34" charset="0"/>
              <a:cs typeface="Arial" panose="020B0604020202020204" pitchFamily="34" charset="0"/>
            </a:endParaRPr>
          </a:p>
        </p:txBody>
      </p:sp>
      <p:sp>
        <p:nvSpPr>
          <p:cNvPr id="33796" name="Text Box 4"/>
          <p:cNvSpPr txBox="1">
            <a:spLocks noGrp="1"/>
          </p:cNvSpPr>
          <p:nvPr/>
        </p:nvSpPr>
        <p:spPr bwMode="auto">
          <a:xfrm>
            <a:off x="6615113" y="60213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algn="r" eaLnBrk="1" hangingPunct="1"/>
            <a:r>
              <a:rPr lang="es-ES" altLang="en-US" sz="1200" dirty="0">
                <a:solidFill>
                  <a:srgbClr val="898989"/>
                </a:solidFill>
              </a:rPr>
              <a:t>10</a:t>
            </a:r>
          </a:p>
        </p:txBody>
      </p:sp>
      <p:pic>
        <p:nvPicPr>
          <p:cNvPr id="5" name="Picture 4"/>
          <p:cNvPicPr/>
          <p:nvPr/>
        </p:nvPicPr>
        <p:blipFill rotWithShape="1">
          <a:blip r:embed="rId3"/>
          <a:srcRect l="33493" t="78191" r="57788" b="16194"/>
          <a:stretch/>
        </p:blipFill>
        <p:spPr bwMode="auto">
          <a:xfrm>
            <a:off x="5391398" y="6056873"/>
            <a:ext cx="3657600" cy="7359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86763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idx="4294967295"/>
          </p:nvPr>
        </p:nvSpPr>
        <p:spPr>
          <a:xfrm>
            <a:off x="287338" y="1785938"/>
            <a:ext cx="8569325" cy="1647825"/>
          </a:xfrm>
        </p:spPr>
        <p:txBody>
          <a:bodyPr anchor="ctr"/>
          <a:lstStyle/>
          <a:p>
            <a:pPr algn="ctr"/>
            <a:r>
              <a:rPr lang="es-ES" altLang="en-US" sz="3000" dirty="0">
                <a:solidFill>
                  <a:srgbClr val="404040"/>
                </a:solidFill>
                <a:cs typeface="Arial" pitchFamily="34" charset="0"/>
              </a:rPr>
              <a:t>CONOCIMIENTO DE LA SITUACIÓN EN LA </a:t>
            </a:r>
            <a:br>
              <a:rPr lang="es-ES" altLang="en-US" sz="3000" dirty="0">
                <a:solidFill>
                  <a:srgbClr val="404040"/>
                </a:solidFill>
                <a:cs typeface="Arial" pitchFamily="34" charset="0"/>
              </a:rPr>
            </a:br>
            <a:r>
              <a:rPr lang="es-ES" altLang="en-US" sz="3000" dirty="0">
                <a:solidFill>
                  <a:srgbClr val="404040"/>
                </a:solidFill>
                <a:cs typeface="Arial" pitchFamily="34" charset="0"/>
              </a:rPr>
              <a:t>CARTERA DE SALUD DE CANADÁ </a:t>
            </a:r>
            <a:br>
              <a:rPr lang="es-ES" altLang="en-US" sz="3000" dirty="0">
                <a:solidFill>
                  <a:srgbClr val="404040"/>
                </a:solidFill>
                <a:cs typeface="Arial" pitchFamily="34" charset="0"/>
              </a:rPr>
            </a:br>
            <a:r>
              <a:rPr lang="es-ES" altLang="en-US" sz="2800" dirty="0">
                <a:solidFill>
                  <a:srgbClr val="FF6600"/>
                </a:solidFill>
                <a:cs typeface="Arial" pitchFamily="34" charset="0"/>
              </a:rPr>
              <a:t>Red Mundial de Información sobre Salud Pública </a:t>
            </a:r>
            <a:br>
              <a:rPr lang="es-ES" altLang="en-US" sz="2800" dirty="0">
                <a:solidFill>
                  <a:srgbClr val="FF6600"/>
                </a:solidFill>
                <a:cs typeface="Arial" pitchFamily="34" charset="0"/>
              </a:rPr>
            </a:br>
            <a:r>
              <a:rPr lang="es-ES" altLang="en-US" dirty="0">
                <a:solidFill>
                  <a:srgbClr val="FF6600"/>
                </a:solidFill>
                <a:cs typeface="Arial" pitchFamily="34" charset="0"/>
              </a:rPr>
              <a:t>(RMISP, o GPHIN por sus siglas en inglés)</a:t>
            </a:r>
          </a:p>
        </p:txBody>
      </p:sp>
    </p:spTree>
    <p:extLst>
      <p:ext uri="{BB962C8B-B14F-4D97-AF65-F5344CB8AC3E}">
        <p14:creationId xmlns:p14="http://schemas.microsoft.com/office/powerpoint/2010/main" val="3532410271"/>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srcRect/>
          <a:stretch>
            <a:fillRect/>
          </a:stretch>
        </p:blipFill>
        <p:spPr bwMode="auto">
          <a:xfrm>
            <a:off x="239713" y="828675"/>
            <a:ext cx="3741737" cy="51276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335918" y="1131760"/>
            <a:ext cx="7052506" cy="286129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4438" y="2544763"/>
            <a:ext cx="5399087" cy="160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4438" y="4262438"/>
            <a:ext cx="5399087"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751106" y="4662193"/>
            <a:ext cx="6121822" cy="143607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7" name="Rectangle 7"/>
          <p:cNvSpPr>
            <a:spLocks noGrp="1"/>
          </p:cNvSpPr>
          <p:nvPr>
            <p:ph type="title" idx="4294967295"/>
          </p:nvPr>
        </p:nvSpPr>
        <p:spPr>
          <a:xfrm>
            <a:off x="0" y="0"/>
            <a:ext cx="9144000" cy="576263"/>
          </a:xfrm>
          <a:solidFill>
            <a:srgbClr val="C3D69B"/>
          </a:solidFill>
        </p:spPr>
        <p:txBody>
          <a:bodyPr anchor="ctr"/>
          <a:lstStyle/>
          <a:p>
            <a:pPr eaLnBrk="1" hangingPunct="1"/>
            <a:r>
              <a:rPr lang="es-ES" altLang="en-US" dirty="0">
                <a:solidFill>
                  <a:srgbClr val="262626"/>
                </a:solidFill>
              </a:rPr>
              <a:t>  LA RMISP y LAS CAPACIDADES BÁSICAS DEL RSI</a:t>
            </a:r>
          </a:p>
        </p:txBody>
      </p:sp>
      <p:sp>
        <p:nvSpPr>
          <p:cNvPr id="35848" name="Text Box 8"/>
          <p:cNvSpPr txBox="1">
            <a:spLocks noGrp="1"/>
          </p:cNvSpPr>
          <p:nvPr/>
        </p:nvSpPr>
        <p:spPr bwMode="auto">
          <a:xfrm>
            <a:off x="8424863" y="6450013"/>
            <a:ext cx="5683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fontAlgn="base" hangingPunct="0">
              <a:spcBef>
                <a:spcPct val="20000"/>
              </a:spcBef>
              <a:spcAft>
                <a:spcPct val="0"/>
              </a:spcAft>
              <a:buFont typeface="Arial" pitchFamily="34" charset="0"/>
              <a:buChar char="•"/>
              <a:defRPr>
                <a:solidFill>
                  <a:srgbClr val="404040"/>
                </a:solidFill>
                <a:latin typeface="Arial" pitchFamily="34" charset="0"/>
              </a:defRPr>
            </a:lvl1pPr>
            <a:lvl2pPr marL="742950" indent="-285750" defTabSz="457200" eaLnBrk="0" fontAlgn="base" hangingPunct="0">
              <a:spcBef>
                <a:spcPct val="20000"/>
              </a:spcBef>
              <a:spcAft>
                <a:spcPct val="0"/>
              </a:spcAft>
              <a:buFont typeface="Arial" pitchFamily="34" charset="0"/>
              <a:buChar char="–"/>
              <a:defRPr sz="1600">
                <a:solidFill>
                  <a:srgbClr val="404040"/>
                </a:solidFill>
                <a:latin typeface="Arial" pitchFamily="34" charset="0"/>
              </a:defRPr>
            </a:lvl2pPr>
            <a:lvl3pPr marL="1143000" indent="-228600" defTabSz="457200" eaLnBrk="0" fontAlgn="base" hangingPunct="0">
              <a:spcBef>
                <a:spcPct val="20000"/>
              </a:spcBef>
              <a:spcAft>
                <a:spcPct val="0"/>
              </a:spcAft>
              <a:buFont typeface="Arial" pitchFamily="34" charset="0"/>
              <a:buChar char="•"/>
              <a:defRPr sz="1400">
                <a:solidFill>
                  <a:srgbClr val="404040"/>
                </a:solidFill>
                <a:latin typeface="Arial" pitchFamily="34" charset="0"/>
              </a:defRPr>
            </a:lvl3pPr>
            <a:lvl4pPr marL="1600200" indent="-228600" defTabSz="457200" eaLnBrk="0" fontAlgn="base" hangingPunct="0">
              <a:spcBef>
                <a:spcPct val="20000"/>
              </a:spcBef>
              <a:spcAft>
                <a:spcPct val="0"/>
              </a:spcAft>
              <a:buFont typeface="Arial" pitchFamily="34" charset="0"/>
              <a:buChar char="–"/>
              <a:defRPr sz="1200">
                <a:solidFill>
                  <a:srgbClr val="404040"/>
                </a:solidFill>
                <a:latin typeface="Arial" pitchFamily="34" charset="0"/>
              </a:defRPr>
            </a:lvl4pPr>
            <a:lvl5pPr marL="2057400" indent="-228600" defTabSz="457200" eaLnBrk="0" fontAlgn="base" hangingPunct="0">
              <a:spcBef>
                <a:spcPct val="20000"/>
              </a:spcBef>
              <a:spcAft>
                <a:spcPct val="0"/>
              </a:spcAft>
              <a:buFont typeface="Arial" pitchFamily="34" charset="0"/>
              <a:buChar char="»"/>
              <a:defRPr sz="1200">
                <a:solidFill>
                  <a:srgbClr val="404040"/>
                </a:solidFill>
                <a:latin typeface="Arial" pitchFamily="34" charset="0"/>
              </a:defRPr>
            </a:lvl5pPr>
            <a:lvl6pPr marL="2514600" indent="-228600" defTabSz="457200" eaLnBrk="0" fontAlgn="base" hangingPunct="0">
              <a:spcBef>
                <a:spcPct val="20000"/>
              </a:spcBef>
              <a:spcAft>
                <a:spcPct val="0"/>
              </a:spcAft>
              <a:buFont typeface="Arial" pitchFamily="34" charset="0"/>
              <a:buChar char="»"/>
              <a:defRPr sz="1200">
                <a:solidFill>
                  <a:srgbClr val="404040"/>
                </a:solidFill>
                <a:latin typeface="Arial" pitchFamily="34" charset="0"/>
              </a:defRPr>
            </a:lvl6pPr>
            <a:lvl7pPr marL="2971800" indent="-228600" defTabSz="457200" eaLnBrk="0" fontAlgn="base" hangingPunct="0">
              <a:spcBef>
                <a:spcPct val="20000"/>
              </a:spcBef>
              <a:spcAft>
                <a:spcPct val="0"/>
              </a:spcAft>
              <a:buFont typeface="Arial" pitchFamily="34" charset="0"/>
              <a:buChar char="»"/>
              <a:defRPr sz="1200">
                <a:solidFill>
                  <a:srgbClr val="404040"/>
                </a:solidFill>
                <a:latin typeface="Arial" pitchFamily="34" charset="0"/>
              </a:defRPr>
            </a:lvl7pPr>
            <a:lvl8pPr marL="3429000" indent="-228600" defTabSz="457200" eaLnBrk="0" fontAlgn="base" hangingPunct="0">
              <a:spcBef>
                <a:spcPct val="20000"/>
              </a:spcBef>
              <a:spcAft>
                <a:spcPct val="0"/>
              </a:spcAft>
              <a:buFont typeface="Arial" pitchFamily="34" charset="0"/>
              <a:buChar char="»"/>
              <a:defRPr sz="1200">
                <a:solidFill>
                  <a:srgbClr val="404040"/>
                </a:solidFill>
                <a:latin typeface="Arial" pitchFamily="34" charset="0"/>
              </a:defRPr>
            </a:lvl8pPr>
            <a:lvl9pPr marL="3886200" indent="-228600" defTabSz="457200" eaLnBrk="0" fontAlgn="base" hangingPunct="0">
              <a:spcBef>
                <a:spcPct val="20000"/>
              </a:spcBef>
              <a:spcAft>
                <a:spcPct val="0"/>
              </a:spcAft>
              <a:buFont typeface="Arial" pitchFamily="34" charset="0"/>
              <a:buChar char="»"/>
              <a:defRPr sz="1200">
                <a:solidFill>
                  <a:srgbClr val="404040"/>
                </a:solidFill>
                <a:latin typeface="Arial" pitchFamily="34" charset="0"/>
              </a:defRPr>
            </a:lvl9pPr>
          </a:lstStyle>
          <a:p>
            <a:pPr eaLnBrk="1" hangingPunct="1">
              <a:spcBef>
                <a:spcPct val="0"/>
              </a:spcBef>
              <a:buFontTx/>
              <a:buNone/>
            </a:pPr>
            <a:r>
              <a:rPr lang="es-ES" altLang="en-US" sz="1100" dirty="0">
                <a:solidFill>
                  <a:srgbClr val="FFFFFF"/>
                </a:solidFill>
                <a:ea typeface="Arial" pitchFamily="34" charset="0"/>
                <a:cs typeface="ＭＳ Ｐゴシック" pitchFamily="34" charset="-128"/>
              </a:rPr>
              <a:t>12</a:t>
            </a:r>
          </a:p>
        </p:txBody>
      </p:sp>
    </p:spTree>
    <p:extLst>
      <p:ext uri="{BB962C8B-B14F-4D97-AF65-F5344CB8AC3E}">
        <p14:creationId xmlns:p14="http://schemas.microsoft.com/office/powerpoint/2010/main" val="314612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1000"/>
                                        <p:tgtEl>
                                          <p:spTgt spid="1027"/>
                                        </p:tgtEl>
                                      </p:cBhvr>
                                    </p:animEffect>
                                    <p:anim calcmode="lin" valueType="num">
                                      <p:cBhvr>
                                        <p:cTn id="8" dur="1000" fill="hold"/>
                                        <p:tgtEl>
                                          <p:spTgt spid="1027"/>
                                        </p:tgtEl>
                                        <p:attrNameLst>
                                          <p:attrName>ppt_x</p:attrName>
                                        </p:attrNameLst>
                                      </p:cBhvr>
                                      <p:tavLst>
                                        <p:tav tm="0">
                                          <p:val>
                                            <p:strVal val="#ppt_x"/>
                                          </p:val>
                                        </p:tav>
                                        <p:tav tm="100000">
                                          <p:val>
                                            <p:strVal val="#ppt_x"/>
                                          </p:val>
                                        </p:tav>
                                      </p:tavLst>
                                    </p:anim>
                                    <p:anim calcmode="lin" valueType="num">
                                      <p:cBhvr>
                                        <p:cTn id="9"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32"/>
                                        </p:tgtEl>
                                        <p:attrNameLst>
                                          <p:attrName>style.visibility</p:attrName>
                                        </p:attrNameLst>
                                      </p:cBhvr>
                                      <p:to>
                                        <p:strVal val="visible"/>
                                      </p:to>
                                    </p:set>
                                    <p:animEffect transition="in" filter="fade">
                                      <p:cBhvr>
                                        <p:cTn id="14" dur="1000"/>
                                        <p:tgtEl>
                                          <p:spTgt spid="1032"/>
                                        </p:tgtEl>
                                      </p:cBhvr>
                                    </p:animEffect>
                                  </p:childTnLst>
                                </p:cTn>
                              </p:par>
                              <p:par>
                                <p:cTn id="15" presetID="10" presetClass="entr" presetSubtype="0" fill="hold" nodeType="withEffect">
                                  <p:stCondLst>
                                    <p:cond delay="0"/>
                                  </p:stCondLst>
                                  <p:childTnLst>
                                    <p:set>
                                      <p:cBhvr>
                                        <p:cTn id="16" dur="1" fill="hold">
                                          <p:stCondLst>
                                            <p:cond delay="0"/>
                                          </p:stCondLst>
                                        </p:cTn>
                                        <p:tgtEl>
                                          <p:spTgt spid="1031"/>
                                        </p:tgtEl>
                                        <p:attrNameLst>
                                          <p:attrName>style.visibility</p:attrName>
                                        </p:attrNameLst>
                                      </p:cBhvr>
                                      <p:to>
                                        <p:strVal val="visible"/>
                                      </p:to>
                                    </p:set>
                                    <p:animEffect transition="in" filter="fade">
                                      <p:cBhvr>
                                        <p:cTn id="17" dur="1000"/>
                                        <p:tgtEl>
                                          <p:spTgt spid="1031"/>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1029"/>
                                        </p:tgtEl>
                                        <p:attrNameLst>
                                          <p:attrName>style.visibility</p:attrName>
                                        </p:attrNameLst>
                                      </p:cBhvr>
                                      <p:to>
                                        <p:strVal val="visible"/>
                                      </p:to>
                                    </p:set>
                                    <p:animEffect transition="in" filter="fade">
                                      <p:cBhvr>
                                        <p:cTn id="22" dur="1000"/>
                                        <p:tgtEl>
                                          <p:spTgt spid="1029"/>
                                        </p:tgtEl>
                                      </p:cBhvr>
                                    </p:animEffect>
                                    <p:anim calcmode="lin" valueType="num">
                                      <p:cBhvr>
                                        <p:cTn id="23" dur="1000" fill="hold"/>
                                        <p:tgtEl>
                                          <p:spTgt spid="1029"/>
                                        </p:tgtEl>
                                        <p:attrNameLst>
                                          <p:attrName>ppt_x</p:attrName>
                                        </p:attrNameLst>
                                      </p:cBhvr>
                                      <p:tavLst>
                                        <p:tav tm="0">
                                          <p:val>
                                            <p:strVal val="#ppt_x"/>
                                          </p:val>
                                        </p:tav>
                                        <p:tav tm="100000">
                                          <p:val>
                                            <p:strVal val="#ppt_x"/>
                                          </p:val>
                                        </p:tav>
                                      </p:tavLst>
                                    </p:anim>
                                    <p:anim calcmode="lin" valueType="num">
                                      <p:cBhvr>
                                        <p:cTn id="24" dur="1000" fill="hold"/>
                                        <p:tgtEl>
                                          <p:spTgt spid="10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idx="4294967295"/>
          </p:nvPr>
        </p:nvSpPr>
        <p:spPr>
          <a:xfrm>
            <a:off x="0" y="0"/>
            <a:ext cx="9144000" cy="576263"/>
          </a:xfrm>
          <a:solidFill>
            <a:srgbClr val="C3D69B"/>
          </a:solidFill>
        </p:spPr>
        <p:txBody>
          <a:bodyPr anchor="ctr"/>
          <a:lstStyle/>
          <a:p>
            <a:pPr eaLnBrk="1" hangingPunct="1"/>
            <a:r>
              <a:rPr lang="es-ES" altLang="en-US" sz="2100" dirty="0">
                <a:solidFill>
                  <a:srgbClr val="262626"/>
                </a:solidFill>
              </a:rPr>
              <a:t>  RED MUNDIAL DE INFORMACIÓN SOBRE SALUD PÚBLICA</a:t>
            </a:r>
            <a:r>
              <a:rPr lang="es-ES" altLang="en-US" sz="2100" dirty="0"/>
              <a:t> </a:t>
            </a:r>
            <a:r>
              <a:rPr lang="es-ES" altLang="en-US" sz="2100" dirty="0">
                <a:solidFill>
                  <a:srgbClr val="262626"/>
                </a:solidFill>
              </a:rPr>
              <a:t>(RMISP)</a:t>
            </a:r>
          </a:p>
        </p:txBody>
      </p:sp>
      <p:sp>
        <p:nvSpPr>
          <p:cNvPr id="36867" name="Text Box 3"/>
          <p:cNvSpPr txBox="1">
            <a:spLocks noGrp="1"/>
          </p:cNvSpPr>
          <p:nvPr/>
        </p:nvSpPr>
        <p:spPr bwMode="auto">
          <a:xfrm>
            <a:off x="8424863" y="6450013"/>
            <a:ext cx="5683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fontAlgn="base" hangingPunct="0">
              <a:spcBef>
                <a:spcPct val="20000"/>
              </a:spcBef>
              <a:spcAft>
                <a:spcPct val="0"/>
              </a:spcAft>
              <a:buFont typeface="Arial" pitchFamily="34" charset="0"/>
              <a:buChar char="•"/>
              <a:defRPr>
                <a:solidFill>
                  <a:srgbClr val="404040"/>
                </a:solidFill>
                <a:latin typeface="Arial" pitchFamily="34" charset="0"/>
              </a:defRPr>
            </a:lvl1pPr>
            <a:lvl2pPr marL="742950" indent="-285750" defTabSz="457200" eaLnBrk="0" fontAlgn="base" hangingPunct="0">
              <a:spcBef>
                <a:spcPct val="20000"/>
              </a:spcBef>
              <a:spcAft>
                <a:spcPct val="0"/>
              </a:spcAft>
              <a:buFont typeface="Arial" pitchFamily="34" charset="0"/>
              <a:buChar char="–"/>
              <a:defRPr sz="1600">
                <a:solidFill>
                  <a:srgbClr val="404040"/>
                </a:solidFill>
                <a:latin typeface="Arial" pitchFamily="34" charset="0"/>
              </a:defRPr>
            </a:lvl2pPr>
            <a:lvl3pPr marL="1143000" indent="-228600" defTabSz="457200" eaLnBrk="0" fontAlgn="base" hangingPunct="0">
              <a:spcBef>
                <a:spcPct val="20000"/>
              </a:spcBef>
              <a:spcAft>
                <a:spcPct val="0"/>
              </a:spcAft>
              <a:buFont typeface="Arial" pitchFamily="34" charset="0"/>
              <a:buChar char="•"/>
              <a:defRPr sz="1400">
                <a:solidFill>
                  <a:srgbClr val="404040"/>
                </a:solidFill>
                <a:latin typeface="Arial" pitchFamily="34" charset="0"/>
              </a:defRPr>
            </a:lvl3pPr>
            <a:lvl4pPr marL="1600200" indent="-228600" defTabSz="457200" eaLnBrk="0" fontAlgn="base" hangingPunct="0">
              <a:spcBef>
                <a:spcPct val="20000"/>
              </a:spcBef>
              <a:spcAft>
                <a:spcPct val="0"/>
              </a:spcAft>
              <a:buFont typeface="Arial" pitchFamily="34" charset="0"/>
              <a:buChar char="–"/>
              <a:defRPr sz="1200">
                <a:solidFill>
                  <a:srgbClr val="404040"/>
                </a:solidFill>
                <a:latin typeface="Arial" pitchFamily="34" charset="0"/>
              </a:defRPr>
            </a:lvl4pPr>
            <a:lvl5pPr marL="2057400" indent="-228600" defTabSz="457200" eaLnBrk="0" fontAlgn="base" hangingPunct="0">
              <a:spcBef>
                <a:spcPct val="20000"/>
              </a:spcBef>
              <a:spcAft>
                <a:spcPct val="0"/>
              </a:spcAft>
              <a:buFont typeface="Arial" pitchFamily="34" charset="0"/>
              <a:buChar char="»"/>
              <a:defRPr sz="1200">
                <a:solidFill>
                  <a:srgbClr val="404040"/>
                </a:solidFill>
                <a:latin typeface="Arial" pitchFamily="34" charset="0"/>
              </a:defRPr>
            </a:lvl5pPr>
            <a:lvl6pPr marL="2514600" indent="-228600" defTabSz="457200" eaLnBrk="0" fontAlgn="base" hangingPunct="0">
              <a:spcBef>
                <a:spcPct val="20000"/>
              </a:spcBef>
              <a:spcAft>
                <a:spcPct val="0"/>
              </a:spcAft>
              <a:buFont typeface="Arial" pitchFamily="34" charset="0"/>
              <a:buChar char="»"/>
              <a:defRPr sz="1200">
                <a:solidFill>
                  <a:srgbClr val="404040"/>
                </a:solidFill>
                <a:latin typeface="Arial" pitchFamily="34" charset="0"/>
              </a:defRPr>
            </a:lvl6pPr>
            <a:lvl7pPr marL="2971800" indent="-228600" defTabSz="457200" eaLnBrk="0" fontAlgn="base" hangingPunct="0">
              <a:spcBef>
                <a:spcPct val="20000"/>
              </a:spcBef>
              <a:spcAft>
                <a:spcPct val="0"/>
              </a:spcAft>
              <a:buFont typeface="Arial" pitchFamily="34" charset="0"/>
              <a:buChar char="»"/>
              <a:defRPr sz="1200">
                <a:solidFill>
                  <a:srgbClr val="404040"/>
                </a:solidFill>
                <a:latin typeface="Arial" pitchFamily="34" charset="0"/>
              </a:defRPr>
            </a:lvl7pPr>
            <a:lvl8pPr marL="3429000" indent="-228600" defTabSz="457200" eaLnBrk="0" fontAlgn="base" hangingPunct="0">
              <a:spcBef>
                <a:spcPct val="20000"/>
              </a:spcBef>
              <a:spcAft>
                <a:spcPct val="0"/>
              </a:spcAft>
              <a:buFont typeface="Arial" pitchFamily="34" charset="0"/>
              <a:buChar char="»"/>
              <a:defRPr sz="1200">
                <a:solidFill>
                  <a:srgbClr val="404040"/>
                </a:solidFill>
                <a:latin typeface="Arial" pitchFamily="34" charset="0"/>
              </a:defRPr>
            </a:lvl8pPr>
            <a:lvl9pPr marL="3886200" indent="-228600" defTabSz="457200" eaLnBrk="0" fontAlgn="base" hangingPunct="0">
              <a:spcBef>
                <a:spcPct val="20000"/>
              </a:spcBef>
              <a:spcAft>
                <a:spcPct val="0"/>
              </a:spcAft>
              <a:buFont typeface="Arial" pitchFamily="34" charset="0"/>
              <a:buChar char="»"/>
              <a:defRPr sz="1200">
                <a:solidFill>
                  <a:srgbClr val="404040"/>
                </a:solidFill>
                <a:latin typeface="Arial" pitchFamily="34" charset="0"/>
              </a:defRPr>
            </a:lvl9pPr>
          </a:lstStyle>
          <a:p>
            <a:pPr eaLnBrk="1" hangingPunct="1">
              <a:spcBef>
                <a:spcPct val="0"/>
              </a:spcBef>
              <a:buFontTx/>
              <a:buNone/>
            </a:pPr>
            <a:r>
              <a:rPr lang="es-ES" altLang="en-US" sz="1100" dirty="0">
                <a:solidFill>
                  <a:srgbClr val="FFFFFF"/>
                </a:solidFill>
                <a:ea typeface="Arial" pitchFamily="34" charset="0"/>
                <a:cs typeface="ＭＳ Ｐゴシック" pitchFamily="34" charset="-128"/>
              </a:rPr>
              <a:t>13</a:t>
            </a:r>
          </a:p>
        </p:txBody>
      </p:sp>
      <p:sp>
        <p:nvSpPr>
          <p:cNvPr id="36868" name="Rectangle 4"/>
          <p:cNvSpPr>
            <a:spLocks noChangeArrowheads="1"/>
          </p:cNvSpPr>
          <p:nvPr/>
        </p:nvSpPr>
        <p:spPr bwMode="auto">
          <a:xfrm>
            <a:off x="290513" y="1050925"/>
            <a:ext cx="8364537" cy="5447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4572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342900" indent="-342900" defTabSz="4572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defTabSz="4572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defTabSz="4572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defTabSz="4572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lvl="1">
              <a:spcBef>
                <a:spcPts val="600"/>
              </a:spcBef>
              <a:spcAft>
                <a:spcPts val="1200"/>
              </a:spcAft>
              <a:buClr>
                <a:srgbClr val="3A3A3C"/>
              </a:buClr>
              <a:buFont typeface="Arial" panose="020B0604020202020204" pitchFamily="34" charset="0"/>
              <a:buChar char="•"/>
              <a:defRPr/>
            </a:pPr>
            <a:r>
              <a:rPr lang="es-ES" altLang="en-US" sz="2100" dirty="0">
                <a:solidFill>
                  <a:prstClr val="black">
                    <a:lumMod val="85000"/>
                    <a:lumOff val="15000"/>
                  </a:prstClr>
                </a:solidFill>
                <a:latin typeface="Arial" charset="0"/>
                <a:cs typeface="Arial" charset="0"/>
              </a:rPr>
              <a:t>La  RMISP se inició en 1997, en colaboración con la OMS, como una red mundial de profesionales de la salud para el conocimiento de la situación y la detección temprana de amenazas emergentes para la salud</a:t>
            </a:r>
          </a:p>
          <a:p>
            <a:pPr lvl="1">
              <a:spcBef>
                <a:spcPts val="600"/>
              </a:spcBef>
              <a:spcAft>
                <a:spcPts val="1200"/>
              </a:spcAft>
              <a:buClr>
                <a:srgbClr val="3A3A3C"/>
              </a:buClr>
              <a:buFont typeface="Arial" panose="020B0604020202020204" pitchFamily="34" charset="0"/>
              <a:buChar char="•"/>
              <a:defRPr/>
            </a:pPr>
            <a:r>
              <a:rPr lang="es-ES" altLang="en-US" sz="2100" dirty="0">
                <a:solidFill>
                  <a:prstClr val="black">
                    <a:lumMod val="85000"/>
                    <a:lumOff val="15000"/>
                  </a:prstClr>
                </a:solidFill>
                <a:latin typeface="Arial" charset="0"/>
                <a:cs typeface="Arial" charset="0"/>
              </a:rPr>
              <a:t>Ha evolucionado hasta convertirse en un sistema de inteligencia nacional e internacional en materia de salud pública, que incluye la vigilancia basada en eventos</a:t>
            </a:r>
          </a:p>
          <a:p>
            <a:pPr lvl="1">
              <a:spcBef>
                <a:spcPts val="600"/>
              </a:spcBef>
              <a:spcAft>
                <a:spcPts val="1200"/>
              </a:spcAft>
              <a:buClr>
                <a:srgbClr val="3A3A3C"/>
              </a:buClr>
              <a:buFont typeface="Arial" panose="020B0604020202020204" pitchFamily="34" charset="0"/>
              <a:buChar char="•"/>
              <a:defRPr/>
            </a:pPr>
            <a:r>
              <a:rPr lang="es-ES" altLang="en-US" sz="2100" dirty="0">
                <a:solidFill>
                  <a:prstClr val="black">
                    <a:lumMod val="85000"/>
                    <a:lumOff val="15000"/>
                  </a:prstClr>
                </a:solidFill>
                <a:latin typeface="Arial" charset="0"/>
                <a:cs typeface="Arial" charset="0"/>
              </a:rPr>
              <a:t>Permite una interacción especial entre máquinas y personas </a:t>
            </a:r>
          </a:p>
          <a:p>
            <a:pPr lvl="1">
              <a:spcBef>
                <a:spcPts val="600"/>
              </a:spcBef>
              <a:spcAft>
                <a:spcPts val="1200"/>
              </a:spcAft>
              <a:buClr>
                <a:srgbClr val="3A3A3C"/>
              </a:buClr>
              <a:buFont typeface="Arial" panose="020B0604020202020204" pitchFamily="34" charset="0"/>
              <a:buChar char="•"/>
              <a:defRPr/>
            </a:pPr>
            <a:r>
              <a:rPr lang="es-ES" altLang="en-US" sz="2100" dirty="0">
                <a:solidFill>
                  <a:prstClr val="black">
                    <a:lumMod val="85000"/>
                    <a:lumOff val="15000"/>
                  </a:prstClr>
                </a:solidFill>
                <a:latin typeface="Arial" charset="0"/>
                <a:cs typeface="Arial" charset="0"/>
              </a:rPr>
              <a:t>Se basa en el acceso a una variedad de fuentes de información de medios de comunicación de acceso libre </a:t>
            </a:r>
          </a:p>
          <a:p>
            <a:pPr lvl="1">
              <a:spcBef>
                <a:spcPts val="600"/>
              </a:spcBef>
              <a:spcAft>
                <a:spcPts val="1200"/>
              </a:spcAft>
              <a:buClr>
                <a:srgbClr val="3A3A3C"/>
              </a:buClr>
              <a:buFont typeface="Arial" panose="020B0604020202020204" pitchFamily="34" charset="0"/>
              <a:buChar char="•"/>
              <a:defRPr/>
            </a:pPr>
            <a:r>
              <a:rPr lang="es-ES" altLang="en-US" sz="2100" dirty="0">
                <a:solidFill>
                  <a:prstClr val="black">
                    <a:lumMod val="85000"/>
                    <a:lumOff val="15000"/>
                  </a:prstClr>
                </a:solidFill>
                <a:latin typeface="Arial" charset="0"/>
                <a:cs typeface="Arial" charset="0"/>
              </a:rPr>
              <a:t>Incluye nueve idiomas de trabajo</a:t>
            </a:r>
          </a:p>
          <a:p>
            <a:pPr lvl="1">
              <a:spcBef>
                <a:spcPts val="600"/>
              </a:spcBef>
              <a:spcAft>
                <a:spcPts val="1200"/>
              </a:spcAft>
              <a:buClr>
                <a:srgbClr val="3A3A3C"/>
              </a:buClr>
              <a:buFont typeface="Arial" panose="020B0604020202020204" pitchFamily="34" charset="0"/>
              <a:buChar char="•"/>
              <a:defRPr/>
            </a:pPr>
            <a:r>
              <a:rPr lang="es-ES" altLang="en-US" sz="2100" dirty="0">
                <a:solidFill>
                  <a:prstClr val="black">
                    <a:lumMod val="85000"/>
                    <a:lumOff val="15000"/>
                  </a:prstClr>
                </a:solidFill>
                <a:latin typeface="Arial" charset="0"/>
                <a:cs typeface="Arial" charset="0"/>
              </a:rPr>
              <a:t>Es una fuente clave para la información relacionada con la alerta temprana y la evaluación de riesgos</a:t>
            </a:r>
          </a:p>
        </p:txBody>
      </p:sp>
    </p:spTree>
    <p:extLst>
      <p:ext uri="{BB962C8B-B14F-4D97-AF65-F5344CB8AC3E}">
        <p14:creationId xmlns:p14="http://schemas.microsoft.com/office/powerpoint/2010/main" val="3398798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46038" y="3106222"/>
            <a:ext cx="184731" cy="369332"/>
          </a:xfrm>
          <a:prstGeom prst="rect">
            <a:avLst/>
          </a:prstGeom>
          <a:solidFill>
            <a:srgbClr val="006699"/>
          </a:solidFill>
          <a:ln>
            <a:noFill/>
          </a:ln>
          <a:effectLst/>
          <a:extLst>
            <a:ext uri="{91240B29-F687-4F45-9708-019B960494DF}">
              <a14:hiddenLine xmlns:a14="http://schemas.microsoft.com/office/drawing/2010/main" w="190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defTabSz="4572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defTabSz="4572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defTabSz="4572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defTabSz="4572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defTabSz="4572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eaLnBrk="1" hangingPunct="1"/>
            <a:endParaRPr lang="es-ES" altLang="en-US" dirty="0">
              <a:solidFill>
                <a:srgbClr val="000000"/>
              </a:solidFill>
              <a:latin typeface="Arial" pitchFamily="34" charset="0"/>
              <a:cs typeface="Arial" pitchFamily="34" charset="0"/>
            </a:endParaRPr>
          </a:p>
        </p:txBody>
      </p:sp>
      <p:pic>
        <p:nvPicPr>
          <p:cNvPr id="37891" name="Picture 2" descr="MP900442177[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6200" y="3240088"/>
            <a:ext cx="2828925" cy="2513012"/>
          </a:xfrm>
          <a:prstGeom prst="rect">
            <a:avLst/>
          </a:prstGeom>
          <a:noFill/>
          <a:extLst>
            <a:ext uri="{909E8E84-426E-40DD-AFC4-6F175D3DCCD1}">
              <a14:hiddenFill xmlns:a14="http://schemas.microsoft.com/office/drawing/2010/main">
                <a:solidFill>
                  <a:srgbClr val="FFFFFF"/>
                </a:solidFill>
              </a14:hiddenFill>
            </a:ext>
          </a:extLst>
        </p:spPr>
      </p:pic>
      <p:sp>
        <p:nvSpPr>
          <p:cNvPr id="37892" name="Text Box 4"/>
          <p:cNvSpPr txBox="1">
            <a:spLocks noChangeArrowheads="1"/>
          </p:cNvSpPr>
          <p:nvPr/>
        </p:nvSpPr>
        <p:spPr bwMode="auto">
          <a:xfrm>
            <a:off x="1065213" y="5651500"/>
            <a:ext cx="253523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algn="ctr" eaLnBrk="1" hangingPunct="1"/>
            <a:r>
              <a:rPr lang="es-ES" altLang="en-US" sz="2000" b="1" dirty="0">
                <a:solidFill>
                  <a:srgbClr val="404040"/>
                </a:solidFill>
                <a:latin typeface="Arial" pitchFamily="34" charset="0"/>
                <a:cs typeface="Arial" pitchFamily="34" charset="0"/>
              </a:rPr>
              <a:t>Herramienta basada en la Web</a:t>
            </a:r>
          </a:p>
        </p:txBody>
      </p:sp>
      <p:sp>
        <p:nvSpPr>
          <p:cNvPr id="37893" name="Text Box 5"/>
          <p:cNvSpPr txBox="1">
            <a:spLocks noChangeArrowheads="1"/>
          </p:cNvSpPr>
          <p:nvPr/>
        </p:nvSpPr>
        <p:spPr bwMode="auto">
          <a:xfrm>
            <a:off x="4464050" y="5497513"/>
            <a:ext cx="42116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defTabSz="4572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defTabSz="4572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defTabSz="4572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defTabSz="4572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algn="ctr" eaLnBrk="1" hangingPunct="1"/>
            <a:r>
              <a:rPr lang="es-ES" altLang="en-US" sz="2000" b="1" dirty="0">
                <a:solidFill>
                  <a:srgbClr val="404040"/>
                </a:solidFill>
                <a:latin typeface="Arial" pitchFamily="34" charset="0"/>
                <a:cs typeface="Arial" pitchFamily="34" charset="0"/>
              </a:rPr>
              <a:t>Analistas</a:t>
            </a:r>
          </a:p>
          <a:p>
            <a:pPr algn="ctr" eaLnBrk="1" hangingPunct="1"/>
            <a:r>
              <a:rPr lang="es-ES" altLang="en-US" sz="2000" b="1" dirty="0">
                <a:solidFill>
                  <a:srgbClr val="404040"/>
                </a:solidFill>
                <a:latin typeface="Arial" pitchFamily="34" charset="0"/>
                <a:cs typeface="Arial" pitchFamily="34" charset="0"/>
              </a:rPr>
              <a:t>multidisciplinarios y multilingües</a:t>
            </a:r>
          </a:p>
        </p:txBody>
      </p:sp>
      <p:pic>
        <p:nvPicPr>
          <p:cNvPr id="37894" name="Picture 3" descr="MC90043253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2250" y="3952875"/>
            <a:ext cx="915988" cy="915988"/>
          </a:xfrm>
          <a:prstGeom prst="rect">
            <a:avLst/>
          </a:prstGeom>
          <a:noFill/>
          <a:extLst>
            <a:ext uri="{909E8E84-426E-40DD-AFC4-6F175D3DCCD1}">
              <a14:hiddenFill xmlns:a14="http://schemas.microsoft.com/office/drawing/2010/main">
                <a:solidFill>
                  <a:srgbClr val="FFFFFF"/>
                </a:solidFill>
              </a14:hiddenFill>
            </a:ext>
          </a:extLst>
        </p:spPr>
      </p:pic>
      <p:sp>
        <p:nvSpPr>
          <p:cNvPr id="37895" name="Text Box 7"/>
          <p:cNvSpPr txBox="1">
            <a:spLocks noChangeArrowheads="1"/>
          </p:cNvSpPr>
          <p:nvPr/>
        </p:nvSpPr>
        <p:spPr bwMode="auto">
          <a:xfrm>
            <a:off x="731838" y="768350"/>
            <a:ext cx="7772400" cy="2268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58775" indent="-342900" defTabSz="457200" eaLnBrk="0" fontAlgn="base" hangingPunct="0">
              <a:spcBef>
                <a:spcPct val="20000"/>
              </a:spcBef>
              <a:spcAft>
                <a:spcPct val="0"/>
              </a:spcAft>
              <a:buFont typeface="Arial" pitchFamily="34" charset="0"/>
              <a:buChar char="•"/>
              <a:defRPr>
                <a:solidFill>
                  <a:srgbClr val="404040"/>
                </a:solidFill>
                <a:latin typeface="Arial" pitchFamily="34" charset="0"/>
              </a:defRPr>
            </a:lvl1pPr>
            <a:lvl2pPr marL="742950" indent="-285750" defTabSz="457200" eaLnBrk="0" fontAlgn="base" hangingPunct="0">
              <a:spcBef>
                <a:spcPct val="20000"/>
              </a:spcBef>
              <a:spcAft>
                <a:spcPct val="0"/>
              </a:spcAft>
              <a:buFont typeface="Arial" pitchFamily="34" charset="0"/>
              <a:buChar char="–"/>
              <a:defRPr sz="1600">
                <a:solidFill>
                  <a:srgbClr val="404040"/>
                </a:solidFill>
                <a:latin typeface="Arial" pitchFamily="34" charset="0"/>
              </a:defRPr>
            </a:lvl2pPr>
            <a:lvl3pPr marL="1143000" indent="-228600" defTabSz="457200" eaLnBrk="0" fontAlgn="base" hangingPunct="0">
              <a:spcBef>
                <a:spcPct val="20000"/>
              </a:spcBef>
              <a:spcAft>
                <a:spcPct val="0"/>
              </a:spcAft>
              <a:buFont typeface="Arial" pitchFamily="34" charset="0"/>
              <a:buChar char="•"/>
              <a:defRPr sz="1400">
                <a:solidFill>
                  <a:srgbClr val="404040"/>
                </a:solidFill>
                <a:latin typeface="Arial" pitchFamily="34" charset="0"/>
              </a:defRPr>
            </a:lvl3pPr>
            <a:lvl4pPr marL="1600200" indent="-228600" defTabSz="457200" eaLnBrk="0" fontAlgn="base" hangingPunct="0">
              <a:spcBef>
                <a:spcPct val="20000"/>
              </a:spcBef>
              <a:spcAft>
                <a:spcPct val="0"/>
              </a:spcAft>
              <a:buFont typeface="Arial" pitchFamily="34" charset="0"/>
              <a:buChar char="–"/>
              <a:defRPr sz="1200">
                <a:solidFill>
                  <a:srgbClr val="404040"/>
                </a:solidFill>
                <a:latin typeface="Arial" pitchFamily="34" charset="0"/>
              </a:defRPr>
            </a:lvl4pPr>
            <a:lvl5pPr marL="2057400" indent="-228600" defTabSz="457200" eaLnBrk="0" fontAlgn="base" hangingPunct="0">
              <a:spcBef>
                <a:spcPct val="20000"/>
              </a:spcBef>
              <a:spcAft>
                <a:spcPct val="0"/>
              </a:spcAft>
              <a:buFont typeface="Arial" pitchFamily="34" charset="0"/>
              <a:buChar char="»"/>
              <a:defRPr sz="1200">
                <a:solidFill>
                  <a:srgbClr val="404040"/>
                </a:solidFill>
                <a:latin typeface="Arial" pitchFamily="34" charset="0"/>
              </a:defRPr>
            </a:lvl5pPr>
            <a:lvl6pPr marL="2514600" indent="-228600" defTabSz="457200" eaLnBrk="0" fontAlgn="base" hangingPunct="0">
              <a:spcBef>
                <a:spcPct val="20000"/>
              </a:spcBef>
              <a:spcAft>
                <a:spcPct val="0"/>
              </a:spcAft>
              <a:buFont typeface="Arial" pitchFamily="34" charset="0"/>
              <a:buChar char="»"/>
              <a:defRPr sz="1200">
                <a:solidFill>
                  <a:srgbClr val="404040"/>
                </a:solidFill>
                <a:latin typeface="Arial" pitchFamily="34" charset="0"/>
              </a:defRPr>
            </a:lvl6pPr>
            <a:lvl7pPr marL="2971800" indent="-228600" defTabSz="457200" eaLnBrk="0" fontAlgn="base" hangingPunct="0">
              <a:spcBef>
                <a:spcPct val="20000"/>
              </a:spcBef>
              <a:spcAft>
                <a:spcPct val="0"/>
              </a:spcAft>
              <a:buFont typeface="Arial" pitchFamily="34" charset="0"/>
              <a:buChar char="»"/>
              <a:defRPr sz="1200">
                <a:solidFill>
                  <a:srgbClr val="404040"/>
                </a:solidFill>
                <a:latin typeface="Arial" pitchFamily="34" charset="0"/>
              </a:defRPr>
            </a:lvl7pPr>
            <a:lvl8pPr marL="3429000" indent="-228600" defTabSz="457200" eaLnBrk="0" fontAlgn="base" hangingPunct="0">
              <a:spcBef>
                <a:spcPct val="20000"/>
              </a:spcBef>
              <a:spcAft>
                <a:spcPct val="0"/>
              </a:spcAft>
              <a:buFont typeface="Arial" pitchFamily="34" charset="0"/>
              <a:buChar char="»"/>
              <a:defRPr sz="1200">
                <a:solidFill>
                  <a:srgbClr val="404040"/>
                </a:solidFill>
                <a:latin typeface="Arial" pitchFamily="34" charset="0"/>
              </a:defRPr>
            </a:lvl8pPr>
            <a:lvl9pPr marL="3886200" indent="-228600" defTabSz="457200" eaLnBrk="0" fontAlgn="base" hangingPunct="0">
              <a:spcBef>
                <a:spcPct val="20000"/>
              </a:spcBef>
              <a:spcAft>
                <a:spcPct val="0"/>
              </a:spcAft>
              <a:buFont typeface="Arial" pitchFamily="34" charset="0"/>
              <a:buChar char="»"/>
              <a:defRPr sz="1200">
                <a:solidFill>
                  <a:srgbClr val="404040"/>
                </a:solidFill>
                <a:latin typeface="Arial" pitchFamily="34" charset="0"/>
              </a:defRPr>
            </a:lvl9pPr>
          </a:lstStyle>
          <a:p>
            <a:pPr eaLnBrk="1" hangingPunct="1">
              <a:spcBef>
                <a:spcPts val="300"/>
              </a:spcBef>
              <a:spcAft>
                <a:spcPts val="300"/>
              </a:spcAft>
              <a:buFontTx/>
              <a:buChar char="•"/>
            </a:pPr>
            <a:r>
              <a:rPr lang="es-ES" altLang="en-US" sz="2400" dirty="0">
                <a:ea typeface="ＭＳ Ｐゴシック" pitchFamily="34" charset="-128"/>
                <a:cs typeface="Arial" pitchFamily="34" charset="0"/>
              </a:rPr>
              <a:t>Detectar, verificar, evaluar y comunicar</a:t>
            </a:r>
          </a:p>
          <a:p>
            <a:pPr eaLnBrk="1" hangingPunct="1">
              <a:spcBef>
                <a:spcPts val="300"/>
              </a:spcBef>
              <a:spcAft>
                <a:spcPts val="300"/>
              </a:spcAft>
              <a:buFontTx/>
              <a:buChar char="•"/>
            </a:pPr>
            <a:r>
              <a:rPr lang="es-ES" altLang="en-US" sz="2400" dirty="0">
                <a:ea typeface="ＭＳ Ｐゴシック" pitchFamily="34" charset="-128"/>
                <a:cs typeface="Arial" pitchFamily="34" charset="0"/>
              </a:rPr>
              <a:t>Conocimiento de la situación y alerta temprana</a:t>
            </a:r>
          </a:p>
          <a:p>
            <a:pPr eaLnBrk="1" hangingPunct="1">
              <a:spcBef>
                <a:spcPts val="300"/>
              </a:spcBef>
              <a:spcAft>
                <a:spcPts val="300"/>
              </a:spcAft>
              <a:buFontTx/>
              <a:buChar char="•"/>
            </a:pPr>
            <a:r>
              <a:rPr lang="es-ES" altLang="en-US" sz="2400" dirty="0">
                <a:ea typeface="ＭＳ Ｐゴシック" pitchFamily="34" charset="-128"/>
                <a:cs typeface="Arial" pitchFamily="34" charset="0"/>
              </a:rPr>
              <a:t>Enfoque mundial que toma en cuenta todos los riesgos</a:t>
            </a:r>
            <a:endParaRPr lang="es-ES" altLang="en-US" dirty="0"/>
          </a:p>
        </p:txBody>
      </p:sp>
      <p:sp>
        <p:nvSpPr>
          <p:cNvPr id="37896" name="Rectangle 8"/>
          <p:cNvSpPr>
            <a:spLocks noGrp="1"/>
          </p:cNvSpPr>
          <p:nvPr>
            <p:ph type="title" idx="4294967295"/>
          </p:nvPr>
        </p:nvSpPr>
        <p:spPr>
          <a:xfrm>
            <a:off x="0" y="0"/>
            <a:ext cx="9144000" cy="576263"/>
          </a:xfrm>
          <a:solidFill>
            <a:srgbClr val="C3D69B"/>
          </a:solidFill>
        </p:spPr>
        <p:txBody>
          <a:bodyPr anchor="ctr"/>
          <a:lstStyle/>
          <a:p>
            <a:pPr eaLnBrk="1" hangingPunct="1"/>
            <a:r>
              <a:rPr lang="es-ES" altLang="en-US" dirty="0">
                <a:solidFill>
                  <a:srgbClr val="262626"/>
                </a:solidFill>
              </a:rPr>
              <a:t>RMISP – PANORAMA GENERAL</a:t>
            </a:r>
          </a:p>
        </p:txBody>
      </p:sp>
      <p:sp>
        <p:nvSpPr>
          <p:cNvPr id="37897" name="Text Box 9"/>
          <p:cNvSpPr txBox="1">
            <a:spLocks noGrp="1"/>
          </p:cNvSpPr>
          <p:nvPr/>
        </p:nvSpPr>
        <p:spPr bwMode="auto">
          <a:xfrm>
            <a:off x="8424863" y="6450013"/>
            <a:ext cx="5683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fontAlgn="base" hangingPunct="0">
              <a:spcBef>
                <a:spcPct val="20000"/>
              </a:spcBef>
              <a:spcAft>
                <a:spcPct val="0"/>
              </a:spcAft>
              <a:buFont typeface="Arial" pitchFamily="34" charset="0"/>
              <a:buChar char="•"/>
              <a:defRPr>
                <a:solidFill>
                  <a:srgbClr val="404040"/>
                </a:solidFill>
                <a:latin typeface="Arial" pitchFamily="34" charset="0"/>
              </a:defRPr>
            </a:lvl1pPr>
            <a:lvl2pPr marL="742950" indent="-285750" defTabSz="457200" eaLnBrk="0" fontAlgn="base" hangingPunct="0">
              <a:spcBef>
                <a:spcPct val="20000"/>
              </a:spcBef>
              <a:spcAft>
                <a:spcPct val="0"/>
              </a:spcAft>
              <a:buFont typeface="Arial" pitchFamily="34" charset="0"/>
              <a:buChar char="–"/>
              <a:defRPr sz="1600">
                <a:solidFill>
                  <a:srgbClr val="404040"/>
                </a:solidFill>
                <a:latin typeface="Arial" pitchFamily="34" charset="0"/>
              </a:defRPr>
            </a:lvl2pPr>
            <a:lvl3pPr marL="1143000" indent="-228600" defTabSz="457200" eaLnBrk="0" fontAlgn="base" hangingPunct="0">
              <a:spcBef>
                <a:spcPct val="20000"/>
              </a:spcBef>
              <a:spcAft>
                <a:spcPct val="0"/>
              </a:spcAft>
              <a:buFont typeface="Arial" pitchFamily="34" charset="0"/>
              <a:buChar char="•"/>
              <a:defRPr sz="1400">
                <a:solidFill>
                  <a:srgbClr val="404040"/>
                </a:solidFill>
                <a:latin typeface="Arial" pitchFamily="34" charset="0"/>
              </a:defRPr>
            </a:lvl3pPr>
            <a:lvl4pPr marL="1600200" indent="-228600" defTabSz="457200" eaLnBrk="0" fontAlgn="base" hangingPunct="0">
              <a:spcBef>
                <a:spcPct val="20000"/>
              </a:spcBef>
              <a:spcAft>
                <a:spcPct val="0"/>
              </a:spcAft>
              <a:buFont typeface="Arial" pitchFamily="34" charset="0"/>
              <a:buChar char="–"/>
              <a:defRPr sz="1200">
                <a:solidFill>
                  <a:srgbClr val="404040"/>
                </a:solidFill>
                <a:latin typeface="Arial" pitchFamily="34" charset="0"/>
              </a:defRPr>
            </a:lvl4pPr>
            <a:lvl5pPr marL="2057400" indent="-228600" defTabSz="457200" eaLnBrk="0" fontAlgn="base" hangingPunct="0">
              <a:spcBef>
                <a:spcPct val="20000"/>
              </a:spcBef>
              <a:spcAft>
                <a:spcPct val="0"/>
              </a:spcAft>
              <a:buFont typeface="Arial" pitchFamily="34" charset="0"/>
              <a:buChar char="»"/>
              <a:defRPr sz="1200">
                <a:solidFill>
                  <a:srgbClr val="404040"/>
                </a:solidFill>
                <a:latin typeface="Arial" pitchFamily="34" charset="0"/>
              </a:defRPr>
            </a:lvl5pPr>
            <a:lvl6pPr marL="2514600" indent="-228600" defTabSz="457200" eaLnBrk="0" fontAlgn="base" hangingPunct="0">
              <a:spcBef>
                <a:spcPct val="20000"/>
              </a:spcBef>
              <a:spcAft>
                <a:spcPct val="0"/>
              </a:spcAft>
              <a:buFont typeface="Arial" pitchFamily="34" charset="0"/>
              <a:buChar char="»"/>
              <a:defRPr sz="1200">
                <a:solidFill>
                  <a:srgbClr val="404040"/>
                </a:solidFill>
                <a:latin typeface="Arial" pitchFamily="34" charset="0"/>
              </a:defRPr>
            </a:lvl6pPr>
            <a:lvl7pPr marL="2971800" indent="-228600" defTabSz="457200" eaLnBrk="0" fontAlgn="base" hangingPunct="0">
              <a:spcBef>
                <a:spcPct val="20000"/>
              </a:spcBef>
              <a:spcAft>
                <a:spcPct val="0"/>
              </a:spcAft>
              <a:buFont typeface="Arial" pitchFamily="34" charset="0"/>
              <a:buChar char="»"/>
              <a:defRPr sz="1200">
                <a:solidFill>
                  <a:srgbClr val="404040"/>
                </a:solidFill>
                <a:latin typeface="Arial" pitchFamily="34" charset="0"/>
              </a:defRPr>
            </a:lvl7pPr>
            <a:lvl8pPr marL="3429000" indent="-228600" defTabSz="457200" eaLnBrk="0" fontAlgn="base" hangingPunct="0">
              <a:spcBef>
                <a:spcPct val="20000"/>
              </a:spcBef>
              <a:spcAft>
                <a:spcPct val="0"/>
              </a:spcAft>
              <a:buFont typeface="Arial" pitchFamily="34" charset="0"/>
              <a:buChar char="»"/>
              <a:defRPr sz="1200">
                <a:solidFill>
                  <a:srgbClr val="404040"/>
                </a:solidFill>
                <a:latin typeface="Arial" pitchFamily="34" charset="0"/>
              </a:defRPr>
            </a:lvl8pPr>
            <a:lvl9pPr marL="3886200" indent="-228600" defTabSz="457200" eaLnBrk="0" fontAlgn="base" hangingPunct="0">
              <a:spcBef>
                <a:spcPct val="20000"/>
              </a:spcBef>
              <a:spcAft>
                <a:spcPct val="0"/>
              </a:spcAft>
              <a:buFont typeface="Arial" pitchFamily="34" charset="0"/>
              <a:buChar char="»"/>
              <a:defRPr sz="1200">
                <a:solidFill>
                  <a:srgbClr val="404040"/>
                </a:solidFill>
                <a:latin typeface="Arial" pitchFamily="34" charset="0"/>
              </a:defRPr>
            </a:lvl9pPr>
          </a:lstStyle>
          <a:p>
            <a:pPr eaLnBrk="1" hangingPunct="1">
              <a:spcBef>
                <a:spcPct val="0"/>
              </a:spcBef>
              <a:buFontTx/>
              <a:buNone/>
            </a:pPr>
            <a:r>
              <a:rPr lang="es-ES" altLang="en-US" sz="1100" dirty="0">
                <a:solidFill>
                  <a:srgbClr val="FFFFFF"/>
                </a:solidFill>
                <a:ea typeface="Arial" pitchFamily="34" charset="0"/>
                <a:cs typeface="ＭＳ Ｐゴシック" pitchFamily="34" charset="-128"/>
              </a:rPr>
              <a:t>14</a:t>
            </a:r>
          </a:p>
        </p:txBody>
      </p:sp>
      <p:pic>
        <p:nvPicPr>
          <p:cNvPr id="37898"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2488" y="3036888"/>
            <a:ext cx="2960687" cy="2344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107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mph" presetSubtype="0" fill="hold" nodeType="withEffect">
                                  <p:stCondLst>
                                    <p:cond delay="0"/>
                                  </p:stCondLst>
                                  <p:childTnLst>
                                    <p:animClr clrSpc="rgb" dir="cw">
                                      <p:cBhvr override="childStyle">
                                        <p:cTn id="6" dur="500" fill="hold"/>
                                        <p:tgtEl>
                                          <p:spTgt spid="37895">
                                            <p:txEl>
                                              <p:pRg st="0" end="0"/>
                                            </p:txEl>
                                          </p:spTgt>
                                        </p:tgtEl>
                                        <p:attrNameLst>
                                          <p:attrName>style.color</p:attrName>
                                        </p:attrNameLst>
                                      </p:cBhvr>
                                      <p:to>
                                        <a:srgbClr val="CC0000"/>
                                      </p:to>
                                    </p:animClr>
                                    <p:animClr clrSpc="rgb" dir="cw">
                                      <p:cBhvr>
                                        <p:cTn id="7" dur="500" fill="hold"/>
                                        <p:tgtEl>
                                          <p:spTgt spid="37895">
                                            <p:txEl>
                                              <p:pRg st="0" end="0"/>
                                            </p:txEl>
                                          </p:spTgt>
                                        </p:tgtEl>
                                        <p:attrNameLst>
                                          <p:attrName>fillcolor</p:attrName>
                                        </p:attrNameLst>
                                      </p:cBhvr>
                                      <p:to>
                                        <a:srgbClr val="CC0000"/>
                                      </p:to>
                                    </p:animClr>
                                    <p:set>
                                      <p:cBhvr>
                                        <p:cTn id="8" dur="500" fill="hold"/>
                                        <p:tgtEl>
                                          <p:spTgt spid="37895">
                                            <p:txEl>
                                              <p:pRg st="0" end="0"/>
                                            </p:txEl>
                                          </p:spTgt>
                                        </p:tgtEl>
                                        <p:attrNameLst>
                                          <p:attrName>fill.type</p:attrName>
                                        </p:attrNameLst>
                                      </p:cBhvr>
                                      <p:to>
                                        <p:strVal val="solid"/>
                                      </p:to>
                                    </p:set>
                                    <p:set>
                                      <p:cBhvr>
                                        <p:cTn id="9" dur="500" fill="hold"/>
                                        <p:tgtEl>
                                          <p:spTgt spid="37895">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3492500" y="1381125"/>
            <a:ext cx="5053013"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4572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defTabSz="4572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defTabSz="4572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defTabSz="4572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defTabSz="4572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eaLnBrk="1" hangingPunct="1">
              <a:buFontTx/>
              <a:buChar char="•"/>
            </a:pPr>
            <a:r>
              <a:rPr lang="es-ES" altLang="en-US" sz="2400" dirty="0">
                <a:solidFill>
                  <a:srgbClr val="404040"/>
                </a:solidFill>
                <a:latin typeface="Arial" pitchFamily="34" charset="0"/>
                <a:cs typeface="Arial" pitchFamily="34" charset="0"/>
              </a:rPr>
              <a:t>Medios de comunicación</a:t>
            </a:r>
          </a:p>
          <a:p>
            <a:pPr eaLnBrk="1" hangingPunct="1">
              <a:buFontTx/>
              <a:buChar char="•"/>
            </a:pPr>
            <a:r>
              <a:rPr lang="es-ES" altLang="en-US" sz="2400" dirty="0">
                <a:solidFill>
                  <a:srgbClr val="404040"/>
                </a:solidFill>
                <a:latin typeface="Arial" pitchFamily="34" charset="0"/>
                <a:cs typeface="Arial" pitchFamily="34" charset="0"/>
              </a:rPr>
              <a:t>Búsquedas en la Web</a:t>
            </a:r>
          </a:p>
          <a:p>
            <a:pPr eaLnBrk="1" hangingPunct="1">
              <a:buFontTx/>
              <a:buChar char="•"/>
            </a:pPr>
            <a:r>
              <a:rPr lang="es-ES" altLang="en-US" sz="2400" dirty="0">
                <a:solidFill>
                  <a:srgbClr val="404040"/>
                </a:solidFill>
                <a:latin typeface="Arial" pitchFamily="34" charset="0"/>
                <a:cs typeface="Arial" pitchFamily="34" charset="0"/>
              </a:rPr>
              <a:t>Otros sistemas</a:t>
            </a:r>
          </a:p>
          <a:p>
            <a:pPr eaLnBrk="1" hangingPunct="1">
              <a:buFontTx/>
              <a:buChar char="•"/>
            </a:pPr>
            <a:r>
              <a:rPr lang="es-ES" altLang="en-US" sz="2400" dirty="0">
                <a:solidFill>
                  <a:srgbClr val="404040"/>
                </a:solidFill>
                <a:latin typeface="Arial" pitchFamily="34" charset="0"/>
                <a:cs typeface="Arial" pitchFamily="34" charset="0"/>
              </a:rPr>
              <a:t>Red</a:t>
            </a:r>
          </a:p>
          <a:p>
            <a:pPr eaLnBrk="1" hangingPunct="1">
              <a:buFontTx/>
              <a:buChar char="•"/>
            </a:pPr>
            <a:r>
              <a:rPr lang="es-ES" altLang="en-US" sz="2400" dirty="0">
                <a:solidFill>
                  <a:srgbClr val="404040"/>
                </a:solidFill>
                <a:latin typeface="Arial" pitchFamily="34" charset="0"/>
                <a:cs typeface="Arial" pitchFamily="34" charset="0"/>
              </a:rPr>
              <a:t>Expertos</a:t>
            </a:r>
          </a:p>
          <a:p>
            <a:pPr eaLnBrk="1" hangingPunct="1">
              <a:buFontTx/>
              <a:buChar char="•"/>
            </a:pPr>
            <a:r>
              <a:rPr lang="es-ES" altLang="en-US" sz="2400" dirty="0">
                <a:solidFill>
                  <a:srgbClr val="404040"/>
                </a:solidFill>
                <a:latin typeface="Arial" pitchFamily="34" charset="0"/>
                <a:cs typeface="Arial" pitchFamily="34" charset="0"/>
              </a:rPr>
              <a:t>Fuentes oficiales</a:t>
            </a:r>
          </a:p>
          <a:p>
            <a:pPr eaLnBrk="1" hangingPunct="1">
              <a:buFontTx/>
              <a:buChar char="•"/>
            </a:pPr>
            <a:r>
              <a:rPr lang="es-ES" altLang="en-US" sz="2400" dirty="0">
                <a:solidFill>
                  <a:srgbClr val="404040"/>
                </a:solidFill>
                <a:latin typeface="Arial" pitchFamily="34" charset="0"/>
                <a:cs typeface="Arial" pitchFamily="34" charset="0"/>
              </a:rPr>
              <a:t>Áreas programáticas</a:t>
            </a:r>
          </a:p>
          <a:p>
            <a:pPr eaLnBrk="1" hangingPunct="1">
              <a:buFontTx/>
              <a:buChar char="•"/>
            </a:pPr>
            <a:r>
              <a:rPr lang="es-ES" altLang="en-US" sz="2400" dirty="0">
                <a:solidFill>
                  <a:srgbClr val="404040"/>
                </a:solidFill>
                <a:latin typeface="Arial" pitchFamily="34" charset="0"/>
                <a:cs typeface="Arial" pitchFamily="34" charset="0"/>
              </a:rPr>
              <a:t>Equipo multidisciplinario</a:t>
            </a:r>
          </a:p>
          <a:p>
            <a:pPr eaLnBrk="1" hangingPunct="1">
              <a:buFontTx/>
              <a:buChar char="•"/>
            </a:pPr>
            <a:r>
              <a:rPr lang="es-ES" altLang="en-US" sz="2400" dirty="0">
                <a:solidFill>
                  <a:srgbClr val="404040"/>
                </a:solidFill>
                <a:latin typeface="Arial" pitchFamily="34" charset="0"/>
                <a:cs typeface="Arial" pitchFamily="34" charset="0"/>
              </a:rPr>
              <a:t>Equipo multicultural</a:t>
            </a:r>
          </a:p>
        </p:txBody>
      </p:sp>
      <p:pic>
        <p:nvPicPr>
          <p:cNvPr id="14" name="Picture 2" descr="http://sd.keepcalm-o-matic.co.uk/i/keep-calm-and-validate-data.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11560" y="1380832"/>
            <a:ext cx="2628943" cy="3067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8916" name="Rectangle 4"/>
          <p:cNvSpPr>
            <a:spLocks noGrp="1"/>
          </p:cNvSpPr>
          <p:nvPr>
            <p:ph type="title" idx="4294967295"/>
          </p:nvPr>
        </p:nvSpPr>
        <p:spPr>
          <a:xfrm>
            <a:off x="0" y="0"/>
            <a:ext cx="9144000" cy="576263"/>
          </a:xfrm>
          <a:solidFill>
            <a:srgbClr val="C3D69B"/>
          </a:solidFill>
        </p:spPr>
        <p:txBody>
          <a:bodyPr anchor="ctr"/>
          <a:lstStyle/>
          <a:p>
            <a:pPr eaLnBrk="1" hangingPunct="1"/>
            <a:r>
              <a:rPr lang="es-ES" altLang="en-US" dirty="0">
                <a:solidFill>
                  <a:srgbClr val="262626"/>
                </a:solidFill>
              </a:rPr>
              <a:t>RMISP - VALIDACIÓN DE DATOS</a:t>
            </a:r>
          </a:p>
        </p:txBody>
      </p:sp>
      <p:sp>
        <p:nvSpPr>
          <p:cNvPr id="38917" name="Text Box 5"/>
          <p:cNvSpPr txBox="1">
            <a:spLocks noGrp="1"/>
          </p:cNvSpPr>
          <p:nvPr/>
        </p:nvSpPr>
        <p:spPr bwMode="auto">
          <a:xfrm>
            <a:off x="8424863" y="6450013"/>
            <a:ext cx="5683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fontAlgn="base" hangingPunct="0">
              <a:spcBef>
                <a:spcPct val="20000"/>
              </a:spcBef>
              <a:spcAft>
                <a:spcPct val="0"/>
              </a:spcAft>
              <a:buFont typeface="Arial" pitchFamily="34" charset="0"/>
              <a:buChar char="•"/>
              <a:defRPr>
                <a:solidFill>
                  <a:srgbClr val="404040"/>
                </a:solidFill>
                <a:latin typeface="Arial" pitchFamily="34" charset="0"/>
              </a:defRPr>
            </a:lvl1pPr>
            <a:lvl2pPr marL="742950" indent="-285750" defTabSz="457200" eaLnBrk="0" fontAlgn="base" hangingPunct="0">
              <a:spcBef>
                <a:spcPct val="20000"/>
              </a:spcBef>
              <a:spcAft>
                <a:spcPct val="0"/>
              </a:spcAft>
              <a:buFont typeface="Arial" pitchFamily="34" charset="0"/>
              <a:buChar char="–"/>
              <a:defRPr sz="1600">
                <a:solidFill>
                  <a:srgbClr val="404040"/>
                </a:solidFill>
                <a:latin typeface="Arial" pitchFamily="34" charset="0"/>
              </a:defRPr>
            </a:lvl2pPr>
            <a:lvl3pPr marL="1143000" indent="-228600" defTabSz="457200" eaLnBrk="0" fontAlgn="base" hangingPunct="0">
              <a:spcBef>
                <a:spcPct val="20000"/>
              </a:spcBef>
              <a:spcAft>
                <a:spcPct val="0"/>
              </a:spcAft>
              <a:buFont typeface="Arial" pitchFamily="34" charset="0"/>
              <a:buChar char="•"/>
              <a:defRPr sz="1400">
                <a:solidFill>
                  <a:srgbClr val="404040"/>
                </a:solidFill>
                <a:latin typeface="Arial" pitchFamily="34" charset="0"/>
              </a:defRPr>
            </a:lvl3pPr>
            <a:lvl4pPr marL="1600200" indent="-228600" defTabSz="457200" eaLnBrk="0" fontAlgn="base" hangingPunct="0">
              <a:spcBef>
                <a:spcPct val="20000"/>
              </a:spcBef>
              <a:spcAft>
                <a:spcPct val="0"/>
              </a:spcAft>
              <a:buFont typeface="Arial" pitchFamily="34" charset="0"/>
              <a:buChar char="–"/>
              <a:defRPr sz="1200">
                <a:solidFill>
                  <a:srgbClr val="404040"/>
                </a:solidFill>
                <a:latin typeface="Arial" pitchFamily="34" charset="0"/>
              </a:defRPr>
            </a:lvl4pPr>
            <a:lvl5pPr marL="2057400" indent="-228600" defTabSz="457200" eaLnBrk="0" fontAlgn="base" hangingPunct="0">
              <a:spcBef>
                <a:spcPct val="20000"/>
              </a:spcBef>
              <a:spcAft>
                <a:spcPct val="0"/>
              </a:spcAft>
              <a:buFont typeface="Arial" pitchFamily="34" charset="0"/>
              <a:buChar char="»"/>
              <a:defRPr sz="1200">
                <a:solidFill>
                  <a:srgbClr val="404040"/>
                </a:solidFill>
                <a:latin typeface="Arial" pitchFamily="34" charset="0"/>
              </a:defRPr>
            </a:lvl5pPr>
            <a:lvl6pPr marL="2514600" indent="-228600" defTabSz="457200" eaLnBrk="0" fontAlgn="base" hangingPunct="0">
              <a:spcBef>
                <a:spcPct val="20000"/>
              </a:spcBef>
              <a:spcAft>
                <a:spcPct val="0"/>
              </a:spcAft>
              <a:buFont typeface="Arial" pitchFamily="34" charset="0"/>
              <a:buChar char="»"/>
              <a:defRPr sz="1200">
                <a:solidFill>
                  <a:srgbClr val="404040"/>
                </a:solidFill>
                <a:latin typeface="Arial" pitchFamily="34" charset="0"/>
              </a:defRPr>
            </a:lvl6pPr>
            <a:lvl7pPr marL="2971800" indent="-228600" defTabSz="457200" eaLnBrk="0" fontAlgn="base" hangingPunct="0">
              <a:spcBef>
                <a:spcPct val="20000"/>
              </a:spcBef>
              <a:spcAft>
                <a:spcPct val="0"/>
              </a:spcAft>
              <a:buFont typeface="Arial" pitchFamily="34" charset="0"/>
              <a:buChar char="»"/>
              <a:defRPr sz="1200">
                <a:solidFill>
                  <a:srgbClr val="404040"/>
                </a:solidFill>
                <a:latin typeface="Arial" pitchFamily="34" charset="0"/>
              </a:defRPr>
            </a:lvl7pPr>
            <a:lvl8pPr marL="3429000" indent="-228600" defTabSz="457200" eaLnBrk="0" fontAlgn="base" hangingPunct="0">
              <a:spcBef>
                <a:spcPct val="20000"/>
              </a:spcBef>
              <a:spcAft>
                <a:spcPct val="0"/>
              </a:spcAft>
              <a:buFont typeface="Arial" pitchFamily="34" charset="0"/>
              <a:buChar char="»"/>
              <a:defRPr sz="1200">
                <a:solidFill>
                  <a:srgbClr val="404040"/>
                </a:solidFill>
                <a:latin typeface="Arial" pitchFamily="34" charset="0"/>
              </a:defRPr>
            </a:lvl8pPr>
            <a:lvl9pPr marL="3886200" indent="-228600" defTabSz="457200" eaLnBrk="0" fontAlgn="base" hangingPunct="0">
              <a:spcBef>
                <a:spcPct val="20000"/>
              </a:spcBef>
              <a:spcAft>
                <a:spcPct val="0"/>
              </a:spcAft>
              <a:buFont typeface="Arial" pitchFamily="34" charset="0"/>
              <a:buChar char="»"/>
              <a:defRPr sz="1200">
                <a:solidFill>
                  <a:srgbClr val="404040"/>
                </a:solidFill>
                <a:latin typeface="Arial" pitchFamily="34" charset="0"/>
              </a:defRPr>
            </a:lvl9pPr>
          </a:lstStyle>
          <a:p>
            <a:pPr eaLnBrk="1" hangingPunct="1">
              <a:spcBef>
                <a:spcPct val="0"/>
              </a:spcBef>
              <a:buFontTx/>
              <a:buNone/>
            </a:pPr>
            <a:r>
              <a:rPr lang="es-ES" altLang="en-US" sz="1100" dirty="0">
                <a:solidFill>
                  <a:srgbClr val="FFFFFF"/>
                </a:solidFill>
                <a:ea typeface="Arial" pitchFamily="34" charset="0"/>
                <a:cs typeface="ＭＳ Ｐゴシック" pitchFamily="34" charset="-128"/>
              </a:rPr>
              <a:t>15</a:t>
            </a:r>
          </a:p>
        </p:txBody>
      </p:sp>
    </p:spTree>
    <p:extLst>
      <p:ext uri="{BB962C8B-B14F-4D97-AF65-F5344CB8AC3E}">
        <p14:creationId xmlns:p14="http://schemas.microsoft.com/office/powerpoint/2010/main" val="621184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fade">
                                      <p:cBhvr>
                                        <p:cTn id="7" dur="1250"/>
                                        <p:tgtEl>
                                          <p:spTgt spid="38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045029"/>
            <a:ext cx="8408988" cy="4689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3"/>
          <p:cNvSpPr>
            <a:spLocks noGrp="1"/>
          </p:cNvSpPr>
          <p:nvPr>
            <p:ph type="sldNum" sz="quarter" idx="12"/>
          </p:nvPr>
        </p:nvSpPr>
        <p:spPr bwMode="auto">
          <a:xfrm>
            <a:off x="8424863" y="6450013"/>
            <a:ext cx="5683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a:solidFill>
                  <a:srgbClr val="404040"/>
                </a:solidFill>
                <a:latin typeface="Arial" charset="0"/>
              </a:defRPr>
            </a:lvl1pPr>
            <a:lvl2pPr marL="742950" indent="-285750" eaLnBrk="0" hangingPunct="0">
              <a:spcBef>
                <a:spcPct val="20000"/>
              </a:spcBef>
              <a:buFont typeface="Arial" charset="0"/>
              <a:buChar char="–"/>
              <a:defRPr sz="1600">
                <a:solidFill>
                  <a:srgbClr val="404040"/>
                </a:solidFill>
                <a:latin typeface="Arial" charset="0"/>
              </a:defRPr>
            </a:lvl2pPr>
            <a:lvl3pPr marL="1143000" indent="-228600" eaLnBrk="0" hangingPunct="0">
              <a:spcBef>
                <a:spcPct val="20000"/>
              </a:spcBef>
              <a:buFont typeface="Arial" charset="0"/>
              <a:buChar char="•"/>
              <a:defRPr sz="1400">
                <a:solidFill>
                  <a:srgbClr val="404040"/>
                </a:solidFill>
                <a:latin typeface="Arial" charset="0"/>
              </a:defRPr>
            </a:lvl3pPr>
            <a:lvl4pPr marL="1600200" indent="-228600" eaLnBrk="0" hangingPunct="0">
              <a:spcBef>
                <a:spcPct val="20000"/>
              </a:spcBef>
              <a:buFont typeface="Arial" charset="0"/>
              <a:buChar char="–"/>
              <a:defRPr sz="1200">
                <a:solidFill>
                  <a:srgbClr val="404040"/>
                </a:solidFill>
                <a:latin typeface="Arial" charset="0"/>
              </a:defRPr>
            </a:lvl4pPr>
            <a:lvl5pPr marL="2057400" indent="-228600" eaLnBrk="0" hangingPunct="0">
              <a:spcBef>
                <a:spcPct val="20000"/>
              </a:spcBef>
              <a:buFont typeface="Arial" charset="0"/>
              <a:buChar char="»"/>
              <a:defRPr sz="1200">
                <a:solidFill>
                  <a:srgbClr val="404040"/>
                </a:solidFill>
                <a:latin typeface="Arial" charset="0"/>
              </a:defRPr>
            </a:lvl5pPr>
            <a:lvl6pPr marL="2514600" indent="-228600" defTabSz="457200" eaLnBrk="0" fontAlgn="base" hangingPunct="0">
              <a:spcBef>
                <a:spcPct val="20000"/>
              </a:spcBef>
              <a:spcAft>
                <a:spcPct val="0"/>
              </a:spcAft>
              <a:buFont typeface="Arial" charset="0"/>
              <a:buChar char="»"/>
              <a:defRPr sz="1200">
                <a:solidFill>
                  <a:srgbClr val="404040"/>
                </a:solidFill>
                <a:latin typeface="Arial" charset="0"/>
              </a:defRPr>
            </a:lvl6pPr>
            <a:lvl7pPr marL="2971800" indent="-228600" defTabSz="457200" eaLnBrk="0" fontAlgn="base" hangingPunct="0">
              <a:spcBef>
                <a:spcPct val="20000"/>
              </a:spcBef>
              <a:spcAft>
                <a:spcPct val="0"/>
              </a:spcAft>
              <a:buFont typeface="Arial" charset="0"/>
              <a:buChar char="»"/>
              <a:defRPr sz="1200">
                <a:solidFill>
                  <a:srgbClr val="404040"/>
                </a:solidFill>
                <a:latin typeface="Arial" charset="0"/>
              </a:defRPr>
            </a:lvl7pPr>
            <a:lvl8pPr marL="3429000" indent="-228600" defTabSz="457200" eaLnBrk="0" fontAlgn="base" hangingPunct="0">
              <a:spcBef>
                <a:spcPct val="20000"/>
              </a:spcBef>
              <a:spcAft>
                <a:spcPct val="0"/>
              </a:spcAft>
              <a:buFont typeface="Arial" charset="0"/>
              <a:buChar char="»"/>
              <a:defRPr sz="1200">
                <a:solidFill>
                  <a:srgbClr val="404040"/>
                </a:solidFill>
                <a:latin typeface="Arial" charset="0"/>
              </a:defRPr>
            </a:lvl8pPr>
            <a:lvl9pPr marL="3886200" indent="-228600" defTabSz="457200" eaLnBrk="0" fontAlgn="base" hangingPunct="0">
              <a:spcBef>
                <a:spcPct val="20000"/>
              </a:spcBef>
              <a:spcAft>
                <a:spcPct val="0"/>
              </a:spcAft>
              <a:buFont typeface="Arial" charset="0"/>
              <a:buChar char="»"/>
              <a:defRPr sz="1200">
                <a:solidFill>
                  <a:srgbClr val="404040"/>
                </a:solidFill>
                <a:latin typeface="Arial" charset="0"/>
              </a:defRPr>
            </a:lvl9pPr>
          </a:lstStyle>
          <a:p>
            <a:pPr eaLnBrk="1" hangingPunct="1">
              <a:spcBef>
                <a:spcPct val="0"/>
              </a:spcBef>
              <a:buFontTx/>
              <a:buNone/>
            </a:pPr>
            <a:fld id="{DDA32210-1D22-4FF1-B9E1-C7A63B33C613}" type="slidenum">
              <a:rPr lang="es-ES" altLang="en-US" smtClean="0">
                <a:solidFill>
                  <a:prstClr val="white"/>
                </a:solidFill>
              </a:rPr>
              <a:pPr eaLnBrk="1" hangingPunct="1">
                <a:spcBef>
                  <a:spcPct val="0"/>
                </a:spcBef>
                <a:buFontTx/>
                <a:buNone/>
              </a:pPr>
              <a:t>16</a:t>
            </a:fld>
            <a:endParaRPr lang="es-ES" altLang="en-US" dirty="0">
              <a:solidFill>
                <a:prstClr val="white"/>
              </a:solidFill>
            </a:endParaRPr>
          </a:p>
        </p:txBody>
      </p:sp>
      <p:sp>
        <p:nvSpPr>
          <p:cNvPr id="7" name="Title 1"/>
          <p:cNvSpPr txBox="1">
            <a:spLocks/>
          </p:cNvSpPr>
          <p:nvPr/>
        </p:nvSpPr>
        <p:spPr>
          <a:xfrm>
            <a:off x="0" y="0"/>
            <a:ext cx="9144000" cy="576263"/>
          </a:xfrm>
          <a:prstGeom prst="rect">
            <a:avLst/>
          </a:prstGeom>
          <a:solidFill>
            <a:schemeClr val="accent3">
              <a:lumMod val="60000"/>
              <a:lumOff val="40000"/>
            </a:schemeClr>
          </a:solidFill>
        </p:spPr>
        <p:txBody>
          <a:bodyPr anchor="ctr"/>
          <a:lstStyle>
            <a:lvl1pPr algn="l" defTabSz="457200" rtl="0" eaLnBrk="0" fontAlgn="base" hangingPunct="0">
              <a:spcBef>
                <a:spcPct val="0"/>
              </a:spcBef>
              <a:spcAft>
                <a:spcPct val="0"/>
              </a:spcAft>
              <a:defRPr sz="2400" b="1" kern="1200">
                <a:solidFill>
                  <a:srgbClr val="4F0D1E"/>
                </a:solidFill>
                <a:latin typeface="+mj-lt"/>
                <a:ea typeface="+mj-ea"/>
                <a:cs typeface="+mj-cs"/>
              </a:defRPr>
            </a:lvl1pPr>
            <a:lvl2pPr algn="l" defTabSz="457200" rtl="0" eaLnBrk="0" fontAlgn="base" hangingPunct="0">
              <a:spcBef>
                <a:spcPct val="0"/>
              </a:spcBef>
              <a:spcAft>
                <a:spcPct val="0"/>
              </a:spcAft>
              <a:defRPr sz="2400" b="1">
                <a:solidFill>
                  <a:srgbClr val="4F0D1E"/>
                </a:solidFill>
                <a:latin typeface="Arial" charset="0"/>
              </a:defRPr>
            </a:lvl2pPr>
            <a:lvl3pPr algn="l" defTabSz="457200" rtl="0" eaLnBrk="0" fontAlgn="base" hangingPunct="0">
              <a:spcBef>
                <a:spcPct val="0"/>
              </a:spcBef>
              <a:spcAft>
                <a:spcPct val="0"/>
              </a:spcAft>
              <a:defRPr sz="2400" b="1">
                <a:solidFill>
                  <a:srgbClr val="4F0D1E"/>
                </a:solidFill>
                <a:latin typeface="Arial" charset="0"/>
              </a:defRPr>
            </a:lvl3pPr>
            <a:lvl4pPr algn="l" defTabSz="457200" rtl="0" eaLnBrk="0" fontAlgn="base" hangingPunct="0">
              <a:spcBef>
                <a:spcPct val="0"/>
              </a:spcBef>
              <a:spcAft>
                <a:spcPct val="0"/>
              </a:spcAft>
              <a:defRPr sz="2400" b="1">
                <a:solidFill>
                  <a:srgbClr val="4F0D1E"/>
                </a:solidFill>
                <a:latin typeface="Arial" charset="0"/>
              </a:defRPr>
            </a:lvl4pPr>
            <a:lvl5pPr algn="l" defTabSz="457200" rtl="0" eaLnBrk="0" fontAlgn="base" hangingPunct="0">
              <a:spcBef>
                <a:spcPct val="0"/>
              </a:spcBef>
              <a:spcAft>
                <a:spcPct val="0"/>
              </a:spcAft>
              <a:defRPr sz="2400" b="1">
                <a:solidFill>
                  <a:srgbClr val="4F0D1E"/>
                </a:solidFill>
                <a:latin typeface="Arial" charset="0"/>
              </a:defRPr>
            </a:lvl5pPr>
            <a:lvl6pPr marL="457200" algn="l" defTabSz="457200" rtl="0" fontAlgn="base">
              <a:spcBef>
                <a:spcPct val="0"/>
              </a:spcBef>
              <a:spcAft>
                <a:spcPct val="0"/>
              </a:spcAft>
              <a:defRPr sz="2400" b="1">
                <a:solidFill>
                  <a:srgbClr val="4F0D1E"/>
                </a:solidFill>
                <a:latin typeface="Arial" charset="0"/>
              </a:defRPr>
            </a:lvl6pPr>
            <a:lvl7pPr marL="914400" algn="l" defTabSz="457200" rtl="0" fontAlgn="base">
              <a:spcBef>
                <a:spcPct val="0"/>
              </a:spcBef>
              <a:spcAft>
                <a:spcPct val="0"/>
              </a:spcAft>
              <a:defRPr sz="2400" b="1">
                <a:solidFill>
                  <a:srgbClr val="4F0D1E"/>
                </a:solidFill>
                <a:latin typeface="Arial" charset="0"/>
              </a:defRPr>
            </a:lvl7pPr>
            <a:lvl8pPr marL="1371600" algn="l" defTabSz="457200" rtl="0" fontAlgn="base">
              <a:spcBef>
                <a:spcPct val="0"/>
              </a:spcBef>
              <a:spcAft>
                <a:spcPct val="0"/>
              </a:spcAft>
              <a:defRPr sz="2400" b="1">
                <a:solidFill>
                  <a:srgbClr val="4F0D1E"/>
                </a:solidFill>
                <a:latin typeface="Arial" charset="0"/>
              </a:defRPr>
            </a:lvl8pPr>
            <a:lvl9pPr marL="1828800" algn="l" defTabSz="457200" rtl="0" fontAlgn="base">
              <a:spcBef>
                <a:spcPct val="0"/>
              </a:spcBef>
              <a:spcAft>
                <a:spcPct val="0"/>
              </a:spcAft>
              <a:defRPr sz="2400" b="1">
                <a:solidFill>
                  <a:srgbClr val="4F0D1E"/>
                </a:solidFill>
                <a:latin typeface="Arial" charset="0"/>
              </a:defRPr>
            </a:lvl9pPr>
          </a:lstStyle>
          <a:p>
            <a:pPr eaLnBrk="1" hangingPunct="1">
              <a:defRPr/>
            </a:pPr>
            <a:r>
              <a:rPr lang="es-ES" altLang="en-US" cap="small" dirty="0">
                <a:solidFill>
                  <a:prstClr val="black">
                    <a:lumMod val="85000"/>
                    <a:lumOff val="15000"/>
                  </a:prstClr>
                </a:solidFill>
              </a:rPr>
              <a:t>RMISP– A(H1N1)</a:t>
            </a:r>
          </a:p>
        </p:txBody>
      </p:sp>
    </p:spTree>
    <p:extLst>
      <p:ext uri="{BB962C8B-B14F-4D97-AF65-F5344CB8AC3E}">
        <p14:creationId xmlns:p14="http://schemas.microsoft.com/office/powerpoint/2010/main" val="4166525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8" name="Picture 12"/>
          <p:cNvPicPr>
            <a:picLocks noChangeAspect="1" noChangeArrowheads="1"/>
          </p:cNvPicPr>
          <p:nvPr/>
        </p:nvPicPr>
        <p:blipFill>
          <a:blip r:embed="rId3"/>
          <a:srcRect/>
          <a:stretch>
            <a:fillRect/>
          </a:stretch>
        </p:blipFill>
        <p:spPr bwMode="auto">
          <a:xfrm>
            <a:off x="395536" y="1185905"/>
            <a:ext cx="4284476" cy="332321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7347" name="Picture 8"/>
          <p:cNvPicPr>
            <a:picLocks noChangeAspect="1" noChangeArrowheads="1"/>
          </p:cNvPicPr>
          <p:nvPr/>
        </p:nvPicPr>
        <p:blipFill>
          <a:blip r:embed="rId4"/>
          <a:srcRect/>
          <a:stretch>
            <a:fillRect/>
          </a:stretch>
        </p:blipFill>
        <p:spPr bwMode="auto">
          <a:xfrm>
            <a:off x="3563888" y="923373"/>
            <a:ext cx="2878591" cy="250562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4101" name="Picture 5" descr="C:\WINDOWS\Temp\Temporary Internet Files\Content.IE5\ISVNP1CW\MC910216995[1].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99700" y="3469225"/>
            <a:ext cx="4308304" cy="270944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3" name="Rectangle 2"/>
          <p:cNvSpPr/>
          <p:nvPr/>
        </p:nvSpPr>
        <p:spPr>
          <a:xfrm>
            <a:off x="6402572" y="1268760"/>
            <a:ext cx="2579552" cy="415498"/>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defTabSz="457200"/>
            <a:r>
              <a:rPr lang="es-ES" sz="2100" b="1" dirty="0">
                <a:ln>
                  <a:prstDash val="solid"/>
                </a:ln>
                <a:solidFill>
                  <a:prstClr val="black">
                    <a:lumMod val="75000"/>
                    <a:lumOff val="25000"/>
                  </a:prstClr>
                </a:solidFill>
                <a:effectLst>
                  <a:outerShdw blurRad="88000" dist="50800" dir="5040000" algn="tl">
                    <a:srgbClr val="8064A2">
                      <a:tint val="80000"/>
                      <a:satMod val="250000"/>
                      <a:alpha val="45000"/>
                    </a:srgbClr>
                  </a:outerShdw>
                </a:effectLst>
                <a:latin typeface="Arial" pitchFamily="34" charset="0"/>
                <a:cs typeface="Arial" pitchFamily="34" charset="0"/>
              </a:rPr>
              <a:t>Panel de informes </a:t>
            </a:r>
          </a:p>
        </p:txBody>
      </p:sp>
      <p:sp>
        <p:nvSpPr>
          <p:cNvPr id="18" name="Rectangle 17"/>
          <p:cNvSpPr/>
          <p:nvPr/>
        </p:nvSpPr>
        <p:spPr>
          <a:xfrm>
            <a:off x="6626942" y="1718810"/>
            <a:ext cx="2130812" cy="415498"/>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defTabSz="457200"/>
            <a:r>
              <a:rPr lang="es-ES" sz="2100" b="1" dirty="0">
                <a:ln>
                  <a:prstDash val="solid"/>
                </a:ln>
                <a:solidFill>
                  <a:prstClr val="black">
                    <a:lumMod val="75000"/>
                    <a:lumOff val="25000"/>
                  </a:prstClr>
                </a:solidFill>
                <a:effectLst>
                  <a:outerShdw blurRad="88000" dist="50800" dir="5040000" algn="tl">
                    <a:srgbClr val="8064A2">
                      <a:tint val="80000"/>
                      <a:satMod val="250000"/>
                      <a:alpha val="45000"/>
                    </a:srgbClr>
                  </a:outerShdw>
                </a:effectLst>
                <a:latin typeface="Arial" pitchFamily="34" charset="0"/>
                <a:ea typeface="+mn-ea"/>
                <a:cs typeface="Arial" pitchFamily="34" charset="0"/>
              </a:rPr>
              <a:t>Redes sociales</a:t>
            </a:r>
          </a:p>
        </p:txBody>
      </p:sp>
      <p:sp>
        <p:nvSpPr>
          <p:cNvPr id="19" name="Rectangle 18"/>
          <p:cNvSpPr/>
          <p:nvPr/>
        </p:nvSpPr>
        <p:spPr>
          <a:xfrm>
            <a:off x="6290311" y="2168860"/>
            <a:ext cx="2804073" cy="415498"/>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defTabSz="457200"/>
            <a:r>
              <a:rPr lang="es-ES" sz="2100" b="1" dirty="0">
                <a:ln>
                  <a:prstDash val="solid"/>
                </a:ln>
                <a:solidFill>
                  <a:prstClr val="black">
                    <a:lumMod val="75000"/>
                    <a:lumOff val="25000"/>
                  </a:prstClr>
                </a:solidFill>
                <a:effectLst>
                  <a:outerShdw blurRad="88000" dist="50800" dir="5040000" algn="tl">
                    <a:srgbClr val="8064A2">
                      <a:tint val="80000"/>
                      <a:satMod val="250000"/>
                      <a:alpha val="45000"/>
                    </a:srgbClr>
                  </a:outerShdw>
                </a:effectLst>
                <a:latin typeface="Arial" pitchFamily="34" charset="0"/>
                <a:ea typeface="+mn-ea"/>
                <a:cs typeface="Arial" pitchFamily="34" charset="0"/>
              </a:rPr>
              <a:t>Inteligencia espacial</a:t>
            </a:r>
          </a:p>
        </p:txBody>
      </p:sp>
      <p:sp>
        <p:nvSpPr>
          <p:cNvPr id="20" name="Rectangle 19"/>
          <p:cNvSpPr/>
          <p:nvPr/>
        </p:nvSpPr>
        <p:spPr>
          <a:xfrm>
            <a:off x="6413797" y="2618910"/>
            <a:ext cx="2557110" cy="415498"/>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defTabSz="457200"/>
            <a:r>
              <a:rPr lang="es-ES" sz="2100" b="1" dirty="0">
                <a:ln>
                  <a:prstDash val="solid"/>
                </a:ln>
                <a:solidFill>
                  <a:prstClr val="black">
                    <a:lumMod val="75000"/>
                    <a:lumOff val="25000"/>
                  </a:prstClr>
                </a:solidFill>
                <a:effectLst>
                  <a:outerShdw blurRad="88000" dist="50800" dir="5040000" algn="tl">
                    <a:srgbClr val="8064A2">
                      <a:tint val="80000"/>
                      <a:satMod val="250000"/>
                      <a:alpha val="45000"/>
                    </a:srgbClr>
                  </a:outerShdw>
                </a:effectLst>
                <a:latin typeface="Arial" pitchFamily="34" charset="0"/>
                <a:ea typeface="+mn-ea"/>
                <a:cs typeface="Arial" pitchFamily="34" charset="0"/>
              </a:rPr>
              <a:t>Métrica y analítica</a:t>
            </a:r>
          </a:p>
        </p:txBody>
      </p:sp>
      <p:sp>
        <p:nvSpPr>
          <p:cNvPr id="21" name="Rectangle 20"/>
          <p:cNvSpPr/>
          <p:nvPr/>
        </p:nvSpPr>
        <p:spPr>
          <a:xfrm>
            <a:off x="6170982" y="3068960"/>
            <a:ext cx="3042739" cy="415498"/>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defTabSz="457200"/>
            <a:r>
              <a:rPr lang="es-ES" sz="2100" b="1" dirty="0">
                <a:ln>
                  <a:prstDash val="solid"/>
                </a:ln>
                <a:solidFill>
                  <a:prstClr val="black">
                    <a:lumMod val="75000"/>
                    <a:lumOff val="25000"/>
                  </a:prstClr>
                </a:solidFill>
                <a:effectLst>
                  <a:outerShdw blurRad="88000" dist="50800" dir="5040000" algn="tl">
                    <a:srgbClr val="8064A2">
                      <a:tint val="80000"/>
                      <a:satMod val="250000"/>
                      <a:alpha val="45000"/>
                    </a:srgbClr>
                  </a:outerShdw>
                </a:effectLst>
                <a:latin typeface="Arial" pitchFamily="34" charset="0"/>
                <a:ea typeface="+mn-ea"/>
                <a:cs typeface="Arial" pitchFamily="34" charset="0"/>
              </a:rPr>
              <a:t>Algoritmos mejorados</a:t>
            </a:r>
          </a:p>
        </p:txBody>
      </p:sp>
      <p:pic>
        <p:nvPicPr>
          <p:cNvPr id="4104" name="Picture 8"/>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996614" y="3695919"/>
            <a:ext cx="4592687" cy="233650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descr="http://www.indium.com/_images/0531/computer_brain_white.jp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448713" y="3615469"/>
            <a:ext cx="2072540" cy="241695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14" name="Slide Number Placeholder 3"/>
          <p:cNvSpPr>
            <a:spLocks noGrp="1"/>
          </p:cNvSpPr>
          <p:nvPr>
            <p:ph type="sldNum" sz="quarter" idx="12"/>
          </p:nvPr>
        </p:nvSpPr>
        <p:spPr bwMode="auto">
          <a:xfrm>
            <a:off x="8424863" y="6450013"/>
            <a:ext cx="5683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a:solidFill>
                  <a:srgbClr val="404040"/>
                </a:solidFill>
                <a:latin typeface="Arial" charset="0"/>
              </a:defRPr>
            </a:lvl1pPr>
            <a:lvl2pPr marL="742950" indent="-285750" eaLnBrk="0" hangingPunct="0">
              <a:spcBef>
                <a:spcPct val="20000"/>
              </a:spcBef>
              <a:buFont typeface="Arial" charset="0"/>
              <a:buChar char="–"/>
              <a:defRPr sz="1600">
                <a:solidFill>
                  <a:srgbClr val="404040"/>
                </a:solidFill>
                <a:latin typeface="Arial" charset="0"/>
              </a:defRPr>
            </a:lvl2pPr>
            <a:lvl3pPr marL="1143000" indent="-228600" eaLnBrk="0" hangingPunct="0">
              <a:spcBef>
                <a:spcPct val="20000"/>
              </a:spcBef>
              <a:buFont typeface="Arial" charset="0"/>
              <a:buChar char="•"/>
              <a:defRPr sz="1400">
                <a:solidFill>
                  <a:srgbClr val="404040"/>
                </a:solidFill>
                <a:latin typeface="Arial" charset="0"/>
              </a:defRPr>
            </a:lvl3pPr>
            <a:lvl4pPr marL="1600200" indent="-228600" eaLnBrk="0" hangingPunct="0">
              <a:spcBef>
                <a:spcPct val="20000"/>
              </a:spcBef>
              <a:buFont typeface="Arial" charset="0"/>
              <a:buChar char="–"/>
              <a:defRPr sz="1200">
                <a:solidFill>
                  <a:srgbClr val="404040"/>
                </a:solidFill>
                <a:latin typeface="Arial" charset="0"/>
              </a:defRPr>
            </a:lvl4pPr>
            <a:lvl5pPr marL="2057400" indent="-228600" eaLnBrk="0" hangingPunct="0">
              <a:spcBef>
                <a:spcPct val="20000"/>
              </a:spcBef>
              <a:buFont typeface="Arial" charset="0"/>
              <a:buChar char="»"/>
              <a:defRPr sz="1200">
                <a:solidFill>
                  <a:srgbClr val="404040"/>
                </a:solidFill>
                <a:latin typeface="Arial" charset="0"/>
              </a:defRPr>
            </a:lvl5pPr>
            <a:lvl6pPr marL="2514600" indent="-228600" defTabSz="457200" eaLnBrk="0" fontAlgn="base" hangingPunct="0">
              <a:spcBef>
                <a:spcPct val="20000"/>
              </a:spcBef>
              <a:spcAft>
                <a:spcPct val="0"/>
              </a:spcAft>
              <a:buFont typeface="Arial" charset="0"/>
              <a:buChar char="»"/>
              <a:defRPr sz="1200">
                <a:solidFill>
                  <a:srgbClr val="404040"/>
                </a:solidFill>
                <a:latin typeface="Arial" charset="0"/>
              </a:defRPr>
            </a:lvl6pPr>
            <a:lvl7pPr marL="2971800" indent="-228600" defTabSz="457200" eaLnBrk="0" fontAlgn="base" hangingPunct="0">
              <a:spcBef>
                <a:spcPct val="20000"/>
              </a:spcBef>
              <a:spcAft>
                <a:spcPct val="0"/>
              </a:spcAft>
              <a:buFont typeface="Arial" charset="0"/>
              <a:buChar char="»"/>
              <a:defRPr sz="1200">
                <a:solidFill>
                  <a:srgbClr val="404040"/>
                </a:solidFill>
                <a:latin typeface="Arial" charset="0"/>
              </a:defRPr>
            </a:lvl7pPr>
            <a:lvl8pPr marL="3429000" indent="-228600" defTabSz="457200" eaLnBrk="0" fontAlgn="base" hangingPunct="0">
              <a:spcBef>
                <a:spcPct val="20000"/>
              </a:spcBef>
              <a:spcAft>
                <a:spcPct val="0"/>
              </a:spcAft>
              <a:buFont typeface="Arial" charset="0"/>
              <a:buChar char="»"/>
              <a:defRPr sz="1200">
                <a:solidFill>
                  <a:srgbClr val="404040"/>
                </a:solidFill>
                <a:latin typeface="Arial" charset="0"/>
              </a:defRPr>
            </a:lvl8pPr>
            <a:lvl9pPr marL="3886200" indent="-228600" defTabSz="457200" eaLnBrk="0" fontAlgn="base" hangingPunct="0">
              <a:spcBef>
                <a:spcPct val="20000"/>
              </a:spcBef>
              <a:spcAft>
                <a:spcPct val="0"/>
              </a:spcAft>
              <a:buFont typeface="Arial" charset="0"/>
              <a:buChar char="»"/>
              <a:defRPr sz="1200">
                <a:solidFill>
                  <a:srgbClr val="404040"/>
                </a:solidFill>
                <a:latin typeface="Arial" charset="0"/>
              </a:defRPr>
            </a:lvl9pPr>
          </a:lstStyle>
          <a:p>
            <a:pPr eaLnBrk="1" hangingPunct="1">
              <a:spcBef>
                <a:spcPct val="0"/>
              </a:spcBef>
              <a:buFontTx/>
              <a:buNone/>
            </a:pPr>
            <a:fld id="{DDA32210-1D22-4FF1-B9E1-C7A63B33C613}" type="slidenum">
              <a:rPr lang="es-ES" altLang="en-US" smtClean="0">
                <a:solidFill>
                  <a:prstClr val="white"/>
                </a:solidFill>
              </a:rPr>
              <a:pPr eaLnBrk="1" hangingPunct="1">
                <a:spcBef>
                  <a:spcPct val="0"/>
                </a:spcBef>
                <a:buFontTx/>
                <a:buNone/>
              </a:pPr>
              <a:t>17</a:t>
            </a:fld>
            <a:endParaRPr lang="es-ES" altLang="en-US" dirty="0">
              <a:solidFill>
                <a:prstClr val="white"/>
              </a:solidFill>
            </a:endParaRPr>
          </a:p>
        </p:txBody>
      </p:sp>
      <p:sp>
        <p:nvSpPr>
          <p:cNvPr id="16" name="Title 1"/>
          <p:cNvSpPr txBox="1">
            <a:spLocks/>
          </p:cNvSpPr>
          <p:nvPr/>
        </p:nvSpPr>
        <p:spPr>
          <a:xfrm>
            <a:off x="0" y="0"/>
            <a:ext cx="9144000" cy="576263"/>
          </a:xfrm>
          <a:prstGeom prst="rect">
            <a:avLst/>
          </a:prstGeom>
          <a:solidFill>
            <a:schemeClr val="accent3">
              <a:lumMod val="60000"/>
              <a:lumOff val="40000"/>
            </a:schemeClr>
          </a:solidFill>
        </p:spPr>
        <p:txBody>
          <a:bodyPr anchor="ctr"/>
          <a:lstStyle>
            <a:lvl1pPr algn="l" defTabSz="457200" rtl="0" eaLnBrk="0" fontAlgn="base" hangingPunct="0">
              <a:spcBef>
                <a:spcPct val="0"/>
              </a:spcBef>
              <a:spcAft>
                <a:spcPct val="0"/>
              </a:spcAft>
              <a:defRPr sz="2400" b="1" kern="1200">
                <a:solidFill>
                  <a:srgbClr val="4F0D1E"/>
                </a:solidFill>
                <a:latin typeface="+mj-lt"/>
                <a:ea typeface="+mj-ea"/>
                <a:cs typeface="+mj-cs"/>
              </a:defRPr>
            </a:lvl1pPr>
            <a:lvl2pPr algn="l" defTabSz="457200" rtl="0" eaLnBrk="0" fontAlgn="base" hangingPunct="0">
              <a:spcBef>
                <a:spcPct val="0"/>
              </a:spcBef>
              <a:spcAft>
                <a:spcPct val="0"/>
              </a:spcAft>
              <a:defRPr sz="2400" b="1">
                <a:solidFill>
                  <a:srgbClr val="4F0D1E"/>
                </a:solidFill>
                <a:latin typeface="Arial" charset="0"/>
              </a:defRPr>
            </a:lvl2pPr>
            <a:lvl3pPr algn="l" defTabSz="457200" rtl="0" eaLnBrk="0" fontAlgn="base" hangingPunct="0">
              <a:spcBef>
                <a:spcPct val="0"/>
              </a:spcBef>
              <a:spcAft>
                <a:spcPct val="0"/>
              </a:spcAft>
              <a:defRPr sz="2400" b="1">
                <a:solidFill>
                  <a:srgbClr val="4F0D1E"/>
                </a:solidFill>
                <a:latin typeface="Arial" charset="0"/>
              </a:defRPr>
            </a:lvl3pPr>
            <a:lvl4pPr algn="l" defTabSz="457200" rtl="0" eaLnBrk="0" fontAlgn="base" hangingPunct="0">
              <a:spcBef>
                <a:spcPct val="0"/>
              </a:spcBef>
              <a:spcAft>
                <a:spcPct val="0"/>
              </a:spcAft>
              <a:defRPr sz="2400" b="1">
                <a:solidFill>
                  <a:srgbClr val="4F0D1E"/>
                </a:solidFill>
                <a:latin typeface="Arial" charset="0"/>
              </a:defRPr>
            </a:lvl4pPr>
            <a:lvl5pPr algn="l" defTabSz="457200" rtl="0" eaLnBrk="0" fontAlgn="base" hangingPunct="0">
              <a:spcBef>
                <a:spcPct val="0"/>
              </a:spcBef>
              <a:spcAft>
                <a:spcPct val="0"/>
              </a:spcAft>
              <a:defRPr sz="2400" b="1">
                <a:solidFill>
                  <a:srgbClr val="4F0D1E"/>
                </a:solidFill>
                <a:latin typeface="Arial" charset="0"/>
              </a:defRPr>
            </a:lvl5pPr>
            <a:lvl6pPr marL="457200" algn="l" defTabSz="457200" rtl="0" fontAlgn="base">
              <a:spcBef>
                <a:spcPct val="0"/>
              </a:spcBef>
              <a:spcAft>
                <a:spcPct val="0"/>
              </a:spcAft>
              <a:defRPr sz="2400" b="1">
                <a:solidFill>
                  <a:srgbClr val="4F0D1E"/>
                </a:solidFill>
                <a:latin typeface="Arial" charset="0"/>
              </a:defRPr>
            </a:lvl6pPr>
            <a:lvl7pPr marL="914400" algn="l" defTabSz="457200" rtl="0" fontAlgn="base">
              <a:spcBef>
                <a:spcPct val="0"/>
              </a:spcBef>
              <a:spcAft>
                <a:spcPct val="0"/>
              </a:spcAft>
              <a:defRPr sz="2400" b="1">
                <a:solidFill>
                  <a:srgbClr val="4F0D1E"/>
                </a:solidFill>
                <a:latin typeface="Arial" charset="0"/>
              </a:defRPr>
            </a:lvl7pPr>
            <a:lvl8pPr marL="1371600" algn="l" defTabSz="457200" rtl="0" fontAlgn="base">
              <a:spcBef>
                <a:spcPct val="0"/>
              </a:spcBef>
              <a:spcAft>
                <a:spcPct val="0"/>
              </a:spcAft>
              <a:defRPr sz="2400" b="1">
                <a:solidFill>
                  <a:srgbClr val="4F0D1E"/>
                </a:solidFill>
                <a:latin typeface="Arial" charset="0"/>
              </a:defRPr>
            </a:lvl8pPr>
            <a:lvl9pPr marL="1828800" algn="l" defTabSz="457200" rtl="0" fontAlgn="base">
              <a:spcBef>
                <a:spcPct val="0"/>
              </a:spcBef>
              <a:spcAft>
                <a:spcPct val="0"/>
              </a:spcAft>
              <a:defRPr sz="2400" b="1">
                <a:solidFill>
                  <a:srgbClr val="4F0D1E"/>
                </a:solidFill>
                <a:latin typeface="Arial" charset="0"/>
              </a:defRPr>
            </a:lvl9pPr>
          </a:lstStyle>
          <a:p>
            <a:pPr eaLnBrk="1" hangingPunct="1">
              <a:defRPr/>
            </a:pPr>
            <a:r>
              <a:rPr lang="es-ES" altLang="en-US" cap="small" dirty="0">
                <a:solidFill>
                  <a:prstClr val="black">
                    <a:lumMod val="85000"/>
                    <a:lumOff val="15000"/>
                  </a:prstClr>
                </a:solidFill>
              </a:rPr>
              <a:t> RMISP – Futuras mejoras</a:t>
            </a:r>
          </a:p>
        </p:txBody>
      </p:sp>
    </p:spTree>
    <p:extLst>
      <p:ext uri="{BB962C8B-B14F-4D97-AF65-F5344CB8AC3E}">
        <p14:creationId xmlns:p14="http://schemas.microsoft.com/office/powerpoint/2010/main" val="3746827399"/>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childTnLst>
                                </p:cTn>
                              </p:par>
                            </p:childTnLst>
                          </p:cTn>
                        </p:par>
                        <p:par>
                          <p:cTn id="8" fill="hold">
                            <p:stCondLst>
                              <p:cond delay="1250"/>
                            </p:stCondLst>
                            <p:childTnLst>
                              <p:par>
                                <p:cTn id="9" presetID="18" presetClass="entr" presetSubtype="12" fill="hold" nodeType="afterEffect">
                                  <p:stCondLst>
                                    <p:cond delay="0"/>
                                  </p:stCondLst>
                                  <p:childTnLst>
                                    <p:set>
                                      <p:cBhvr>
                                        <p:cTn id="10" dur="1" fill="hold">
                                          <p:stCondLst>
                                            <p:cond delay="0"/>
                                          </p:stCondLst>
                                        </p:cTn>
                                        <p:tgtEl>
                                          <p:spTgt spid="57348"/>
                                        </p:tgtEl>
                                        <p:attrNameLst>
                                          <p:attrName>style.visibility</p:attrName>
                                        </p:attrNameLst>
                                      </p:cBhvr>
                                      <p:to>
                                        <p:strVal val="visible"/>
                                      </p:to>
                                    </p:set>
                                    <p:animEffect transition="in" filter="strips(downLeft)">
                                      <p:cBhvr>
                                        <p:cTn id="11" dur="1250"/>
                                        <p:tgtEl>
                                          <p:spTgt spid="5734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250"/>
                                        <p:tgtEl>
                                          <p:spTgt spid="18"/>
                                        </p:tgtEl>
                                      </p:cBhvr>
                                    </p:animEffect>
                                  </p:childTnLst>
                                </p:cTn>
                              </p:par>
                            </p:childTnLst>
                          </p:cTn>
                        </p:par>
                        <p:par>
                          <p:cTn id="17" fill="hold">
                            <p:stCondLst>
                              <p:cond delay="1250"/>
                            </p:stCondLst>
                            <p:childTnLst>
                              <p:par>
                                <p:cTn id="18" presetID="18" presetClass="entr" presetSubtype="12" fill="hold" nodeType="afterEffect">
                                  <p:stCondLst>
                                    <p:cond delay="0"/>
                                  </p:stCondLst>
                                  <p:childTnLst>
                                    <p:set>
                                      <p:cBhvr>
                                        <p:cTn id="19" dur="1" fill="hold">
                                          <p:stCondLst>
                                            <p:cond delay="0"/>
                                          </p:stCondLst>
                                        </p:cTn>
                                        <p:tgtEl>
                                          <p:spTgt spid="57347"/>
                                        </p:tgtEl>
                                        <p:attrNameLst>
                                          <p:attrName>style.visibility</p:attrName>
                                        </p:attrNameLst>
                                      </p:cBhvr>
                                      <p:to>
                                        <p:strVal val="visible"/>
                                      </p:to>
                                    </p:set>
                                    <p:animEffect transition="in" filter="strips(downLeft)">
                                      <p:cBhvr>
                                        <p:cTn id="20" dur="1250"/>
                                        <p:tgtEl>
                                          <p:spTgt spid="5734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250"/>
                                        <p:tgtEl>
                                          <p:spTgt spid="19"/>
                                        </p:tgtEl>
                                      </p:cBhvr>
                                    </p:animEffect>
                                  </p:childTnLst>
                                </p:cTn>
                              </p:par>
                            </p:childTnLst>
                          </p:cTn>
                        </p:par>
                        <p:par>
                          <p:cTn id="26" fill="hold">
                            <p:stCondLst>
                              <p:cond delay="1250"/>
                            </p:stCondLst>
                            <p:childTnLst>
                              <p:par>
                                <p:cTn id="27" presetID="18" presetClass="entr" presetSubtype="12" fill="hold" nodeType="afterEffect">
                                  <p:stCondLst>
                                    <p:cond delay="0"/>
                                  </p:stCondLst>
                                  <p:childTnLst>
                                    <p:set>
                                      <p:cBhvr>
                                        <p:cTn id="28" dur="1" fill="hold">
                                          <p:stCondLst>
                                            <p:cond delay="0"/>
                                          </p:stCondLst>
                                        </p:cTn>
                                        <p:tgtEl>
                                          <p:spTgt spid="4101"/>
                                        </p:tgtEl>
                                        <p:attrNameLst>
                                          <p:attrName>style.visibility</p:attrName>
                                        </p:attrNameLst>
                                      </p:cBhvr>
                                      <p:to>
                                        <p:strVal val="visible"/>
                                      </p:to>
                                    </p:set>
                                    <p:animEffect transition="in" filter="strips(downLeft)">
                                      <p:cBhvr>
                                        <p:cTn id="29" dur="1250"/>
                                        <p:tgtEl>
                                          <p:spTgt spid="410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1250"/>
                                        <p:tgtEl>
                                          <p:spTgt spid="20"/>
                                        </p:tgtEl>
                                      </p:cBhvr>
                                    </p:animEffect>
                                  </p:childTnLst>
                                </p:cTn>
                              </p:par>
                            </p:childTnLst>
                          </p:cTn>
                        </p:par>
                        <p:par>
                          <p:cTn id="35" fill="hold">
                            <p:stCondLst>
                              <p:cond delay="1250"/>
                            </p:stCondLst>
                            <p:childTnLst>
                              <p:par>
                                <p:cTn id="36" presetID="18" presetClass="entr" presetSubtype="12" fill="hold"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downLeft)">
                                      <p:cBhvr>
                                        <p:cTn id="38" dur="1250"/>
                                        <p:tgtEl>
                                          <p:spTgt spid="410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250"/>
                                        <p:tgtEl>
                                          <p:spTgt spid="21"/>
                                        </p:tgtEl>
                                      </p:cBhvr>
                                    </p:animEffect>
                                  </p:childTnLst>
                                </p:cTn>
                              </p:par>
                            </p:childTnLst>
                          </p:cTn>
                        </p:par>
                        <p:par>
                          <p:cTn id="44" fill="hold">
                            <p:stCondLst>
                              <p:cond delay="1250"/>
                            </p:stCondLst>
                            <p:childTnLst>
                              <p:par>
                                <p:cTn id="45" presetID="18" presetClass="entr" presetSubtype="12" fill="hold" nodeType="afterEffect">
                                  <p:stCondLst>
                                    <p:cond delay="2000"/>
                                  </p:stCondLst>
                                  <p:childTnLst>
                                    <p:set>
                                      <p:cBhvr>
                                        <p:cTn id="46" dur="1" fill="hold">
                                          <p:stCondLst>
                                            <p:cond delay="0"/>
                                          </p:stCondLst>
                                        </p:cTn>
                                        <p:tgtEl>
                                          <p:spTgt spid="4103"/>
                                        </p:tgtEl>
                                        <p:attrNameLst>
                                          <p:attrName>style.visibility</p:attrName>
                                        </p:attrNameLst>
                                      </p:cBhvr>
                                      <p:to>
                                        <p:strVal val="visible"/>
                                      </p:to>
                                    </p:set>
                                    <p:animEffect transition="in" filter="strips(downLeft)">
                                      <p:cBhvr>
                                        <p:cTn id="47" dur="1250"/>
                                        <p:tgtEl>
                                          <p:spTgt spid="4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P spid="19" grpId="0"/>
      <p:bldP spid="20" grpId="0"/>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Picture 2"/>
          <p:cNvSpPr>
            <a:spLocks noGrp="1" noChangeArrowheads="1"/>
          </p:cNvSpPr>
          <p:nvPr>
            <p:ph type="ctrTitle" idx="4294967295"/>
          </p:nvPr>
        </p:nvSpPr>
        <p:spPr>
          <a:xfrm>
            <a:off x="685800" y="1433178"/>
            <a:ext cx="7772400" cy="935732"/>
          </a:xfrm>
          <a:noFill/>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s-ES" sz="3600" cap="all" dirty="0">
                <a:ln w="0"/>
                <a:solidFill>
                  <a:schemeClr val="accent2"/>
                </a:solidFill>
                <a:effectLst>
                  <a:reflection blurRad="12700" stA="50000" endPos="50000" dist="5000" dir="5400000" sy="-100000" rotWithShape="0"/>
                </a:effectLst>
              </a:rPr>
              <a:t> MUCHAS GRACIAS</a:t>
            </a:r>
          </a:p>
        </p:txBody>
      </p:sp>
      <p:sp>
        <p:nvSpPr>
          <p:cNvPr id="4" name="Rectangle 3"/>
          <p:cNvSpPr/>
          <p:nvPr/>
        </p:nvSpPr>
        <p:spPr>
          <a:xfrm>
            <a:off x="2081575" y="3123473"/>
            <a:ext cx="4980851" cy="1569660"/>
          </a:xfrm>
          <a:prstGeom prst="rect">
            <a:avLst/>
          </a:prstGeom>
          <a:noFill/>
        </p:spPr>
        <p:txBody>
          <a:bodyPr wrap="non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defTabSz="457200" fontAlgn="base">
              <a:spcBef>
                <a:spcPct val="0"/>
              </a:spcBef>
              <a:spcAft>
                <a:spcPct val="0"/>
              </a:spcAft>
              <a:defRPr/>
            </a:pPr>
            <a:r>
              <a:rPr lang="es-ES" sz="1600" b="1" dirty="0">
                <a:ln>
                  <a:prstDash val="solid"/>
                </a:ln>
                <a:solidFill>
                  <a:prstClr val="black">
                    <a:lumMod val="75000"/>
                    <a:lumOff val="25000"/>
                  </a:prstClr>
                </a:solidFill>
                <a:effectLst>
                  <a:outerShdw blurRad="88000" dist="50800" dir="5040000" algn="tl">
                    <a:srgbClr val="8064A2">
                      <a:tint val="80000"/>
                      <a:satMod val="250000"/>
                      <a:alpha val="45000"/>
                    </a:srgbClr>
                  </a:outerShdw>
                </a:effectLst>
                <a:latin typeface="Arial" pitchFamily="34" charset="0"/>
                <a:cs typeface="Arial" pitchFamily="34" charset="0"/>
              </a:rPr>
              <a:t>Health Security Infrastructure Branch</a:t>
            </a:r>
          </a:p>
          <a:p>
            <a:pPr algn="ctr" defTabSz="457200" fontAlgn="base">
              <a:spcBef>
                <a:spcPct val="0"/>
              </a:spcBef>
              <a:spcAft>
                <a:spcPct val="0"/>
              </a:spcAft>
              <a:defRPr/>
            </a:pPr>
            <a:r>
              <a:rPr lang="es-ES" sz="1600" b="1" dirty="0">
                <a:ln>
                  <a:prstDash val="solid"/>
                </a:ln>
                <a:solidFill>
                  <a:prstClr val="black">
                    <a:lumMod val="75000"/>
                    <a:lumOff val="25000"/>
                  </a:prstClr>
                </a:solidFill>
                <a:effectLst>
                  <a:outerShdw blurRad="88000" dist="50800" dir="5040000" algn="tl">
                    <a:srgbClr val="8064A2">
                      <a:tint val="80000"/>
                      <a:satMod val="250000"/>
                      <a:alpha val="45000"/>
                    </a:srgbClr>
                  </a:outerShdw>
                </a:effectLst>
                <a:latin typeface="Arial" pitchFamily="34" charset="0"/>
                <a:cs typeface="Arial" pitchFamily="34" charset="0"/>
              </a:rPr>
              <a:t>Centre for Emergency Preparedness &amp; Response</a:t>
            </a:r>
          </a:p>
          <a:p>
            <a:pPr algn="ctr" defTabSz="457200" fontAlgn="base">
              <a:spcBef>
                <a:spcPct val="0"/>
              </a:spcBef>
              <a:spcAft>
                <a:spcPct val="0"/>
              </a:spcAft>
              <a:defRPr/>
            </a:pPr>
            <a:r>
              <a:rPr lang="es-ES" sz="1600" b="1" dirty="0">
                <a:ln>
                  <a:prstDash val="solid"/>
                </a:ln>
                <a:solidFill>
                  <a:prstClr val="black">
                    <a:lumMod val="75000"/>
                    <a:lumOff val="25000"/>
                  </a:prstClr>
                </a:solidFill>
                <a:effectLst>
                  <a:outerShdw blurRad="88000" dist="50800" dir="5040000" algn="tl">
                    <a:srgbClr val="8064A2">
                      <a:tint val="80000"/>
                      <a:satMod val="250000"/>
                      <a:alpha val="45000"/>
                    </a:srgbClr>
                  </a:outerShdw>
                </a:effectLst>
                <a:latin typeface="Arial" pitchFamily="34" charset="0"/>
                <a:cs typeface="Arial" pitchFamily="34" charset="0"/>
              </a:rPr>
              <a:t>Office of Situational Awareness and Operations</a:t>
            </a:r>
          </a:p>
          <a:p>
            <a:pPr algn="ctr" defTabSz="457200" fontAlgn="base">
              <a:spcBef>
                <a:spcPct val="0"/>
              </a:spcBef>
              <a:spcAft>
                <a:spcPct val="0"/>
              </a:spcAft>
              <a:defRPr/>
            </a:pPr>
            <a:endParaRPr lang="es-ES" sz="1600" b="1" dirty="0">
              <a:ln>
                <a:prstDash val="solid"/>
              </a:ln>
              <a:solidFill>
                <a:prstClr val="black">
                  <a:lumMod val="75000"/>
                  <a:lumOff val="25000"/>
                </a:prstClr>
              </a:solidFill>
              <a:effectLst>
                <a:outerShdw blurRad="88000" dist="50800" dir="5040000" algn="tl">
                  <a:srgbClr val="8064A2">
                    <a:tint val="80000"/>
                    <a:satMod val="250000"/>
                    <a:alpha val="45000"/>
                  </a:srgbClr>
                </a:outerShdw>
              </a:effectLst>
              <a:latin typeface="Arial" pitchFamily="34" charset="0"/>
              <a:cs typeface="Arial" pitchFamily="34" charset="0"/>
            </a:endParaRPr>
          </a:p>
          <a:p>
            <a:pPr algn="ctr" defTabSz="457200" fontAlgn="base">
              <a:spcBef>
                <a:spcPct val="0"/>
              </a:spcBef>
              <a:spcAft>
                <a:spcPct val="0"/>
              </a:spcAft>
              <a:defRPr/>
            </a:pPr>
            <a:r>
              <a:rPr lang="es-ES" sz="1600" b="1" dirty="0">
                <a:ln>
                  <a:prstDash val="solid"/>
                </a:ln>
                <a:solidFill>
                  <a:prstClr val="black">
                    <a:lumMod val="75000"/>
                    <a:lumOff val="25000"/>
                  </a:prstClr>
                </a:solidFill>
                <a:effectLst>
                  <a:outerShdw blurRad="88000" dist="50800" dir="5040000" algn="tl">
                    <a:srgbClr val="8064A2">
                      <a:tint val="80000"/>
                      <a:satMod val="250000"/>
                      <a:alpha val="45000"/>
                    </a:srgbClr>
                  </a:outerShdw>
                </a:effectLst>
                <a:latin typeface="Arial" pitchFamily="34" charset="0"/>
                <a:cs typeface="Arial" pitchFamily="34" charset="0"/>
              </a:rPr>
              <a:t>Global Public Health Intelligence Network</a:t>
            </a:r>
          </a:p>
          <a:p>
            <a:pPr algn="ctr" defTabSz="457200" fontAlgn="base">
              <a:spcBef>
                <a:spcPct val="0"/>
              </a:spcBef>
              <a:spcAft>
                <a:spcPct val="0"/>
              </a:spcAft>
              <a:defRPr/>
            </a:pPr>
            <a:r>
              <a:rPr lang="es-ES" sz="1600" b="1" dirty="0">
                <a:ln>
                  <a:prstDash val="solid"/>
                </a:ln>
                <a:solidFill>
                  <a:prstClr val="black">
                    <a:lumMod val="75000"/>
                    <a:lumOff val="25000"/>
                  </a:prstClr>
                </a:solidFill>
                <a:effectLst>
                  <a:outerShdw blurRad="88000" dist="50800" dir="5040000" algn="tl">
                    <a:srgbClr val="8064A2">
                      <a:tint val="80000"/>
                      <a:satMod val="250000"/>
                      <a:alpha val="45000"/>
                    </a:srgbClr>
                  </a:outerShdw>
                </a:effectLst>
                <a:latin typeface="Arial" pitchFamily="34" charset="0"/>
                <a:cs typeface="Arial" pitchFamily="34" charset="0"/>
              </a:rPr>
              <a:t>^+GPHIN-RMISP@phac-aspc.gc.ca^^</a:t>
            </a:r>
          </a:p>
        </p:txBody>
      </p:sp>
      <p:sp>
        <p:nvSpPr>
          <p:cNvPr id="5" name="Rectangle 4"/>
          <p:cNvSpPr/>
          <p:nvPr/>
        </p:nvSpPr>
        <p:spPr>
          <a:xfrm>
            <a:off x="2331643" y="2237087"/>
            <a:ext cx="4480714" cy="707886"/>
          </a:xfrm>
          <a:prstGeom prst="rect">
            <a:avLst/>
          </a:prstGeom>
          <a:noFill/>
        </p:spPr>
        <p:txBody>
          <a:bodyPr wrap="non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defTabSz="457200" fontAlgn="base">
              <a:spcBef>
                <a:spcPct val="0"/>
              </a:spcBef>
              <a:spcAft>
                <a:spcPct val="0"/>
              </a:spcAft>
              <a:defRPr/>
            </a:pPr>
            <a:r>
              <a:rPr lang="es-ES" sz="2000" b="1" dirty="0">
                <a:ln>
                  <a:prstDash val="solid"/>
                </a:ln>
                <a:solidFill>
                  <a:srgbClr val="C0504D"/>
                </a:solidFill>
                <a:effectLst>
                  <a:outerShdw blurRad="88000" dist="50800" dir="5040000" algn="tl">
                    <a:srgbClr val="8064A2">
                      <a:tint val="80000"/>
                      <a:satMod val="250000"/>
                      <a:alpha val="45000"/>
                    </a:srgbClr>
                  </a:outerShdw>
                </a:effectLst>
                <a:latin typeface="Arial" pitchFamily="34" charset="0"/>
                <a:cs typeface="Arial" pitchFamily="34" charset="0"/>
              </a:rPr>
              <a:t>Merci – thank you– obrigado </a:t>
            </a:r>
          </a:p>
          <a:p>
            <a:pPr algn="ctr" defTabSz="457200" fontAlgn="base">
              <a:spcBef>
                <a:spcPct val="0"/>
              </a:spcBef>
              <a:spcAft>
                <a:spcPct val="0"/>
              </a:spcAft>
              <a:defRPr/>
            </a:pPr>
            <a:r>
              <a:rPr lang="es-ES" sz="2000" b="1" dirty="0">
                <a:ln>
                  <a:prstDash val="solid"/>
                </a:ln>
                <a:solidFill>
                  <a:srgbClr val="C0504D"/>
                </a:solidFill>
                <a:effectLst>
                  <a:outerShdw blurRad="88000" dist="50800" dir="5040000" algn="tl">
                    <a:srgbClr val="8064A2">
                      <a:tint val="80000"/>
                      <a:satMod val="250000"/>
                      <a:alpha val="45000"/>
                    </a:srgbClr>
                  </a:outerShdw>
                </a:effectLst>
                <a:latin typeface="Arial" pitchFamily="34" charset="0"/>
                <a:cs typeface="Arial" pitchFamily="34" charset="0"/>
              </a:rPr>
              <a:t>شكرا – </a:t>
            </a:r>
            <a:r>
              <a:rPr lang="es-ES" sz="2000" b="1" dirty="0">
                <a:solidFill>
                  <a:srgbClr val="C0504D"/>
                </a:solidFill>
                <a:effectLst>
                  <a:outerShdw blurRad="38100" dist="38100" dir="2700000" algn="tl">
                    <a:srgbClr val="000000">
                      <a:alpha val="43137"/>
                    </a:srgbClr>
                  </a:outerShdw>
                </a:effectLst>
                <a:latin typeface="Arial" pitchFamily="34" charset="0"/>
                <a:cs typeface="Arial" pitchFamily="34" charset="0"/>
              </a:rPr>
              <a:t>مرسي </a:t>
            </a:r>
            <a:r>
              <a:rPr lang="es-ES" sz="2000" b="1" dirty="0">
                <a:ln>
                  <a:prstDash val="solid"/>
                </a:ln>
                <a:solidFill>
                  <a:srgbClr val="C0504D"/>
                </a:solidFill>
                <a:effectLst>
                  <a:outerShdw blurRad="88000" dist="50800" dir="5040000" algn="tl">
                    <a:srgbClr val="8064A2">
                      <a:tint val="80000"/>
                      <a:satMod val="250000"/>
                      <a:alpha val="45000"/>
                    </a:srgbClr>
                  </a:outerShdw>
                </a:effectLst>
                <a:latin typeface="Arial" pitchFamily="34" charset="0"/>
                <a:cs typeface="Arial" pitchFamily="34" charset="0"/>
              </a:rPr>
              <a:t>– спасибо – </a:t>
            </a:r>
            <a:r>
              <a:rPr lang="ja-JP" altLang="es-ES" sz="2000" b="1" dirty="0">
                <a:ln>
                  <a:prstDash val="solid"/>
                </a:ln>
                <a:solidFill>
                  <a:srgbClr val="C0504D"/>
                </a:solidFill>
                <a:effectLst>
                  <a:outerShdw blurRad="88000" dist="50800" dir="5040000" algn="tl">
                    <a:srgbClr val="8064A2">
                      <a:tint val="80000"/>
                      <a:satMod val="250000"/>
                      <a:alpha val="45000"/>
                    </a:srgbClr>
                  </a:outerShdw>
                </a:effectLst>
                <a:latin typeface="Arial" pitchFamily="34" charset="0"/>
                <a:ea typeface="ＭＳ Ｐゴシック"/>
                <a:cs typeface="Arial" pitchFamily="34" charset="0"/>
              </a:rPr>
              <a:t>谢谢</a:t>
            </a:r>
            <a:r>
              <a:rPr lang="es-ES" sz="2000" b="1" dirty="0">
                <a:ln>
                  <a:prstDash val="solid"/>
                </a:ln>
                <a:solidFill>
                  <a:srgbClr val="C0504D"/>
                </a:solidFill>
                <a:effectLst>
                  <a:outerShdw blurRad="88000" dist="50800" dir="5040000" algn="tl">
                    <a:srgbClr val="8064A2">
                      <a:tint val="80000"/>
                      <a:satMod val="250000"/>
                      <a:alpha val="45000"/>
                    </a:srgbClr>
                  </a:outerShdw>
                </a:effectLst>
                <a:latin typeface="Arial" pitchFamily="34" charset="0"/>
                <a:cs typeface="Arial" pitchFamily="34" charset="0"/>
              </a:rPr>
              <a:t> – </a:t>
            </a:r>
            <a:r>
              <a:rPr lang="ja-JP" altLang="es-ES" sz="2000" b="1" dirty="0">
                <a:ln>
                  <a:prstDash val="solid"/>
                </a:ln>
                <a:solidFill>
                  <a:srgbClr val="C0504D"/>
                </a:solidFill>
                <a:effectLst>
                  <a:outerShdw blurRad="88000" dist="50800" dir="5040000" algn="tl">
                    <a:srgbClr val="8064A2">
                      <a:tint val="80000"/>
                      <a:satMod val="250000"/>
                      <a:alpha val="45000"/>
                    </a:srgbClr>
                  </a:outerShdw>
                </a:effectLst>
                <a:latin typeface="Arial" pitchFamily="34" charset="0"/>
                <a:ea typeface="ＭＳ Ｐゴシック"/>
                <a:cs typeface="Arial" pitchFamily="34" charset="0"/>
              </a:rPr>
              <a:t>謝謝 </a:t>
            </a:r>
            <a:r>
              <a:rPr lang="es-ES" sz="2000" b="1" dirty="0">
                <a:ln>
                  <a:prstDash val="solid"/>
                </a:ln>
                <a:solidFill>
                  <a:srgbClr val="C0504D"/>
                </a:solidFill>
                <a:effectLst>
                  <a:outerShdw blurRad="88000" dist="50800" dir="5040000" algn="tl">
                    <a:srgbClr val="8064A2">
                      <a:tint val="80000"/>
                      <a:satMod val="250000"/>
                      <a:alpha val="45000"/>
                    </a:srgbClr>
                  </a:outerShdw>
                </a:effectLst>
                <a:latin typeface="Arial" pitchFamily="34" charset="0"/>
                <a:cs typeface="Arial" pitchFamily="34" charset="0"/>
              </a:rPr>
              <a:t> </a:t>
            </a:r>
          </a:p>
        </p:txBody>
      </p:sp>
      <p:sp>
        <p:nvSpPr>
          <p:cNvPr id="41989" name="Text Box 5"/>
          <p:cNvSpPr txBox="1">
            <a:spLocks noGrp="1"/>
          </p:cNvSpPr>
          <p:nvPr/>
        </p:nvSpPr>
        <p:spPr bwMode="auto">
          <a:xfrm>
            <a:off x="7620000" y="6137275"/>
            <a:ext cx="914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eaLnBrk="1" hangingPunct="1"/>
            <a:r>
              <a:rPr lang="es-ES" altLang="en-US" sz="1100" dirty="0">
                <a:solidFill>
                  <a:srgbClr val="FFFFFF"/>
                </a:solidFill>
                <a:ea typeface="Arial" pitchFamily="34" charset="0"/>
              </a:rPr>
              <a:t>18</a:t>
            </a:r>
            <a:endParaRPr lang="es-ES" altLang="en-US" sz="1400" dirty="0">
              <a:solidFill>
                <a:srgbClr val="000000"/>
              </a:solidFill>
              <a:ea typeface="Arial" pitchFamily="34" charset="0"/>
            </a:endParaRPr>
          </a:p>
        </p:txBody>
      </p:sp>
    </p:spTree>
    <p:extLst>
      <p:ext uri="{BB962C8B-B14F-4D97-AF65-F5344CB8AC3E}">
        <p14:creationId xmlns:p14="http://schemas.microsoft.com/office/powerpoint/2010/main" val="3047642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idx="4294967295"/>
          </p:nvPr>
        </p:nvSpPr>
        <p:spPr>
          <a:xfrm>
            <a:off x="371475" y="42863"/>
            <a:ext cx="7961313" cy="969962"/>
          </a:xfrm>
        </p:spPr>
        <p:txBody>
          <a:bodyPr/>
          <a:lstStyle/>
          <a:p>
            <a:r>
              <a:rPr lang="es-ES" altLang="en-US" sz="3600" dirty="0">
                <a:latin typeface="Arial" pitchFamily="34" charset="0"/>
                <a:cs typeface="Arial" pitchFamily="34" charset="0"/>
              </a:rPr>
              <a:t>Antecedentes</a:t>
            </a:r>
          </a:p>
        </p:txBody>
      </p:sp>
      <p:sp>
        <p:nvSpPr>
          <p:cNvPr id="24579" name="Rectangle 3"/>
          <p:cNvSpPr>
            <a:spLocks noGrp="1"/>
          </p:cNvSpPr>
          <p:nvPr>
            <p:ph idx="4294967295"/>
          </p:nvPr>
        </p:nvSpPr>
        <p:spPr>
          <a:xfrm>
            <a:off x="371475" y="1400175"/>
            <a:ext cx="8377238" cy="4502150"/>
          </a:xfrm>
          <a:solidFill>
            <a:schemeClr val="bg1"/>
          </a:solidFill>
        </p:spPr>
        <p:txBody>
          <a:bodyPr/>
          <a:lstStyle/>
          <a:p>
            <a:pPr>
              <a:spcAft>
                <a:spcPts val="600"/>
              </a:spcAft>
            </a:pPr>
            <a:r>
              <a:rPr lang="es-ES" sz="2000" b="0" dirty="0">
                <a:solidFill>
                  <a:schemeClr val="tx2">
                    <a:lumMod val="75000"/>
                  </a:schemeClr>
                </a:solidFill>
                <a:latin typeface="Arial" panose="020B0604020202020204" pitchFamily="34" charset="0"/>
                <a:cs typeface="Arial" panose="020B0604020202020204" pitchFamily="34" charset="0"/>
              </a:rPr>
              <a:t>Con el fin de apoyar a los Estados Miembros en el cumplimiento de sus compromisos en el marco del RSI, la OPS/OMS y los ministerios de Salud de Brasil, Canadá, Chile, Colombia y Dominica unieron esfuerzos para desarrollar y adaptar una aplicación informática para facilitar la vigilancia basada en eventos.</a:t>
            </a:r>
          </a:p>
          <a:p>
            <a:pPr>
              <a:spcAft>
                <a:spcPts val="600"/>
              </a:spcAft>
              <a:buFontTx/>
              <a:buChar char="•"/>
            </a:pPr>
            <a:r>
              <a:rPr lang="es-ES" altLang="en-US" sz="2000" b="0" dirty="0">
                <a:solidFill>
                  <a:srgbClr val="17375E"/>
                </a:solidFill>
                <a:latin typeface="Arial" pitchFamily="34" charset="0"/>
                <a:cs typeface="Arial" pitchFamily="34" charset="0"/>
              </a:rPr>
              <a:t>La herramienta se denomina Sistema de monitoreo de eventos (SIME).</a:t>
            </a:r>
          </a:p>
          <a:p>
            <a:pPr>
              <a:spcAft>
                <a:spcPts val="600"/>
              </a:spcAft>
              <a:buFontTx/>
              <a:buChar char="•"/>
            </a:pPr>
            <a:r>
              <a:rPr lang="es-ES" altLang="en-US" sz="2000" b="0" dirty="0">
                <a:solidFill>
                  <a:srgbClr val="17375E"/>
                </a:solidFill>
                <a:latin typeface="Arial" pitchFamily="34" charset="0"/>
                <a:cs typeface="Arial" pitchFamily="34" charset="0"/>
              </a:rPr>
              <a:t>Fase inicial: Versión de escritorio del SIME</a:t>
            </a:r>
          </a:p>
          <a:p>
            <a:pPr>
              <a:spcAft>
                <a:spcPts val="600"/>
              </a:spcAft>
              <a:buFontTx/>
              <a:buChar char="•"/>
            </a:pPr>
            <a:r>
              <a:rPr lang="es-ES" altLang="en-US" sz="2000" b="0" dirty="0">
                <a:solidFill>
                  <a:srgbClr val="17375E"/>
                </a:solidFill>
                <a:latin typeface="Arial" pitchFamily="34" charset="0"/>
                <a:cs typeface="Arial" pitchFamily="34" charset="0"/>
              </a:rPr>
              <a:t>En el 2012, sobre la base de los aportes de varios países, se desarrolló una versión de la aplicación basada en la Web.</a:t>
            </a:r>
          </a:p>
          <a:p>
            <a:pPr>
              <a:spcAft>
                <a:spcPts val="600"/>
              </a:spcAft>
              <a:buFontTx/>
              <a:buChar char="•"/>
            </a:pPr>
            <a:r>
              <a:rPr lang="es-ES" altLang="en-US" sz="2000" b="0" dirty="0">
                <a:solidFill>
                  <a:srgbClr val="17375E"/>
                </a:solidFill>
                <a:latin typeface="Arial" pitchFamily="34" charset="0"/>
                <a:cs typeface="Arial" pitchFamily="34" charset="0"/>
              </a:rPr>
              <a:t>En septiembre del 2013 se ultimó la versión en línea y se puso a disposición de los Estados Miembros para su uso en la vigilancia basada en eventos.</a:t>
            </a:r>
          </a:p>
          <a:p>
            <a:pPr>
              <a:spcAft>
                <a:spcPts val="600"/>
              </a:spcAft>
              <a:buFontTx/>
              <a:buChar char="•"/>
            </a:pPr>
            <a:endParaRPr lang="es-ES" altLang="en-US" sz="2000" b="0" dirty="0">
              <a:solidFill>
                <a:srgbClr val="17375E"/>
              </a:solidFill>
              <a:latin typeface="Arial" pitchFamily="34" charset="0"/>
              <a:cs typeface="Arial" pitchFamily="34" charset="0"/>
            </a:endParaRPr>
          </a:p>
        </p:txBody>
      </p:sp>
      <p:sp>
        <p:nvSpPr>
          <p:cNvPr id="24580" name="Text Box 4"/>
          <p:cNvSpPr txBox="1">
            <a:spLocks noGrp="1"/>
          </p:cNvSpPr>
          <p:nvPr/>
        </p:nvSpPr>
        <p:spPr bwMode="auto">
          <a:xfrm>
            <a:off x="6615113" y="60213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algn="r" eaLnBrk="1" hangingPunct="1"/>
            <a:r>
              <a:rPr lang="es-ES" altLang="en-US" sz="1200" dirty="0">
                <a:solidFill>
                  <a:srgbClr val="898989"/>
                </a:solidFill>
              </a:rPr>
              <a:t>1</a:t>
            </a:r>
          </a:p>
        </p:txBody>
      </p:sp>
      <p:pic>
        <p:nvPicPr>
          <p:cNvPr id="5" name="Picture 4"/>
          <p:cNvPicPr/>
          <p:nvPr/>
        </p:nvPicPr>
        <p:blipFill rotWithShape="1">
          <a:blip r:embed="rId3"/>
          <a:srcRect l="33493" t="78191" r="57788" b="16194"/>
          <a:stretch/>
        </p:blipFill>
        <p:spPr bwMode="auto">
          <a:xfrm>
            <a:off x="5391398" y="6056873"/>
            <a:ext cx="3657600" cy="7359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62715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idx="4294967295"/>
          </p:nvPr>
        </p:nvSpPr>
        <p:spPr>
          <a:xfrm>
            <a:off x="352425" y="0"/>
            <a:ext cx="8666163" cy="1174750"/>
          </a:xfrm>
        </p:spPr>
        <p:txBody>
          <a:bodyPr/>
          <a:lstStyle/>
          <a:p>
            <a:r>
              <a:rPr lang="es-ES" altLang="en-US" sz="3600" dirty="0">
                <a:latin typeface="Arial" pitchFamily="34" charset="0"/>
                <a:cs typeface="Arial" pitchFamily="34" charset="0"/>
              </a:rPr>
              <a:t>SIME –</a:t>
            </a:r>
            <a:r>
              <a:rPr lang="es-ES" altLang="en-US" dirty="0"/>
              <a:t> </a:t>
            </a:r>
            <a:r>
              <a:rPr lang="es-ES" altLang="en-US" sz="3600" dirty="0">
                <a:latin typeface="Arial" pitchFamily="34" charset="0"/>
                <a:cs typeface="Arial" pitchFamily="34" charset="0"/>
              </a:rPr>
              <a:t>Panorama general</a:t>
            </a:r>
          </a:p>
        </p:txBody>
      </p:sp>
      <p:sp>
        <p:nvSpPr>
          <p:cNvPr id="25603" name="Rectangle 3"/>
          <p:cNvSpPr>
            <a:spLocks noGrp="1"/>
          </p:cNvSpPr>
          <p:nvPr>
            <p:ph idx="4294967295"/>
          </p:nvPr>
        </p:nvSpPr>
        <p:spPr>
          <a:xfrm>
            <a:off x="552450" y="1584326"/>
            <a:ext cx="8196263" cy="4163332"/>
          </a:xfrm>
        </p:spPr>
        <p:txBody>
          <a:bodyPr/>
          <a:lstStyle/>
          <a:p>
            <a:pPr marL="0" indent="0">
              <a:spcAft>
                <a:spcPts val="600"/>
              </a:spcAft>
              <a:buFontTx/>
              <a:buNone/>
            </a:pPr>
            <a:r>
              <a:rPr lang="es-ES" altLang="en-US" sz="2000" b="0" dirty="0">
                <a:solidFill>
                  <a:srgbClr val="17375E"/>
                </a:solidFill>
                <a:latin typeface="Arial" pitchFamily="34" charset="0"/>
                <a:cs typeface="Arial" pitchFamily="34" charset="0"/>
              </a:rPr>
              <a:t>La versión Web del SIME: </a:t>
            </a:r>
          </a:p>
          <a:p>
            <a:pPr>
              <a:spcAft>
                <a:spcPts val="600"/>
              </a:spcAft>
            </a:pPr>
            <a:r>
              <a:rPr lang="es-ES" altLang="en-US" sz="2000" b="0" dirty="0">
                <a:solidFill>
                  <a:srgbClr val="17375E"/>
                </a:solidFill>
                <a:latin typeface="Arial" pitchFamily="34" charset="0"/>
                <a:cs typeface="Arial" pitchFamily="34" charset="0"/>
              </a:rPr>
              <a:t>Está diseñada para su libre distribución.</a:t>
            </a:r>
          </a:p>
          <a:p>
            <a:pPr>
              <a:spcAft>
                <a:spcPts val="600"/>
              </a:spcAft>
            </a:pPr>
            <a:r>
              <a:rPr lang="es-ES" altLang="en-US" sz="2000" b="0" dirty="0">
                <a:solidFill>
                  <a:srgbClr val="17375E"/>
                </a:solidFill>
                <a:latin typeface="Arial" pitchFamily="34" charset="0"/>
                <a:cs typeface="Arial" pitchFamily="34" charset="0"/>
              </a:rPr>
              <a:t>Es suficientemente flexible como para permitir que cada país realice las modificaciones necesarias para uso nacional.</a:t>
            </a:r>
          </a:p>
          <a:p>
            <a:pPr>
              <a:spcAft>
                <a:spcPts val="600"/>
              </a:spcAft>
            </a:pPr>
            <a:r>
              <a:rPr lang="es-ES" altLang="en-US" sz="2000" b="0" dirty="0">
                <a:solidFill>
                  <a:srgbClr val="17375E"/>
                </a:solidFill>
                <a:latin typeface="Arial" pitchFamily="34" charset="0"/>
                <a:cs typeface="Arial" pitchFamily="34" charset="0"/>
              </a:rPr>
              <a:t>Genera una base de datos a partir de la información introducida, que permite mantener un registro histórico y facilita el análisis correspondiente.</a:t>
            </a:r>
          </a:p>
          <a:p>
            <a:pPr>
              <a:spcAft>
                <a:spcPts val="600"/>
              </a:spcAft>
            </a:pPr>
            <a:r>
              <a:rPr lang="es-ES" altLang="en-US" sz="2000" b="0" dirty="0">
                <a:solidFill>
                  <a:srgbClr val="17375E"/>
                </a:solidFill>
                <a:latin typeface="Arial" pitchFamily="34" charset="0"/>
                <a:cs typeface="Arial" pitchFamily="34" charset="0"/>
              </a:rPr>
              <a:t>El diseño original se inspiró en el "Sistema de gestión de eventos”, un sistema de gestión de la información desarrollado por la Organización Mundial de la Salud (OMS).</a:t>
            </a:r>
          </a:p>
          <a:p>
            <a:pPr marL="0" indent="0">
              <a:spcAft>
                <a:spcPts val="600"/>
              </a:spcAft>
            </a:pPr>
            <a:endParaRPr lang="es-ES" altLang="en-US" dirty="0">
              <a:solidFill>
                <a:srgbClr val="17375E"/>
              </a:solidFill>
            </a:endParaRPr>
          </a:p>
        </p:txBody>
      </p:sp>
      <p:sp>
        <p:nvSpPr>
          <p:cNvPr id="25604" name="Text Box 4"/>
          <p:cNvSpPr txBox="1">
            <a:spLocks noGrp="1"/>
          </p:cNvSpPr>
          <p:nvPr/>
        </p:nvSpPr>
        <p:spPr bwMode="auto">
          <a:xfrm>
            <a:off x="6615113" y="60213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algn="r" eaLnBrk="1" hangingPunct="1"/>
            <a:r>
              <a:rPr lang="es-ES" altLang="en-US" sz="1200" dirty="0">
                <a:solidFill>
                  <a:srgbClr val="898989"/>
                </a:solidFill>
              </a:rPr>
              <a:t>2</a:t>
            </a:r>
          </a:p>
        </p:txBody>
      </p:sp>
      <p:pic>
        <p:nvPicPr>
          <p:cNvPr id="5" name="Picture 4"/>
          <p:cNvPicPr/>
          <p:nvPr/>
        </p:nvPicPr>
        <p:blipFill rotWithShape="1">
          <a:blip r:embed="rId3"/>
          <a:srcRect l="33493" t="78191" r="57788" b="16194"/>
          <a:stretch/>
        </p:blipFill>
        <p:spPr bwMode="auto">
          <a:xfrm>
            <a:off x="5391398" y="6056873"/>
            <a:ext cx="3657600" cy="7359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55754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idx="4294967295"/>
          </p:nvPr>
        </p:nvSpPr>
        <p:spPr>
          <a:xfrm>
            <a:off x="247651" y="0"/>
            <a:ext cx="8314458" cy="1111250"/>
          </a:xfrm>
        </p:spPr>
        <p:txBody>
          <a:bodyPr/>
          <a:lstStyle/>
          <a:p>
            <a:r>
              <a:rPr lang="es-ES" altLang="en-US" sz="3600" dirty="0">
                <a:latin typeface="Arial" pitchFamily="34" charset="0"/>
                <a:cs typeface="Arial" pitchFamily="34" charset="0"/>
              </a:rPr>
              <a:t>SIME -</a:t>
            </a:r>
            <a:r>
              <a:rPr lang="es-ES" altLang="en-US" dirty="0"/>
              <a:t> </a:t>
            </a:r>
            <a:r>
              <a:rPr lang="es-ES" altLang="en-US" sz="3600" dirty="0">
                <a:latin typeface="Arial" pitchFamily="34" charset="0"/>
                <a:cs typeface="Arial" pitchFamily="34" charset="0"/>
              </a:rPr>
              <a:t>Panorama</a:t>
            </a:r>
          </a:p>
        </p:txBody>
      </p:sp>
      <p:sp>
        <p:nvSpPr>
          <p:cNvPr id="26627" name="Rectangle 3"/>
          <p:cNvSpPr>
            <a:spLocks noGrp="1"/>
          </p:cNvSpPr>
          <p:nvPr>
            <p:ph idx="4294967295"/>
          </p:nvPr>
        </p:nvSpPr>
        <p:spPr>
          <a:xfrm>
            <a:off x="377825" y="1450976"/>
            <a:ext cx="8184284" cy="4201680"/>
          </a:xfrm>
        </p:spPr>
        <p:txBody>
          <a:bodyPr/>
          <a:lstStyle/>
          <a:p>
            <a:pPr marL="0" indent="0">
              <a:spcAft>
                <a:spcPts val="600"/>
              </a:spcAft>
              <a:buFontTx/>
              <a:buNone/>
            </a:pPr>
            <a:r>
              <a:rPr lang="es-ES" altLang="en-US" sz="2000" b="0" dirty="0">
                <a:solidFill>
                  <a:srgbClr val="17375E"/>
                </a:solidFill>
                <a:latin typeface="Arial" pitchFamily="34" charset="0"/>
                <a:cs typeface="Arial" pitchFamily="34" charset="0"/>
              </a:rPr>
              <a:t>La versión Web del SIME: </a:t>
            </a:r>
          </a:p>
          <a:p>
            <a:pPr>
              <a:spcAft>
                <a:spcPts val="600"/>
              </a:spcAft>
            </a:pPr>
            <a:r>
              <a:rPr lang="es-ES" sz="2000" b="0" dirty="0">
                <a:solidFill>
                  <a:schemeClr val="tx2">
                    <a:lumMod val="75000"/>
                  </a:schemeClr>
                </a:solidFill>
                <a:latin typeface="Arial" panose="020B0604020202020204" pitchFamily="34" charset="0"/>
                <a:cs typeface="Arial" panose="020B0604020202020204" pitchFamily="34" charset="0"/>
              </a:rPr>
              <a:t>Es segura. El acceso al sistema solo puede autorizarlo el administrador designado. Cada país es responsable de designar su administrador del SIME. Además de los estándares universales de seguridad incorporados, cada país puede agregar características de seguridad adicionales, de acuerdo con sus leyes.</a:t>
            </a:r>
          </a:p>
          <a:p>
            <a:pPr>
              <a:spcAft>
                <a:spcPts val="600"/>
              </a:spcAft>
            </a:pPr>
            <a:r>
              <a:rPr lang="es-ES" sz="2000" b="0" dirty="0">
                <a:solidFill>
                  <a:schemeClr val="tx2">
                    <a:lumMod val="75000"/>
                  </a:schemeClr>
                </a:solidFill>
                <a:latin typeface="Arial" panose="020B0604020202020204" pitchFamily="34" charset="0"/>
                <a:cs typeface="Arial" panose="020B0604020202020204" pitchFamily="34" charset="0"/>
              </a:rPr>
              <a:t>Incluye diferentes de niveles de acceso para los usuarios, de acuerdo con las necesidades de cada país; el administrador del sistema puede autorizar diferentes niveles de acceso: acceso ilimitado, solo lectura y modificación de datos, entre otros.</a:t>
            </a:r>
          </a:p>
          <a:p>
            <a:pPr marL="0" indent="0">
              <a:spcAft>
                <a:spcPts val="600"/>
              </a:spcAft>
            </a:pPr>
            <a:endParaRPr lang="es-ES" altLang="en-US" dirty="0">
              <a:solidFill>
                <a:srgbClr val="17375E"/>
              </a:solidFill>
            </a:endParaRPr>
          </a:p>
        </p:txBody>
      </p:sp>
      <p:sp>
        <p:nvSpPr>
          <p:cNvPr id="26628" name="Text Box 4"/>
          <p:cNvSpPr txBox="1">
            <a:spLocks noGrp="1"/>
          </p:cNvSpPr>
          <p:nvPr/>
        </p:nvSpPr>
        <p:spPr bwMode="auto">
          <a:xfrm>
            <a:off x="6615113" y="60213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algn="r" eaLnBrk="1" hangingPunct="1"/>
            <a:r>
              <a:rPr lang="es-ES" altLang="en-US" sz="1200" dirty="0">
                <a:solidFill>
                  <a:srgbClr val="898989"/>
                </a:solidFill>
              </a:rPr>
              <a:t>3</a:t>
            </a:r>
          </a:p>
        </p:txBody>
      </p:sp>
      <p:pic>
        <p:nvPicPr>
          <p:cNvPr id="5" name="Picture 4"/>
          <p:cNvPicPr/>
          <p:nvPr/>
        </p:nvPicPr>
        <p:blipFill rotWithShape="1">
          <a:blip r:embed="rId3"/>
          <a:srcRect l="33493" t="78191" r="57788" b="16194"/>
          <a:stretch/>
        </p:blipFill>
        <p:spPr bwMode="auto">
          <a:xfrm>
            <a:off x="5391398" y="6056873"/>
            <a:ext cx="3657600" cy="7359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26878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l="18309" t="-1942" r="19478" b="32861"/>
          <a:stretch>
            <a:fillRect/>
          </a:stretch>
        </p:blipFill>
        <p:spPr bwMode="auto">
          <a:xfrm>
            <a:off x="4067175" y="1458913"/>
            <a:ext cx="4935538" cy="308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1" name="Rectangle 3"/>
          <p:cNvSpPr>
            <a:spLocks noGrp="1"/>
          </p:cNvSpPr>
          <p:nvPr>
            <p:ph type="title" idx="4294967295"/>
          </p:nvPr>
        </p:nvSpPr>
        <p:spPr>
          <a:xfrm>
            <a:off x="438150" y="157163"/>
            <a:ext cx="8532813" cy="912812"/>
          </a:xfrm>
        </p:spPr>
        <p:txBody>
          <a:bodyPr/>
          <a:lstStyle/>
          <a:p>
            <a:r>
              <a:rPr lang="es-ES" altLang="en-US" sz="3600" dirty="0">
                <a:latin typeface="Arial" pitchFamily="34" charset="0"/>
                <a:cs typeface="Arial" pitchFamily="34" charset="0"/>
              </a:rPr>
              <a:t>SIME – Panorama general</a:t>
            </a:r>
          </a:p>
        </p:txBody>
      </p:sp>
      <p:sp>
        <p:nvSpPr>
          <p:cNvPr id="27652" name="Rectangle 4"/>
          <p:cNvSpPr>
            <a:spLocks noGrp="1"/>
          </p:cNvSpPr>
          <p:nvPr>
            <p:ph idx="4294967295"/>
          </p:nvPr>
        </p:nvSpPr>
        <p:spPr>
          <a:xfrm>
            <a:off x="295275" y="2302082"/>
            <a:ext cx="3486150" cy="2652713"/>
          </a:xfrm>
          <a:solidFill>
            <a:schemeClr val="bg1"/>
          </a:solidFill>
        </p:spPr>
        <p:txBody>
          <a:bodyPr/>
          <a:lstStyle/>
          <a:p>
            <a:pPr marL="0" indent="0" algn="ctr">
              <a:buFontTx/>
              <a:buNone/>
            </a:pPr>
            <a:r>
              <a:rPr lang="es-ES" sz="2000" b="0" dirty="0">
                <a:solidFill>
                  <a:schemeClr val="tx2">
                    <a:lumMod val="75000"/>
                  </a:schemeClr>
                </a:solidFill>
                <a:latin typeface="Arial" panose="020B0604020202020204" pitchFamily="34" charset="0"/>
                <a:cs typeface="Arial" panose="020B0604020202020204" pitchFamily="34" charset="0"/>
              </a:rPr>
              <a:t>El SIME es un programa informático diseñado para complementar los sistemas nacionales de vigilancia existente o, si fuera el caso, reemplazarlos</a:t>
            </a:r>
            <a:r>
              <a:rPr lang="es-ES" altLang="en-US" sz="2000" b="0" dirty="0">
                <a:solidFill>
                  <a:srgbClr val="17375E"/>
                </a:solidFill>
                <a:latin typeface="Arial" pitchFamily="34" charset="0"/>
                <a:cs typeface="Arial" pitchFamily="34" charset="0"/>
              </a:rPr>
              <a:t>. </a:t>
            </a:r>
          </a:p>
          <a:p>
            <a:pPr marL="0" indent="0" algn="ctr">
              <a:buFont typeface="Arial" pitchFamily="34" charset="0"/>
              <a:buNone/>
            </a:pPr>
            <a:endParaRPr lang="es-ES" altLang="en-US" sz="2500" b="0" dirty="0">
              <a:solidFill>
                <a:srgbClr val="17375E"/>
              </a:solidFill>
            </a:endParaRPr>
          </a:p>
        </p:txBody>
      </p:sp>
      <p:sp>
        <p:nvSpPr>
          <p:cNvPr id="27653" name="Text Box 5"/>
          <p:cNvSpPr txBox="1">
            <a:spLocks noGrp="1"/>
          </p:cNvSpPr>
          <p:nvPr/>
        </p:nvSpPr>
        <p:spPr bwMode="auto">
          <a:xfrm>
            <a:off x="6615113" y="60213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algn="r" eaLnBrk="1" hangingPunct="1"/>
            <a:r>
              <a:rPr lang="es-ES" altLang="en-US" sz="1200" dirty="0">
                <a:solidFill>
                  <a:srgbClr val="898989"/>
                </a:solidFill>
              </a:rPr>
              <a:t>4</a:t>
            </a:r>
          </a:p>
        </p:txBody>
      </p:sp>
      <p:sp>
        <p:nvSpPr>
          <p:cNvPr id="27654" name="Text Box 6"/>
          <p:cNvSpPr txBox="1">
            <a:spLocks noChangeArrowheads="1"/>
          </p:cNvSpPr>
          <p:nvPr/>
        </p:nvSpPr>
        <p:spPr bwMode="auto">
          <a:xfrm>
            <a:off x="4067175" y="4560888"/>
            <a:ext cx="4935538" cy="129266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r>
              <a:rPr lang="es-ES" sz="2000" dirty="0">
                <a:solidFill>
                  <a:schemeClr val="tx2">
                    <a:lumMod val="75000"/>
                  </a:schemeClr>
                </a:solidFill>
                <a:latin typeface="Arial" panose="020B0604020202020204" pitchFamily="34" charset="0"/>
                <a:cs typeface="Arial" panose="020B0604020202020204" pitchFamily="34" charset="0"/>
              </a:rPr>
              <a:t>El SIME está disponible y se puede usar en los siguientes idiomas: inglés, portugués y español.</a:t>
            </a:r>
          </a:p>
          <a:p>
            <a:pPr eaLnBrk="1" hangingPunct="1"/>
            <a:endParaRPr lang="es-ES" altLang="en-US" dirty="0">
              <a:solidFill>
                <a:srgbClr val="17375E"/>
              </a:solidFill>
              <a:latin typeface="Arial" pitchFamily="34" charset="0"/>
              <a:cs typeface="Arial" pitchFamily="34" charset="0"/>
            </a:endParaRPr>
          </a:p>
        </p:txBody>
      </p:sp>
      <p:pic>
        <p:nvPicPr>
          <p:cNvPr id="7" name="Picture 6"/>
          <p:cNvPicPr/>
          <p:nvPr/>
        </p:nvPicPr>
        <p:blipFill rotWithShape="1">
          <a:blip r:embed="rId4"/>
          <a:srcRect l="33493" t="78191" r="57788" b="16194"/>
          <a:stretch/>
        </p:blipFill>
        <p:spPr bwMode="auto">
          <a:xfrm>
            <a:off x="5391398" y="6056873"/>
            <a:ext cx="3657600" cy="7359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86556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idx="4294967295"/>
          </p:nvPr>
        </p:nvSpPr>
        <p:spPr>
          <a:xfrm>
            <a:off x="314325" y="169863"/>
            <a:ext cx="8412163" cy="847725"/>
          </a:xfrm>
        </p:spPr>
        <p:txBody>
          <a:bodyPr/>
          <a:lstStyle/>
          <a:p>
            <a:r>
              <a:rPr lang="es-ES" altLang="en-US" sz="3600" dirty="0">
                <a:latin typeface="Arial" pitchFamily="34" charset="0"/>
                <a:cs typeface="Arial" pitchFamily="34" charset="0"/>
              </a:rPr>
              <a:t>SIME – Panorama  general</a:t>
            </a:r>
          </a:p>
        </p:txBody>
      </p:sp>
      <p:sp>
        <p:nvSpPr>
          <p:cNvPr id="28675" name="Rectangle 3"/>
          <p:cNvSpPr>
            <a:spLocks noGrp="1"/>
          </p:cNvSpPr>
          <p:nvPr>
            <p:ph idx="4294967295"/>
          </p:nvPr>
        </p:nvSpPr>
        <p:spPr>
          <a:xfrm>
            <a:off x="314325" y="2145558"/>
            <a:ext cx="3848100" cy="2925206"/>
          </a:xfrm>
        </p:spPr>
        <p:txBody>
          <a:bodyPr/>
          <a:lstStyle/>
          <a:p>
            <a:pPr marL="0" indent="0" algn="ctr">
              <a:buNone/>
            </a:pPr>
            <a:r>
              <a:rPr lang="es-ES" sz="2000" b="0" dirty="0">
                <a:solidFill>
                  <a:schemeClr val="tx2">
                    <a:lumMod val="75000"/>
                  </a:schemeClr>
                </a:solidFill>
                <a:latin typeface="Arial" panose="020B0604020202020204" pitchFamily="34" charset="0"/>
                <a:cs typeface="Arial" panose="020B0604020202020204" pitchFamily="34" charset="0"/>
              </a:rPr>
              <a:t>Este programa fue desarrollado bajo una licencia GNU, lo que permite la adaptación y los cambios en el sistema, y que cada país lo modifique según sus necesidades y comparta las modificaciones. </a:t>
            </a:r>
          </a:p>
          <a:p>
            <a:pPr marL="0" indent="0"/>
            <a:endParaRPr lang="es-ES" altLang="en-US" sz="2800" dirty="0">
              <a:solidFill>
                <a:srgbClr val="17375E"/>
              </a:solidFill>
            </a:endParaRPr>
          </a:p>
        </p:txBody>
      </p:sp>
      <p:sp>
        <p:nvSpPr>
          <p:cNvPr id="28676" name="Text Box 4"/>
          <p:cNvSpPr txBox="1">
            <a:spLocks noGrp="1"/>
          </p:cNvSpPr>
          <p:nvPr/>
        </p:nvSpPr>
        <p:spPr bwMode="auto">
          <a:xfrm>
            <a:off x="6615113" y="60213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algn="r" eaLnBrk="1" hangingPunct="1"/>
            <a:r>
              <a:rPr lang="es-ES" altLang="en-US" sz="1200" dirty="0">
                <a:solidFill>
                  <a:srgbClr val="898989"/>
                </a:solidFill>
              </a:rPr>
              <a:t>5</a:t>
            </a:r>
          </a:p>
        </p:txBody>
      </p:sp>
      <p:pic>
        <p:nvPicPr>
          <p:cNvPr id="28677" name="Picture 2"/>
          <p:cNvPicPr>
            <a:picLocks noChangeAspect="1" noChangeArrowheads="1"/>
          </p:cNvPicPr>
          <p:nvPr/>
        </p:nvPicPr>
        <p:blipFill>
          <a:blip r:embed="rId3">
            <a:extLst>
              <a:ext uri="{28A0092B-C50C-407E-A947-70E740481C1C}">
                <a14:useLocalDpi xmlns:a14="http://schemas.microsoft.com/office/drawing/2010/main" val="0"/>
              </a:ext>
            </a:extLst>
          </a:blip>
          <a:srcRect l="23297" r="24451" b="41232"/>
          <a:stretch>
            <a:fillRect/>
          </a:stretch>
        </p:blipFill>
        <p:spPr bwMode="auto">
          <a:xfrm>
            <a:off x="4383088" y="1497013"/>
            <a:ext cx="4635500" cy="293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8" name="Text Box 6"/>
          <p:cNvSpPr txBox="1">
            <a:spLocks noChangeArrowheads="1"/>
          </p:cNvSpPr>
          <p:nvPr/>
        </p:nvSpPr>
        <p:spPr bwMode="auto">
          <a:xfrm>
            <a:off x="4383088" y="4564063"/>
            <a:ext cx="4635500" cy="1323439"/>
          </a:xfrm>
          <a:prstGeom prst="rect">
            <a:avLst/>
          </a:prstGeom>
          <a:solidFill>
            <a:schemeClr val="bg2"/>
          </a:solidFill>
          <a:ln w="9525">
            <a:solidFill>
              <a:schemeClr val="tx1"/>
            </a:solidFill>
            <a:miter lim="800000"/>
            <a:headEnd/>
            <a:tailEnd/>
          </a:ln>
        </p:spPr>
        <p:txBody>
          <a:bodyPr>
            <a:spAutoFit/>
          </a:bodyP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eaLnBrk="1" hangingPunct="1"/>
            <a:r>
              <a:rPr lang="es-ES" altLang="en-US" sz="2000" dirty="0">
                <a:solidFill>
                  <a:srgbClr val="17375E"/>
                </a:solidFill>
                <a:latin typeface="Arial" pitchFamily="34" charset="0"/>
                <a:cs typeface="Arial" pitchFamily="34" charset="0"/>
              </a:rPr>
              <a:t>Por razones de seguridad, solo las personas con acceso al SIME autorizado por su país podrán conectarse al sistema</a:t>
            </a:r>
          </a:p>
        </p:txBody>
      </p:sp>
      <p:pic>
        <p:nvPicPr>
          <p:cNvPr id="7" name="Picture 6"/>
          <p:cNvPicPr/>
          <p:nvPr/>
        </p:nvPicPr>
        <p:blipFill rotWithShape="1">
          <a:blip r:embed="rId4"/>
          <a:srcRect l="33493" t="78191" r="57788" b="16194"/>
          <a:stretch/>
        </p:blipFill>
        <p:spPr bwMode="auto">
          <a:xfrm>
            <a:off x="5391398" y="6056873"/>
            <a:ext cx="3657600" cy="7359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09790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idx="4294967295"/>
          </p:nvPr>
        </p:nvSpPr>
        <p:spPr>
          <a:xfrm>
            <a:off x="323850" y="114300"/>
            <a:ext cx="8662988" cy="1017588"/>
          </a:xfrm>
        </p:spPr>
        <p:txBody>
          <a:bodyPr/>
          <a:lstStyle/>
          <a:p>
            <a:r>
              <a:rPr lang="es-ES" altLang="en-US" sz="3600" dirty="0">
                <a:latin typeface="Arial" pitchFamily="34" charset="0"/>
                <a:cs typeface="Arial" pitchFamily="34" charset="0"/>
              </a:rPr>
              <a:t>SIME –</a:t>
            </a:r>
            <a:r>
              <a:rPr lang="es-ES" altLang="en-US" dirty="0"/>
              <a:t> </a:t>
            </a:r>
            <a:r>
              <a:rPr lang="es-ES" altLang="en-US" sz="3600" dirty="0">
                <a:latin typeface="Arial" pitchFamily="34" charset="0"/>
                <a:cs typeface="Arial" pitchFamily="34" charset="0"/>
              </a:rPr>
              <a:t>Panorama general</a:t>
            </a:r>
          </a:p>
        </p:txBody>
      </p:sp>
      <p:sp>
        <p:nvSpPr>
          <p:cNvPr id="29699" name="Rectangle 3"/>
          <p:cNvSpPr>
            <a:spLocks noGrp="1"/>
          </p:cNvSpPr>
          <p:nvPr>
            <p:ph idx="4294967295"/>
          </p:nvPr>
        </p:nvSpPr>
        <p:spPr>
          <a:xfrm>
            <a:off x="323850" y="1320800"/>
            <a:ext cx="4805362" cy="4291013"/>
          </a:xfrm>
          <a:solidFill>
            <a:schemeClr val="bg1"/>
          </a:solidFill>
        </p:spPr>
        <p:txBody>
          <a:bodyPr/>
          <a:lstStyle/>
          <a:p>
            <a:pPr>
              <a:spcAft>
                <a:spcPts val="600"/>
              </a:spcAft>
            </a:pPr>
            <a:r>
              <a:rPr lang="es-ES" sz="2000" b="0" dirty="0">
                <a:solidFill>
                  <a:schemeClr val="tx2">
                    <a:lumMod val="75000"/>
                  </a:schemeClr>
                </a:solidFill>
                <a:latin typeface="Arial" panose="020B0604020202020204" pitchFamily="34" charset="0"/>
                <a:cs typeface="Arial" panose="020B0604020202020204" pitchFamily="34" charset="0"/>
              </a:rPr>
              <a:t>Si bien es posible realizar cambios en el programa, se recomienda enfáticamente el uso de una terminología común en la base de datos y en la evaluación de eventos, a fin de mantener la posibilidad de comparar información de diferentes países, independientemente del tipo de adaptación nacional que se haya realizado.</a:t>
            </a:r>
          </a:p>
          <a:p>
            <a:pPr>
              <a:spcAft>
                <a:spcPts val="600"/>
              </a:spcAft>
            </a:pPr>
            <a:r>
              <a:rPr lang="es-ES" sz="2000" b="0" dirty="0">
                <a:solidFill>
                  <a:schemeClr val="tx2">
                    <a:lumMod val="75000"/>
                  </a:schemeClr>
                </a:solidFill>
                <a:latin typeface="Arial" panose="020B0604020202020204" pitchFamily="34" charset="0"/>
                <a:cs typeface="Arial" panose="020B0604020202020204" pitchFamily="34" charset="0"/>
              </a:rPr>
              <a:t>El manual del usuario incluye un glosario de términos, a fin de normalizar el uso de conceptos y permitir la comparación de datos.</a:t>
            </a:r>
          </a:p>
          <a:p>
            <a:pPr>
              <a:spcAft>
                <a:spcPts val="600"/>
              </a:spcAft>
            </a:pPr>
            <a:endParaRPr lang="es-ES" sz="2000" b="0" dirty="0">
              <a:solidFill>
                <a:schemeClr val="tx2">
                  <a:lumMod val="75000"/>
                </a:schemeClr>
              </a:solidFill>
              <a:latin typeface="Arial" panose="020B0604020202020204" pitchFamily="34" charset="0"/>
              <a:cs typeface="Arial" panose="020B0604020202020204" pitchFamily="34" charset="0"/>
            </a:endParaRPr>
          </a:p>
        </p:txBody>
      </p:sp>
      <p:sp>
        <p:nvSpPr>
          <p:cNvPr id="29700" name="Text Box 4"/>
          <p:cNvSpPr txBox="1">
            <a:spLocks noGrp="1"/>
          </p:cNvSpPr>
          <p:nvPr/>
        </p:nvSpPr>
        <p:spPr bwMode="auto">
          <a:xfrm>
            <a:off x="6615113" y="60213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algn="r" eaLnBrk="1" hangingPunct="1"/>
            <a:r>
              <a:rPr lang="es-ES" altLang="en-US" sz="1200" dirty="0">
                <a:solidFill>
                  <a:srgbClr val="898989"/>
                </a:solidFill>
              </a:rPr>
              <a:t>6</a:t>
            </a:r>
          </a:p>
        </p:txBody>
      </p:sp>
      <p:pic>
        <p:nvPicPr>
          <p:cNvPr id="29701" name="Picture 2"/>
          <p:cNvPicPr>
            <a:picLocks noChangeAspect="1" noChangeArrowheads="1"/>
          </p:cNvPicPr>
          <p:nvPr/>
        </p:nvPicPr>
        <p:blipFill>
          <a:blip r:embed="rId3">
            <a:extLst>
              <a:ext uri="{28A0092B-C50C-407E-A947-70E740481C1C}">
                <a14:useLocalDpi xmlns:a14="http://schemas.microsoft.com/office/drawing/2010/main" val="0"/>
              </a:ext>
            </a:extLst>
          </a:blip>
          <a:srcRect l="16988" r="18832" b="6609"/>
          <a:stretch>
            <a:fillRect/>
          </a:stretch>
        </p:blipFill>
        <p:spPr bwMode="auto">
          <a:xfrm>
            <a:off x="5060950" y="2270125"/>
            <a:ext cx="4083050" cy="3341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p:nvPr/>
        </p:nvPicPr>
        <p:blipFill rotWithShape="1">
          <a:blip r:embed="rId4"/>
          <a:srcRect l="33493" t="78191" r="57788" b="16194"/>
          <a:stretch/>
        </p:blipFill>
        <p:spPr bwMode="auto">
          <a:xfrm>
            <a:off x="5391398" y="6056873"/>
            <a:ext cx="3657600" cy="7359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72949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idx="4294967295"/>
          </p:nvPr>
        </p:nvSpPr>
        <p:spPr>
          <a:xfrm>
            <a:off x="352425" y="141288"/>
            <a:ext cx="8507413" cy="906462"/>
          </a:xfrm>
        </p:spPr>
        <p:txBody>
          <a:bodyPr/>
          <a:lstStyle/>
          <a:p>
            <a:r>
              <a:rPr lang="es-ES" altLang="en-US" sz="3600" dirty="0">
                <a:latin typeface="Arial" pitchFamily="34" charset="0"/>
                <a:cs typeface="Arial" pitchFamily="34" charset="0"/>
              </a:rPr>
              <a:t>SIME –</a:t>
            </a:r>
            <a:r>
              <a:rPr lang="es-ES" altLang="en-US" dirty="0"/>
              <a:t> </a:t>
            </a:r>
            <a:r>
              <a:rPr lang="es-ES" altLang="en-US" sz="3600" dirty="0">
                <a:latin typeface="Arial" pitchFamily="34" charset="0"/>
                <a:cs typeface="Arial" pitchFamily="34" charset="0"/>
              </a:rPr>
              <a:t>Panorama general</a:t>
            </a:r>
          </a:p>
        </p:txBody>
      </p:sp>
      <p:sp>
        <p:nvSpPr>
          <p:cNvPr id="30723" name="Rectangle 3"/>
          <p:cNvSpPr>
            <a:spLocks noGrp="1"/>
          </p:cNvSpPr>
          <p:nvPr>
            <p:ph idx="4294967295"/>
          </p:nvPr>
        </p:nvSpPr>
        <p:spPr>
          <a:xfrm>
            <a:off x="5026025" y="2206625"/>
            <a:ext cx="3905250" cy="2062103"/>
          </a:xfrm>
          <a:solidFill>
            <a:srgbClr val="C6D9F1"/>
          </a:solidFill>
          <a:ln/>
        </p:spPr>
        <p:txBody>
          <a:bodyPr lIns="457200">
            <a:spAutoFit/>
          </a:bodyPr>
          <a:lstStyle/>
          <a:p>
            <a:pPr marL="0" indent="0">
              <a:buNone/>
            </a:pPr>
            <a:endParaRPr lang="es-ES" sz="2000" b="0" dirty="0">
              <a:solidFill>
                <a:schemeClr val="tx1">
                  <a:lumMod val="65000"/>
                  <a:lumOff val="35000"/>
                </a:schemeClr>
              </a:solidFill>
              <a:latin typeface="Arial" panose="020B0604020202020204" pitchFamily="34" charset="0"/>
              <a:cs typeface="Arial" panose="020B0604020202020204" pitchFamily="34" charset="0"/>
            </a:endParaRPr>
          </a:p>
          <a:p>
            <a:pPr marL="0" indent="0">
              <a:buNone/>
            </a:pPr>
            <a:r>
              <a:rPr lang="es-ES" sz="2000" b="0" dirty="0">
                <a:solidFill>
                  <a:schemeClr val="tx1">
                    <a:lumMod val="65000"/>
                    <a:lumOff val="35000"/>
                  </a:schemeClr>
                </a:solidFill>
                <a:latin typeface="Arial" panose="020B0604020202020204" pitchFamily="34" charset="0"/>
                <a:cs typeface="Arial" panose="020B0604020202020204" pitchFamily="34" charset="0"/>
              </a:rPr>
              <a:t>El SIME fue diseñado en el marco del RSI y, por lo tanto, incorpora terminología y conceptos incluidos en él.</a:t>
            </a:r>
          </a:p>
          <a:p>
            <a:pPr marL="0" indent="0">
              <a:buNone/>
            </a:pPr>
            <a:endParaRPr lang="es-ES" altLang="en-US" sz="2000" b="0" dirty="0">
              <a:solidFill>
                <a:srgbClr val="595959"/>
              </a:solidFill>
              <a:latin typeface="Arial" pitchFamily="34" charset="0"/>
              <a:cs typeface="Arial" pitchFamily="34" charset="0"/>
            </a:endParaRPr>
          </a:p>
        </p:txBody>
      </p:sp>
      <p:sp>
        <p:nvSpPr>
          <p:cNvPr id="30724" name="Text Box 4"/>
          <p:cNvSpPr txBox="1">
            <a:spLocks noGrp="1"/>
          </p:cNvSpPr>
          <p:nvPr/>
        </p:nvSpPr>
        <p:spPr bwMode="auto">
          <a:xfrm>
            <a:off x="6615113" y="60213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algn="r" eaLnBrk="1" hangingPunct="1"/>
            <a:r>
              <a:rPr lang="es-ES" altLang="en-US" sz="1200" dirty="0">
                <a:solidFill>
                  <a:srgbClr val="898989"/>
                </a:solidFill>
              </a:rPr>
              <a:t>7</a:t>
            </a:r>
          </a:p>
        </p:txBody>
      </p:sp>
      <p:pic>
        <p:nvPicPr>
          <p:cNvPr id="30725" name="Picture 2"/>
          <p:cNvPicPr>
            <a:picLocks noChangeAspect="1" noChangeArrowheads="1"/>
          </p:cNvPicPr>
          <p:nvPr/>
        </p:nvPicPr>
        <p:blipFill>
          <a:blip r:embed="rId3">
            <a:extLst>
              <a:ext uri="{28A0092B-C50C-407E-A947-70E740481C1C}">
                <a14:useLocalDpi xmlns:a14="http://schemas.microsoft.com/office/drawing/2010/main" val="0"/>
              </a:ext>
            </a:extLst>
          </a:blip>
          <a:srcRect l="23303" r="23119" b="15146"/>
          <a:stretch>
            <a:fillRect/>
          </a:stretch>
        </p:blipFill>
        <p:spPr bwMode="auto">
          <a:xfrm>
            <a:off x="236538" y="1828800"/>
            <a:ext cx="4603750" cy="410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p:nvPr/>
        </p:nvPicPr>
        <p:blipFill rotWithShape="1">
          <a:blip r:embed="rId4"/>
          <a:srcRect l="33493" t="78191" r="57788" b="16194"/>
          <a:stretch/>
        </p:blipFill>
        <p:spPr bwMode="auto">
          <a:xfrm>
            <a:off x="5391398" y="6056873"/>
            <a:ext cx="3657600" cy="7359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53780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idx="4294967295"/>
          </p:nvPr>
        </p:nvSpPr>
        <p:spPr>
          <a:xfrm>
            <a:off x="0" y="98425"/>
            <a:ext cx="8686800" cy="1001713"/>
          </a:xfrm>
        </p:spPr>
        <p:txBody>
          <a:bodyPr/>
          <a:lstStyle/>
          <a:p>
            <a:r>
              <a:rPr lang="es-ES" altLang="en-US" sz="3600" dirty="0">
                <a:latin typeface="Arial" pitchFamily="34" charset="0"/>
                <a:cs typeface="Arial" pitchFamily="34" charset="0"/>
              </a:rPr>
              <a:t>SIME basado en la Web</a:t>
            </a:r>
            <a:br>
              <a:rPr lang="es-ES" altLang="en-US" sz="3600" dirty="0">
                <a:latin typeface="Arial" pitchFamily="34" charset="0"/>
                <a:cs typeface="Arial" pitchFamily="34" charset="0"/>
              </a:rPr>
            </a:br>
            <a:r>
              <a:rPr lang="es-ES" altLang="en-US" sz="3600" dirty="0">
                <a:latin typeface="Arial" pitchFamily="34" charset="0"/>
                <a:cs typeface="Arial" pitchFamily="34" charset="0"/>
              </a:rPr>
              <a:t>Panorama general</a:t>
            </a:r>
          </a:p>
        </p:txBody>
      </p:sp>
      <p:sp>
        <p:nvSpPr>
          <p:cNvPr id="31748" name="Text Box 4"/>
          <p:cNvSpPr txBox="1">
            <a:spLocks noGrp="1"/>
          </p:cNvSpPr>
          <p:nvPr/>
        </p:nvSpPr>
        <p:spPr bwMode="auto">
          <a:xfrm>
            <a:off x="6615113" y="60213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algn="r" eaLnBrk="1" hangingPunct="1"/>
            <a:r>
              <a:rPr lang="es-ES" altLang="en-US" sz="1200" dirty="0">
                <a:solidFill>
                  <a:srgbClr val="898989"/>
                </a:solidFill>
              </a:rPr>
              <a:t>8</a:t>
            </a:r>
          </a:p>
        </p:txBody>
      </p:sp>
      <p:pic>
        <p:nvPicPr>
          <p:cNvPr id="31749" name="Picture 13"/>
          <p:cNvPicPr>
            <a:picLocks noChangeAspect="1" noChangeArrowheads="1"/>
          </p:cNvPicPr>
          <p:nvPr/>
        </p:nvPicPr>
        <p:blipFill>
          <a:blip r:embed="rId3">
            <a:extLst>
              <a:ext uri="{28A0092B-C50C-407E-A947-70E740481C1C}">
                <a14:useLocalDpi xmlns:a14="http://schemas.microsoft.com/office/drawing/2010/main" val="0"/>
              </a:ext>
            </a:extLst>
          </a:blip>
          <a:srcRect l="23222" r="22589" b="15184"/>
          <a:stretch>
            <a:fillRect/>
          </a:stretch>
        </p:blipFill>
        <p:spPr bwMode="auto">
          <a:xfrm>
            <a:off x="298450" y="1455738"/>
            <a:ext cx="4706938" cy="430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50" name="Picture 2"/>
          <p:cNvPicPr>
            <a:picLocks noChangeAspect="1" noChangeArrowheads="1"/>
          </p:cNvPicPr>
          <p:nvPr/>
        </p:nvPicPr>
        <p:blipFill>
          <a:blip r:embed="rId4">
            <a:extLst>
              <a:ext uri="{28A0092B-C50C-407E-A947-70E740481C1C}">
                <a14:useLocalDpi xmlns:a14="http://schemas.microsoft.com/office/drawing/2010/main" val="0"/>
              </a:ext>
            </a:extLst>
          </a:blip>
          <a:srcRect l="22189" r="20905" b="13037"/>
          <a:stretch>
            <a:fillRect/>
          </a:stretch>
        </p:blipFill>
        <p:spPr bwMode="auto">
          <a:xfrm>
            <a:off x="5005388" y="1600200"/>
            <a:ext cx="4138612" cy="355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p:nvPr/>
        </p:nvPicPr>
        <p:blipFill rotWithShape="1">
          <a:blip r:embed="rId5"/>
          <a:srcRect l="33493" t="78191" r="57788" b="16194"/>
          <a:stretch/>
        </p:blipFill>
        <p:spPr bwMode="auto">
          <a:xfrm>
            <a:off x="5391398" y="6056873"/>
            <a:ext cx="3657600" cy="7359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72267019"/>
      </p:ext>
    </p:extLst>
  </p:cSld>
  <p:clrMapOvr>
    <a:masterClrMapping/>
  </p:clrMapOvr>
</p:sld>
</file>

<file path=ppt/theme/theme1.xml><?xml version="1.0" encoding="utf-8"?>
<a:theme xmlns:a="http://schemas.openxmlformats.org/drawingml/2006/main" name="Theme1">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Theme1">
      <a:majorFont>
        <a:latin typeface="Segoe Condensed"/>
        <a:ea typeface=""/>
        <a:cs typeface=""/>
      </a:majorFont>
      <a:minorFont>
        <a:latin typeface="Segoe Condens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Theme1">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8_Theme1">
      <a:majorFont>
        <a:latin typeface="Segoe Condensed"/>
        <a:ea typeface=""/>
        <a:cs typeface=""/>
      </a:majorFont>
      <a:minorFont>
        <a:latin typeface="Segoe Condens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Theme1">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9_Theme1">
      <a:majorFont>
        <a:latin typeface="Segoe Condensed"/>
        <a:ea typeface=""/>
        <a:cs typeface=""/>
      </a:majorFont>
      <a:minorFont>
        <a:latin typeface="Segoe Condens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_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_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3_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4_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4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5_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5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6_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6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7_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7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8_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8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9_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9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0_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0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1_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1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heme1">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Theme1">
      <a:majorFont>
        <a:latin typeface="Segoe Condensed"/>
        <a:ea typeface=""/>
        <a:cs typeface=""/>
      </a:majorFont>
      <a:minorFont>
        <a:latin typeface="Segoe Condens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Theme1">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Theme1">
      <a:majorFont>
        <a:latin typeface="Segoe Condensed"/>
        <a:ea typeface=""/>
        <a:cs typeface=""/>
      </a:majorFont>
      <a:minorFont>
        <a:latin typeface="Segoe Condens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Theme1">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Theme1">
      <a:majorFont>
        <a:latin typeface="Segoe Condensed"/>
        <a:ea typeface=""/>
        <a:cs typeface=""/>
      </a:majorFont>
      <a:minorFont>
        <a:latin typeface="Segoe Condens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Theme1">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4_Theme1">
      <a:majorFont>
        <a:latin typeface="Segoe Condensed"/>
        <a:ea typeface=""/>
        <a:cs typeface=""/>
      </a:majorFont>
      <a:minorFont>
        <a:latin typeface="Segoe Condens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Theme1">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5_Theme1">
      <a:majorFont>
        <a:latin typeface="Segoe Condensed"/>
        <a:ea typeface=""/>
        <a:cs typeface=""/>
      </a:majorFont>
      <a:minorFont>
        <a:latin typeface="Segoe Condens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Theme1">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6_Theme1">
      <a:majorFont>
        <a:latin typeface="Segoe Condensed"/>
        <a:ea typeface=""/>
        <a:cs typeface=""/>
      </a:majorFont>
      <a:minorFont>
        <a:latin typeface="Segoe Condens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Theme1">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7_Theme1">
      <a:majorFont>
        <a:latin typeface="Segoe Condensed"/>
        <a:ea typeface=""/>
        <a:cs typeface=""/>
      </a:majorFont>
      <a:minorFont>
        <a:latin typeface="Segoe Condens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2943</TotalTime>
  <Words>983</Words>
  <Application>Microsoft Office PowerPoint</Application>
  <PresentationFormat>On-screen Show (4:3)</PresentationFormat>
  <Paragraphs>143</Paragraphs>
  <Slides>19</Slides>
  <Notes>19</Notes>
  <HiddenSlides>0</HiddenSlides>
  <MMClips>0</MMClips>
  <ScaleCrop>false</ScaleCrop>
  <HeadingPairs>
    <vt:vector size="6" baseType="variant">
      <vt:variant>
        <vt:lpstr>Fonts Used</vt:lpstr>
      </vt:variant>
      <vt:variant>
        <vt:i4>6</vt:i4>
      </vt:variant>
      <vt:variant>
        <vt:lpstr>Theme</vt:lpstr>
      </vt:variant>
      <vt:variant>
        <vt:i4>22</vt:i4>
      </vt:variant>
      <vt:variant>
        <vt:lpstr>Slide Titles</vt:lpstr>
      </vt:variant>
      <vt:variant>
        <vt:i4>19</vt:i4>
      </vt:variant>
    </vt:vector>
  </HeadingPairs>
  <TitlesOfParts>
    <vt:vector size="47" baseType="lpstr">
      <vt:lpstr>Palatino Linotype</vt:lpstr>
      <vt:lpstr>Zapf Dingbats</vt:lpstr>
      <vt:lpstr>Calibri</vt:lpstr>
      <vt:lpstr>Leelawadee</vt:lpstr>
      <vt:lpstr>Arial</vt:lpstr>
      <vt:lpstr>Segoe Condensed</vt:lpstr>
      <vt:lpstr>Theme1</vt:lpstr>
      <vt:lpstr>Office Theme</vt:lpstr>
      <vt:lpstr>1_Theme1</vt:lpstr>
      <vt:lpstr>2_Theme1</vt:lpstr>
      <vt:lpstr>3_Theme1</vt:lpstr>
      <vt:lpstr>4_Theme1</vt:lpstr>
      <vt:lpstr>5_Theme1</vt:lpstr>
      <vt:lpstr>6_Theme1</vt:lpstr>
      <vt:lpstr>7_Theme1</vt:lpstr>
      <vt:lpstr>8_Theme1</vt:lpstr>
      <vt:lpstr>9_Theme1</vt: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PowerPoint Presentation</vt:lpstr>
      <vt:lpstr>Antecedentes</vt:lpstr>
      <vt:lpstr>SIME – Panorama general</vt:lpstr>
      <vt:lpstr>SIME - Panorama</vt:lpstr>
      <vt:lpstr>SIME – Panorama general</vt:lpstr>
      <vt:lpstr>SIME – Panorama  general</vt:lpstr>
      <vt:lpstr>SIME – Panorama general</vt:lpstr>
      <vt:lpstr>SIME – Panorama general</vt:lpstr>
      <vt:lpstr>SIME basado en la Web Panorama general</vt:lpstr>
      <vt:lpstr>SIME basado en la web  Panorama general</vt:lpstr>
      <vt:lpstr>SIME - Instalación y ejecución</vt:lpstr>
      <vt:lpstr>CONOCIMIENTO DE LA SITUACIÓN EN LA  CARTERA DE SALUD DE CANADÁ  Red Mundial de Información sobre Salud Pública  (RMISP, o GPHIN por sus siglas en inglés)</vt:lpstr>
      <vt:lpstr>  LA RMISP y LAS CAPACIDADES BÁSICAS DEL RSI</vt:lpstr>
      <vt:lpstr>  RED MUNDIAL DE INFORMACIÓN SOBRE SALUD PÚBLICA (RMISP)</vt:lpstr>
      <vt:lpstr>RMISP – PANORAMA GENERAL</vt:lpstr>
      <vt:lpstr>RMISP - VALIDACIÓN DE DATOS</vt:lpstr>
      <vt:lpstr>PowerPoint Presentation</vt:lpstr>
      <vt:lpstr>PowerPoint Presentation</vt:lpstr>
      <vt:lpstr> MUCHAS GRACIAS</vt:lpstr>
    </vt:vector>
  </TitlesOfParts>
  <Company>PAHO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GRAPHIX3 PAHO</dc:creator>
  <cp:lastModifiedBy>Villegoureix, Ms. Indira (WDC)</cp:lastModifiedBy>
  <cp:revision>145</cp:revision>
  <cp:lastPrinted>2014-07-14T18:15:53Z</cp:lastPrinted>
  <dcterms:created xsi:type="dcterms:W3CDTF">2012-02-06T16:34:15Z</dcterms:created>
  <dcterms:modified xsi:type="dcterms:W3CDTF">2020-09-04T17:10:03Z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0x01010060CCCCB51AA2174A94255D2A3E2A6245</vt:lpwstr>
  </property>
</Properties>
</file>