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658" r:id="rId2"/>
    <p:sldId id="1676" r:id="rId3"/>
    <p:sldId id="1673" r:id="rId4"/>
    <p:sldId id="1670" r:id="rId5"/>
    <p:sldId id="1674" r:id="rId6"/>
    <p:sldId id="1667" r:id="rId7"/>
    <p:sldId id="1675" r:id="rId8"/>
    <p:sldId id="1666" r:id="rId9"/>
    <p:sldId id="1671" r:id="rId10"/>
    <p:sldId id="1659" r:id="rId11"/>
    <p:sldId id="1661" r:id="rId12"/>
    <p:sldId id="1584" r:id="rId13"/>
    <p:sldId id="1663" r:id="rId14"/>
  </p:sldIdLst>
  <p:sldSz cx="12192000" cy="6858000"/>
  <p:notesSz cx="6858000" cy="9144000"/>
  <p:defaultTextStyle>
    <a:defPPr>
      <a:defRPr lang="en-US"/>
    </a:defPPr>
    <a:lvl1pPr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1pPr>
    <a:lvl2pPr marL="456407" indent="-2278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2pPr>
    <a:lvl3pPr marL="913607" indent="-4564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3pPr>
    <a:lvl4pPr marL="1370807" indent="-6850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4pPr>
    <a:lvl5pPr marL="1828007" indent="-9136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5pPr>
    <a:lvl6pPr marL="11430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6pPr>
    <a:lvl7pPr marL="13716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7pPr>
    <a:lvl8pPr marL="16002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8pPr>
    <a:lvl9pPr marL="18288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7" userDrawn="1">
          <p15:clr>
            <a:srgbClr val="A4A3A4"/>
          </p15:clr>
        </p15:guide>
        <p15:guide id="2" orient="horz" pos="254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pos="3841" userDrawn="1">
          <p15:clr>
            <a:srgbClr val="A4A3A4"/>
          </p15:clr>
        </p15:guide>
        <p15:guide id="5" pos="5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9ADE"/>
    <a:srgbClr val="276092"/>
    <a:srgbClr val="FF671B"/>
    <a:srgbClr val="FF9B00"/>
    <a:srgbClr val="FF4218"/>
    <a:srgbClr val="00AAF0"/>
    <a:srgbClr val="19D3F0"/>
    <a:srgbClr val="0099D7"/>
    <a:srgbClr val="2750F0"/>
    <a:srgbClr val="328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8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248" y="2112"/>
      </p:cViewPr>
      <p:guideLst>
        <p:guide orient="horz" pos="4067"/>
        <p:guide orient="horz" pos="254"/>
        <p:guide pos="7129"/>
        <p:guide pos="3841"/>
        <p:guide pos="5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D7AE-A0E5-F349-8663-FB0464656A5A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87A74-E8EE-0F44-A122-6C0EFDC6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9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charset="0"/>
              </a:defRPr>
            </a:lvl1pPr>
          </a:lstStyle>
          <a:p>
            <a:fld id="{2DAC1DA2-2AC8-7346-9E9B-A439814CF93A}" type="datetimeFigureOut">
              <a:rPr lang="en-US" altLang="x-none"/>
              <a:pPr/>
              <a:t>7/24/18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charset="0"/>
              </a:defRPr>
            </a:lvl1pPr>
          </a:lstStyle>
          <a:p>
            <a:fld id="{DB485D0E-6511-AB44-B03E-8E3001D6D9D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0675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1pPr>
    <a:lvl2pPr marL="4564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2pPr>
    <a:lvl3pPr marL="9136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3pPr>
    <a:lvl4pPr marL="13708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4pPr>
    <a:lvl5pPr marL="18280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85D0E-6511-AB44-B03E-8E3001D6D9DB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450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85D0E-6511-AB44-B03E-8E3001D6D9DB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901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85D0E-6511-AB44-B03E-8E3001D6D9DB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908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85D0E-6511-AB44-B03E-8E3001D6D9DB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388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419" y="2064774"/>
            <a:ext cx="10515163" cy="40683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08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 algn="r">
              <a:buFontTx/>
              <a:buNone/>
              <a:defRPr sz="16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24721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68111" y="0"/>
            <a:ext cx="12123889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96899" y="4484452"/>
            <a:ext cx="6100832" cy="9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05969" y="4960371"/>
            <a:ext cx="835668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38419" y="1359759"/>
            <a:ext cx="10515163" cy="293743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419" y="4468876"/>
            <a:ext cx="10515163" cy="166429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3"/>
            <a:ext cx="1051516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414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9175135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00490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3719373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944728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419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3613063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/>
          </p:nvPr>
        </p:nvSpPr>
        <p:spPr>
          <a:xfrm>
            <a:off x="6294180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9068826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26" name="Rectangle 25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2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8709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25268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247164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25254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26906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230645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617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418" y="1905788"/>
            <a:ext cx="5154394" cy="41410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auto">
          <a:xfrm>
            <a:off x="6145213" y="1905789"/>
            <a:ext cx="5512412" cy="41410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1067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45213" y="1905788"/>
            <a:ext cx="5154394" cy="41410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68551" y="1905788"/>
            <a:ext cx="5576638" cy="4141052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/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137048" y="1891040"/>
            <a:ext cx="2350314" cy="4270550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47434" y="1891040"/>
            <a:ext cx="5706148" cy="4270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580401"/>
            <a:ext cx="10515163" cy="8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20" name="Rectangle 19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2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4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 bwMode="auto">
          <a:xfrm>
            <a:off x="987276" y="1891040"/>
            <a:ext cx="2422559" cy="42705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68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419" y="1873406"/>
            <a:ext cx="3545153" cy="42443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580401"/>
            <a:ext cx="10515163" cy="8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29" name="Rectangle 28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3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6873871" y="1893450"/>
            <a:ext cx="2350314" cy="4224322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 bwMode="auto">
          <a:xfrm>
            <a:off x="4748167" y="1893450"/>
            <a:ext cx="2422559" cy="4224322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 bwMode="auto">
          <a:xfrm>
            <a:off x="9248254" y="1893450"/>
            <a:ext cx="2422559" cy="4224322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1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09" y="2348636"/>
            <a:ext cx="7537425" cy="1325563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2" y="2296391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4" y="5964383"/>
            <a:ext cx="2610357" cy="422684"/>
          </a:xfrm>
          <a:prstGeom prst="rect">
            <a:avLst/>
          </a:prstGeom>
        </p:spPr>
      </p:pic>
    </p:spTree>
    <p:extLst/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56027" y="1873405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0071908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220647" y="1655691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  <a:endParaRPr lang="en-US" altLang="x-none" sz="1400" b="1" dirty="0">
              <a:solidFill>
                <a:srgbClr val="FF671B"/>
              </a:solidFill>
              <a:latin typeface="+mn-lt"/>
              <a:sym typeface="Montserrat-Regular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5053" y="6249204"/>
            <a:ext cx="1621441" cy="262553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AD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  <a:endParaRPr lang="en-US" altLang="x-none" sz="1400" b="1" dirty="0">
              <a:solidFill>
                <a:srgbClr val="276092"/>
              </a:solidFill>
              <a:latin typeface="+mn-lt"/>
              <a:sym typeface="Montserrat-Regular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  <a:endParaRPr lang="en-US" altLang="x-none" sz="1400" b="1" dirty="0">
              <a:solidFill>
                <a:srgbClr val="276092"/>
              </a:solidFill>
              <a:latin typeface="+mn-lt"/>
              <a:sym typeface="Montserrat-Regular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09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  <a:endParaRPr lang="en-US" altLang="x-none" sz="1400" b="1" dirty="0">
              <a:solidFill>
                <a:srgbClr val="FF671B"/>
              </a:solidFill>
              <a:latin typeface="+mn-lt"/>
              <a:sym typeface="Montserrat-Regular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1873405"/>
            <a:ext cx="5151219" cy="42486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1873405"/>
            <a:ext cx="5151219" cy="42486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2497873"/>
            <a:ext cx="5151219" cy="36241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2497874"/>
            <a:ext cx="5151219" cy="36241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703" y="1873406"/>
            <a:ext cx="5167879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6027" y="1873406"/>
            <a:ext cx="5136786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 smtClean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  <a:endParaRPr lang="en-US" altLang="x-none" sz="1400" b="1" dirty="0">
              <a:solidFill>
                <a:schemeClr val="bg1">
                  <a:lumMod val="65000"/>
                </a:schemeClr>
              </a:solidFill>
              <a:latin typeface="+mn-lt"/>
              <a:sym typeface="Montserrat-Regular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419" y="365126"/>
            <a:ext cx="105151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 smtClean="0"/>
              <a:t>Click to edit Master title style</a:t>
            </a:r>
            <a:endParaRPr lang="en-US" altLang="x-non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419" y="1825625"/>
            <a:ext cx="105151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 smtClean="0"/>
              <a:t>Click to edit Master text styles</a:t>
            </a:r>
          </a:p>
          <a:p>
            <a:pPr lvl="1"/>
            <a:r>
              <a:rPr lang="en-US" altLang="x-none" dirty="0" smtClean="0"/>
              <a:t>Second level</a:t>
            </a:r>
          </a:p>
          <a:p>
            <a:pPr lvl="2"/>
            <a:r>
              <a:rPr lang="en-US" altLang="x-none" dirty="0" smtClean="0"/>
              <a:t>Third level</a:t>
            </a:r>
          </a:p>
          <a:p>
            <a:pPr lvl="3"/>
            <a:r>
              <a:rPr lang="en-US" altLang="x-none" dirty="0" smtClean="0"/>
              <a:t>Fourth level</a:t>
            </a:r>
          </a:p>
          <a:p>
            <a:pPr lvl="4"/>
            <a:r>
              <a:rPr lang="en-US" altLang="x-none" dirty="0" smtClean="0"/>
              <a:t>Fifth level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60" r:id="rId7"/>
    <p:sldLayoutId id="2147483857" r:id="rId8"/>
    <p:sldLayoutId id="2147483858" r:id="rId9"/>
    <p:sldLayoutId id="2147483840" r:id="rId10"/>
    <p:sldLayoutId id="2147483861" r:id="rId11"/>
    <p:sldLayoutId id="2147483864" r:id="rId12"/>
    <p:sldLayoutId id="2147483841" r:id="rId13"/>
    <p:sldLayoutId id="2147483845" r:id="rId14"/>
    <p:sldLayoutId id="2147483844" r:id="rId15"/>
    <p:sldLayoutId id="2147483856" r:id="rId16"/>
    <p:sldLayoutId id="2147483862" r:id="rId17"/>
    <p:sldLayoutId id="2147483846" r:id="rId18"/>
    <p:sldLayoutId id="2147483854" r:id="rId19"/>
    <p:sldLayoutId id="2147483859" r:id="rId20"/>
    <p:sldLayoutId id="2147483863" r:id="rId2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000" b="0" i="0" kern="1200">
          <a:solidFill>
            <a:schemeClr val="tx1"/>
          </a:solidFill>
          <a:latin typeface="+mj-lt"/>
          <a:ea typeface="Helvetica Light" charset="0"/>
          <a:cs typeface="Helvetica Light" charset="0"/>
        </a:defRPr>
      </a:lvl1pPr>
      <a:lvl2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2pPr>
      <a:lvl3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3pPr>
      <a:lvl4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4pPr>
      <a:lvl5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5pPr>
      <a:lvl6pPr marL="2286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6pPr>
      <a:lvl7pPr marL="4572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7pPr>
      <a:lvl8pPr marL="6858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8pPr>
      <a:lvl9pPr marL="9144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9pPr>
    </p:titleStyle>
    <p:bodyStyle>
      <a:lvl1pPr marL="227807" indent="-227807" algn="l" defTabSz="913607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20000"/>
        <a:buFont typeface="Arial" charset="0"/>
        <a:buChar char="•"/>
        <a:defRPr lang="en-US" sz="24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1pPr>
      <a:lvl2pPr marL="6850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20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2pPr>
      <a:lvl3pPr marL="1142206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8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3pPr>
      <a:lvl4pPr marL="15994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6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4pPr>
      <a:lvl5pPr marL="20566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6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49902"/>
            <a:ext cx="9705507" cy="6477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09" y="5422808"/>
            <a:ext cx="1804284" cy="12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Hexagon 27"/>
          <p:cNvSpPr/>
          <p:nvPr/>
        </p:nvSpPr>
        <p:spPr>
          <a:xfrm rot="10800000" flipH="1">
            <a:off x="1587" y="768485"/>
            <a:ext cx="7451388" cy="6089515"/>
          </a:xfrm>
          <a:custGeom>
            <a:avLst/>
            <a:gdLst>
              <a:gd name="connsiteX0" fmla="*/ 0 w 5186597"/>
              <a:gd name="connsiteY0" fmla="*/ 1682646 h 3365292"/>
              <a:gd name="connsiteX1" fmla="*/ 841323 w 5186597"/>
              <a:gd name="connsiteY1" fmla="*/ 1 h 3365292"/>
              <a:gd name="connsiteX2" fmla="*/ 4345274 w 5186597"/>
              <a:gd name="connsiteY2" fmla="*/ 1 h 3365292"/>
              <a:gd name="connsiteX3" fmla="*/ 5186597 w 5186597"/>
              <a:gd name="connsiteY3" fmla="*/ 1682646 h 3365292"/>
              <a:gd name="connsiteX4" fmla="*/ 4345274 w 5186597"/>
              <a:gd name="connsiteY4" fmla="*/ 3365291 h 3365292"/>
              <a:gd name="connsiteX5" fmla="*/ 841323 w 5186597"/>
              <a:gd name="connsiteY5" fmla="*/ 3365291 h 3365292"/>
              <a:gd name="connsiteX6" fmla="*/ 0 w 5186597"/>
              <a:gd name="connsiteY6" fmla="*/ 1682646 h 3365292"/>
              <a:gd name="connsiteX0" fmla="*/ 0 w 5186597"/>
              <a:gd name="connsiteY0" fmla="*/ 1682645 h 3365290"/>
              <a:gd name="connsiteX1" fmla="*/ 9369 w 5186597"/>
              <a:gd name="connsiteY1" fmla="*/ 7495 h 3365290"/>
              <a:gd name="connsiteX2" fmla="*/ 4345274 w 5186597"/>
              <a:gd name="connsiteY2" fmla="*/ 0 h 3365290"/>
              <a:gd name="connsiteX3" fmla="*/ 5186597 w 5186597"/>
              <a:gd name="connsiteY3" fmla="*/ 1682645 h 3365290"/>
              <a:gd name="connsiteX4" fmla="*/ 4345274 w 5186597"/>
              <a:gd name="connsiteY4" fmla="*/ 3365290 h 3365290"/>
              <a:gd name="connsiteX5" fmla="*/ 841323 w 5186597"/>
              <a:gd name="connsiteY5" fmla="*/ 3365290 h 3365290"/>
              <a:gd name="connsiteX6" fmla="*/ 0 w 5186597"/>
              <a:gd name="connsiteY6" fmla="*/ 1682645 h 3365290"/>
              <a:gd name="connsiteX0" fmla="*/ 0 w 9149622"/>
              <a:gd name="connsiteY0" fmla="*/ 1675150 h 3357795"/>
              <a:gd name="connsiteX1" fmla="*/ 9369 w 9149622"/>
              <a:gd name="connsiteY1" fmla="*/ 0 h 3357795"/>
              <a:gd name="connsiteX2" fmla="*/ 9149622 w 9149622"/>
              <a:gd name="connsiteY2" fmla="*/ 0 h 3357795"/>
              <a:gd name="connsiteX3" fmla="*/ 5186597 w 9149622"/>
              <a:gd name="connsiteY3" fmla="*/ 1675150 h 3357795"/>
              <a:gd name="connsiteX4" fmla="*/ 4345274 w 9149622"/>
              <a:gd name="connsiteY4" fmla="*/ 3357795 h 3357795"/>
              <a:gd name="connsiteX5" fmla="*/ 841323 w 9149622"/>
              <a:gd name="connsiteY5" fmla="*/ 3357795 h 3357795"/>
              <a:gd name="connsiteX6" fmla="*/ 0 w 9149622"/>
              <a:gd name="connsiteY6" fmla="*/ 1675150 h 3357795"/>
              <a:gd name="connsiteX0" fmla="*/ 0 w 9149622"/>
              <a:gd name="connsiteY0" fmla="*/ 1675150 h 4433341"/>
              <a:gd name="connsiteX1" fmla="*/ 9369 w 9149622"/>
              <a:gd name="connsiteY1" fmla="*/ 0 h 4433341"/>
              <a:gd name="connsiteX2" fmla="*/ 9149622 w 9149622"/>
              <a:gd name="connsiteY2" fmla="*/ 0 h 4433341"/>
              <a:gd name="connsiteX3" fmla="*/ 8709285 w 9149622"/>
              <a:gd name="connsiteY3" fmla="*/ 4433341 h 4433341"/>
              <a:gd name="connsiteX4" fmla="*/ 4345274 w 9149622"/>
              <a:gd name="connsiteY4" fmla="*/ 3357795 h 4433341"/>
              <a:gd name="connsiteX5" fmla="*/ 841323 w 9149622"/>
              <a:gd name="connsiteY5" fmla="*/ 3357795 h 4433341"/>
              <a:gd name="connsiteX6" fmla="*/ 0 w 9149622"/>
              <a:gd name="connsiteY6" fmla="*/ 1675150 h 4433341"/>
              <a:gd name="connsiteX0" fmla="*/ 0 w 9149622"/>
              <a:gd name="connsiteY0" fmla="*/ 1675150 h 5126634"/>
              <a:gd name="connsiteX1" fmla="*/ 9369 w 9149622"/>
              <a:gd name="connsiteY1" fmla="*/ 0 h 5126634"/>
              <a:gd name="connsiteX2" fmla="*/ 9149622 w 9149622"/>
              <a:gd name="connsiteY2" fmla="*/ 0 h 5126634"/>
              <a:gd name="connsiteX3" fmla="*/ 8709285 w 9149622"/>
              <a:gd name="connsiteY3" fmla="*/ 4433341 h 5126634"/>
              <a:gd name="connsiteX4" fmla="*/ 8070330 w 9149622"/>
              <a:gd name="connsiteY4" fmla="*/ 5126634 h 5126634"/>
              <a:gd name="connsiteX5" fmla="*/ 841323 w 9149622"/>
              <a:gd name="connsiteY5" fmla="*/ 3357795 h 5126634"/>
              <a:gd name="connsiteX6" fmla="*/ 0 w 9149622"/>
              <a:gd name="connsiteY6" fmla="*/ 1675150 h 5126634"/>
              <a:gd name="connsiteX0" fmla="*/ 0 w 9149622"/>
              <a:gd name="connsiteY0" fmla="*/ 1675150 h 5126634"/>
              <a:gd name="connsiteX1" fmla="*/ 9369 w 9149622"/>
              <a:gd name="connsiteY1" fmla="*/ 0 h 5126634"/>
              <a:gd name="connsiteX2" fmla="*/ 9149622 w 9149622"/>
              <a:gd name="connsiteY2" fmla="*/ 0 h 5126634"/>
              <a:gd name="connsiteX3" fmla="*/ 8709285 w 9149622"/>
              <a:gd name="connsiteY3" fmla="*/ 4433341 h 5126634"/>
              <a:gd name="connsiteX4" fmla="*/ 8070330 w 9149622"/>
              <a:gd name="connsiteY4" fmla="*/ 5126634 h 5126634"/>
              <a:gd name="connsiteX5" fmla="*/ 534025 w 9149622"/>
              <a:gd name="connsiteY5" fmla="*/ 4339651 h 5126634"/>
              <a:gd name="connsiteX6" fmla="*/ 0 w 9149622"/>
              <a:gd name="connsiteY6" fmla="*/ 1675150 h 5126634"/>
              <a:gd name="connsiteX0" fmla="*/ 0 w 9149622"/>
              <a:gd name="connsiteY0" fmla="*/ 1675150 h 5126634"/>
              <a:gd name="connsiteX1" fmla="*/ 9369 w 9149622"/>
              <a:gd name="connsiteY1" fmla="*/ 0 h 5126634"/>
              <a:gd name="connsiteX2" fmla="*/ 9149622 w 9149622"/>
              <a:gd name="connsiteY2" fmla="*/ 0 h 5126634"/>
              <a:gd name="connsiteX3" fmla="*/ 8709285 w 9149622"/>
              <a:gd name="connsiteY3" fmla="*/ 4433341 h 5126634"/>
              <a:gd name="connsiteX4" fmla="*/ 8070330 w 9149622"/>
              <a:gd name="connsiteY4" fmla="*/ 5126634 h 5126634"/>
              <a:gd name="connsiteX5" fmla="*/ 481560 w 9149622"/>
              <a:gd name="connsiteY5" fmla="*/ 4706910 h 5126634"/>
              <a:gd name="connsiteX6" fmla="*/ 0 w 9149622"/>
              <a:gd name="connsiteY6" fmla="*/ 1675150 h 5126634"/>
              <a:gd name="connsiteX0" fmla="*/ 0 w 9149622"/>
              <a:gd name="connsiteY0" fmla="*/ 1675150 h 5126634"/>
              <a:gd name="connsiteX1" fmla="*/ 9369 w 9149622"/>
              <a:gd name="connsiteY1" fmla="*/ 0 h 5126634"/>
              <a:gd name="connsiteX2" fmla="*/ 9149622 w 9149622"/>
              <a:gd name="connsiteY2" fmla="*/ 0 h 5126634"/>
              <a:gd name="connsiteX3" fmla="*/ 8709285 w 9149622"/>
              <a:gd name="connsiteY3" fmla="*/ 4433341 h 5126634"/>
              <a:gd name="connsiteX4" fmla="*/ 8070330 w 9149622"/>
              <a:gd name="connsiteY4" fmla="*/ 5126634 h 5126634"/>
              <a:gd name="connsiteX5" fmla="*/ 31855 w 9149622"/>
              <a:gd name="connsiteY5" fmla="*/ 4054838 h 5126634"/>
              <a:gd name="connsiteX6" fmla="*/ 0 w 9149622"/>
              <a:gd name="connsiteY6" fmla="*/ 1675150 h 5126634"/>
              <a:gd name="connsiteX0" fmla="*/ 0 w 9149622"/>
              <a:gd name="connsiteY0" fmla="*/ 1675150 h 5126634"/>
              <a:gd name="connsiteX1" fmla="*/ 9369 w 9149622"/>
              <a:gd name="connsiteY1" fmla="*/ 0 h 5126634"/>
              <a:gd name="connsiteX2" fmla="*/ 9149622 w 9149622"/>
              <a:gd name="connsiteY2" fmla="*/ 0 h 5126634"/>
              <a:gd name="connsiteX3" fmla="*/ 8709285 w 9149622"/>
              <a:gd name="connsiteY3" fmla="*/ 4433341 h 5126634"/>
              <a:gd name="connsiteX4" fmla="*/ 8070330 w 9149622"/>
              <a:gd name="connsiteY4" fmla="*/ 5126634 h 5126634"/>
              <a:gd name="connsiteX5" fmla="*/ 16865 w 9149622"/>
              <a:gd name="connsiteY5" fmla="*/ 4054838 h 5126634"/>
              <a:gd name="connsiteX6" fmla="*/ 0 w 9149622"/>
              <a:gd name="connsiteY6" fmla="*/ 1675150 h 5126634"/>
              <a:gd name="connsiteX0" fmla="*/ 7496 w 9140253"/>
              <a:gd name="connsiteY0" fmla="*/ 4054838 h 5126634"/>
              <a:gd name="connsiteX1" fmla="*/ 0 w 9140253"/>
              <a:gd name="connsiteY1" fmla="*/ 0 h 5126634"/>
              <a:gd name="connsiteX2" fmla="*/ 9140253 w 9140253"/>
              <a:gd name="connsiteY2" fmla="*/ 0 h 5126634"/>
              <a:gd name="connsiteX3" fmla="*/ 8699916 w 9140253"/>
              <a:gd name="connsiteY3" fmla="*/ 4433341 h 5126634"/>
              <a:gd name="connsiteX4" fmla="*/ 8060961 w 9140253"/>
              <a:gd name="connsiteY4" fmla="*/ 5126634 h 5126634"/>
              <a:gd name="connsiteX5" fmla="*/ 7496 w 9140253"/>
              <a:gd name="connsiteY5" fmla="*/ 4054838 h 5126634"/>
              <a:gd name="connsiteX0" fmla="*/ 7496 w 9140253"/>
              <a:gd name="connsiteY0" fmla="*/ 4054838 h 5126634"/>
              <a:gd name="connsiteX1" fmla="*/ 0 w 9140253"/>
              <a:gd name="connsiteY1" fmla="*/ 0 h 5126634"/>
              <a:gd name="connsiteX2" fmla="*/ 9140253 w 9140253"/>
              <a:gd name="connsiteY2" fmla="*/ 0 h 5126634"/>
              <a:gd name="connsiteX3" fmla="*/ 8699916 w 9140253"/>
              <a:gd name="connsiteY3" fmla="*/ 4433341 h 5126634"/>
              <a:gd name="connsiteX4" fmla="*/ 8060961 w 9140253"/>
              <a:gd name="connsiteY4" fmla="*/ 5126634 h 5126634"/>
              <a:gd name="connsiteX5" fmla="*/ 7496 w 9140253"/>
              <a:gd name="connsiteY5" fmla="*/ 4054838 h 5126634"/>
              <a:gd name="connsiteX0" fmla="*/ 7496 w 9140253"/>
              <a:gd name="connsiteY0" fmla="*/ 4054838 h 5126634"/>
              <a:gd name="connsiteX1" fmla="*/ 0 w 9140253"/>
              <a:gd name="connsiteY1" fmla="*/ 0 h 5126634"/>
              <a:gd name="connsiteX2" fmla="*/ 9140253 w 9140253"/>
              <a:gd name="connsiteY2" fmla="*/ 0 h 5126634"/>
              <a:gd name="connsiteX3" fmla="*/ 8699916 w 9140253"/>
              <a:gd name="connsiteY3" fmla="*/ 4433341 h 5126634"/>
              <a:gd name="connsiteX4" fmla="*/ 8060961 w 9140253"/>
              <a:gd name="connsiteY4" fmla="*/ 5126634 h 5126634"/>
              <a:gd name="connsiteX5" fmla="*/ 7496 w 9140253"/>
              <a:gd name="connsiteY5" fmla="*/ 4054838 h 51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0253" h="5126634">
                <a:moveTo>
                  <a:pt x="7496" y="4054838"/>
                </a:moveTo>
                <a:cubicBezTo>
                  <a:pt x="4997" y="2703225"/>
                  <a:pt x="2499" y="1351613"/>
                  <a:pt x="0" y="0"/>
                </a:cubicBezTo>
                <a:lnTo>
                  <a:pt x="9140253" y="0"/>
                </a:lnTo>
                <a:lnTo>
                  <a:pt x="8699916" y="4433341"/>
                </a:lnTo>
                <a:cubicBezTo>
                  <a:pt x="8644328" y="4821836"/>
                  <a:pt x="8603729" y="5112893"/>
                  <a:pt x="8060961" y="5126634"/>
                </a:cubicBezTo>
                <a:lnTo>
                  <a:pt x="7496" y="4054838"/>
                </a:lnTo>
                <a:close/>
              </a:path>
            </a:pathLst>
          </a:custGeom>
          <a:solidFill>
            <a:srgbClr val="009ADE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8" y="562269"/>
            <a:ext cx="5802086" cy="580208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1949196" y="2815602"/>
            <a:ext cx="5149878" cy="4248614"/>
          </a:xfrm>
        </p:spPr>
        <p:txBody>
          <a:bodyPr/>
          <a:lstStyle/>
          <a:p>
            <a:r>
              <a:rPr lang="en-US" b="1" dirty="0" smtClean="0"/>
              <a:t>HERE GOES YOUR TITLE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0237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86752"/>
            <a:ext cx="10512425" cy="502663"/>
          </a:xfrm>
        </p:spPr>
        <p:txBody>
          <a:bodyPr/>
          <a:lstStyle/>
          <a:p>
            <a:r>
              <a:rPr lang="en-GB" altLang="en-US" sz="3300" noProof="1">
                <a:ea typeface="ＭＳ Ｐゴシック" pitchFamily="34" charset="-128"/>
              </a:rPr>
              <a:t>HERE GOES A TITLE IN ALL CAPS AND YOU CAN USE </a:t>
            </a:r>
            <a:br>
              <a:rPr lang="en-GB" altLang="en-US" sz="3300" noProof="1">
                <a:ea typeface="ＭＳ Ｐゴシック" pitchFamily="34" charset="-128"/>
              </a:rPr>
            </a:br>
            <a:r>
              <a:rPr lang="en-GB" altLang="en-US" sz="3300" noProof="1">
                <a:solidFill>
                  <a:srgbClr val="FF671B"/>
                </a:solidFill>
                <a:ea typeface="ＭＳ Ｐゴシック" pitchFamily="34" charset="-128"/>
              </a:rPr>
              <a:t>AN ACCENT COLOR</a:t>
            </a:r>
            <a:r>
              <a:rPr lang="en-GB" altLang="en-US" sz="3300" noProof="1">
                <a:ea typeface="ＭＳ Ｐゴシック" pitchFamily="34" charset="-128"/>
              </a:rPr>
              <a:t> TO HIGHLIGHT WORDS</a:t>
            </a:r>
            <a:endParaRPr lang="en-US" sz="3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ADE"/>
                </a:solidFill>
              </a:rPr>
              <a:t>A NICE TITLE IN BLUE</a:t>
            </a:r>
            <a:endParaRPr lang="en-US" dirty="0">
              <a:solidFill>
                <a:srgbClr val="009AD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671B"/>
                </a:solidFill>
              </a:rPr>
              <a:t>A NICE TITLE IN </a:t>
            </a:r>
            <a:r>
              <a:rPr lang="en-US" dirty="0" smtClean="0">
                <a:solidFill>
                  <a:srgbClr val="FF671B"/>
                </a:solidFill>
              </a:rPr>
              <a:t>ORANGE</a:t>
            </a:r>
            <a:endParaRPr lang="en-US" dirty="0">
              <a:solidFill>
                <a:srgbClr val="FF671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map can be ungroup to use individual countries by themselves or showcase them in different colors</a:t>
            </a:r>
          </a:p>
          <a:p>
            <a:r>
              <a:rPr lang="en-US" dirty="0" smtClean="0"/>
              <a:t>As an example I highlighted a few countries in orange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71B"/>
                </a:solidFill>
              </a:rPr>
              <a:t>AMERICA MAP</a:t>
            </a:r>
            <a:endParaRPr lang="en-US" dirty="0">
              <a:solidFill>
                <a:srgbClr val="FF671B"/>
              </a:solidFill>
            </a:endParaRPr>
          </a:p>
        </p:txBody>
      </p:sp>
      <p:grpSp>
        <p:nvGrpSpPr>
          <p:cNvPr id="400" name="Group 399"/>
          <p:cNvGrpSpPr/>
          <p:nvPr/>
        </p:nvGrpSpPr>
        <p:grpSpPr>
          <a:xfrm>
            <a:off x="948654" y="1510963"/>
            <a:ext cx="4205226" cy="4747451"/>
            <a:chOff x="3230563" y="3051176"/>
            <a:chExt cx="7854951" cy="8867774"/>
          </a:xfrm>
          <a:solidFill>
            <a:srgbClr val="009ADE"/>
          </a:solidFill>
        </p:grpSpPr>
        <p:sp>
          <p:nvSpPr>
            <p:cNvPr id="401" name="Freeform 405"/>
            <p:cNvSpPr>
              <a:spLocks/>
            </p:cNvSpPr>
            <p:nvPr/>
          </p:nvSpPr>
          <p:spPr bwMode="auto">
            <a:xfrm>
              <a:off x="10463214" y="4791075"/>
              <a:ext cx="541338" cy="265113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02" name="Freeform 512"/>
            <p:cNvSpPr>
              <a:spLocks/>
            </p:cNvSpPr>
            <p:nvPr/>
          </p:nvSpPr>
          <p:spPr bwMode="auto">
            <a:xfrm>
              <a:off x="7981950" y="11685588"/>
              <a:ext cx="120650" cy="61912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03" name="Freeform 513"/>
            <p:cNvSpPr>
              <a:spLocks/>
            </p:cNvSpPr>
            <p:nvPr/>
          </p:nvSpPr>
          <p:spPr bwMode="auto">
            <a:xfrm>
              <a:off x="7972426" y="11747501"/>
              <a:ext cx="88900" cy="61913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05" name="Freeform 514"/>
            <p:cNvSpPr>
              <a:spLocks/>
            </p:cNvSpPr>
            <p:nvPr/>
          </p:nvSpPr>
          <p:spPr bwMode="auto">
            <a:xfrm>
              <a:off x="7961313" y="11668125"/>
              <a:ext cx="79375" cy="49213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06" name="Freeform 515"/>
            <p:cNvSpPr>
              <a:spLocks/>
            </p:cNvSpPr>
            <p:nvPr/>
          </p:nvSpPr>
          <p:spPr bwMode="auto">
            <a:xfrm>
              <a:off x="7920038" y="11706225"/>
              <a:ext cx="82550" cy="52388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07" name="Freeform 516"/>
            <p:cNvSpPr>
              <a:spLocks/>
            </p:cNvSpPr>
            <p:nvPr/>
          </p:nvSpPr>
          <p:spPr bwMode="auto">
            <a:xfrm>
              <a:off x="7899400" y="11637963"/>
              <a:ext cx="31750" cy="30162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08" name="Freeform 517"/>
            <p:cNvSpPr>
              <a:spLocks/>
            </p:cNvSpPr>
            <p:nvPr/>
          </p:nvSpPr>
          <p:spPr bwMode="auto">
            <a:xfrm>
              <a:off x="7899400" y="11555413"/>
              <a:ext cx="73025" cy="73025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10" name="Freeform 518"/>
            <p:cNvSpPr>
              <a:spLocks/>
            </p:cNvSpPr>
            <p:nvPr/>
          </p:nvSpPr>
          <p:spPr bwMode="auto">
            <a:xfrm>
              <a:off x="7889875" y="11425239"/>
              <a:ext cx="50800" cy="109537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11" name="Freeform 519"/>
            <p:cNvSpPr>
              <a:spLocks/>
            </p:cNvSpPr>
            <p:nvPr/>
          </p:nvSpPr>
          <p:spPr bwMode="auto">
            <a:xfrm>
              <a:off x="7878763" y="11514138"/>
              <a:ext cx="31750" cy="61912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12" name="Freeform 520"/>
            <p:cNvSpPr>
              <a:spLocks/>
            </p:cNvSpPr>
            <p:nvPr/>
          </p:nvSpPr>
          <p:spPr bwMode="auto">
            <a:xfrm>
              <a:off x="7878764" y="11383963"/>
              <a:ext cx="52387" cy="73025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13" name="Freeform 521"/>
            <p:cNvSpPr>
              <a:spLocks/>
            </p:cNvSpPr>
            <p:nvPr/>
          </p:nvSpPr>
          <p:spPr bwMode="auto">
            <a:xfrm>
              <a:off x="7931150" y="11185527"/>
              <a:ext cx="50800" cy="47625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33" name="Freeform 522"/>
            <p:cNvSpPr>
              <a:spLocks/>
            </p:cNvSpPr>
            <p:nvPr/>
          </p:nvSpPr>
          <p:spPr bwMode="auto">
            <a:xfrm>
              <a:off x="7940676" y="11004551"/>
              <a:ext cx="61913" cy="10953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34" name="Freeform 523"/>
            <p:cNvSpPr>
              <a:spLocks/>
            </p:cNvSpPr>
            <p:nvPr/>
          </p:nvSpPr>
          <p:spPr bwMode="auto">
            <a:xfrm>
              <a:off x="8143876" y="8153401"/>
              <a:ext cx="47625" cy="41275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35" name="Freeform 524"/>
            <p:cNvSpPr>
              <a:spLocks/>
            </p:cNvSpPr>
            <p:nvPr/>
          </p:nvSpPr>
          <p:spPr bwMode="auto">
            <a:xfrm>
              <a:off x="8575676" y="8215314"/>
              <a:ext cx="57150" cy="77787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36" name="Freeform 525"/>
            <p:cNvSpPr>
              <a:spLocks/>
            </p:cNvSpPr>
            <p:nvPr/>
          </p:nvSpPr>
          <p:spPr bwMode="auto">
            <a:xfrm>
              <a:off x="9126538" y="8759826"/>
              <a:ext cx="139700" cy="13017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37" name="Freeform 526"/>
            <p:cNvSpPr>
              <a:spLocks/>
            </p:cNvSpPr>
            <p:nvPr/>
          </p:nvSpPr>
          <p:spPr bwMode="auto">
            <a:xfrm>
              <a:off x="8304213" y="7831139"/>
              <a:ext cx="100012" cy="41275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38" name="Freeform 527"/>
            <p:cNvSpPr>
              <a:spLocks/>
            </p:cNvSpPr>
            <p:nvPr/>
          </p:nvSpPr>
          <p:spPr bwMode="auto">
            <a:xfrm>
              <a:off x="7739063" y="7821613"/>
              <a:ext cx="112712" cy="50800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39" name="Freeform 528"/>
            <p:cNvSpPr>
              <a:spLocks/>
            </p:cNvSpPr>
            <p:nvPr/>
          </p:nvSpPr>
          <p:spPr bwMode="auto">
            <a:xfrm>
              <a:off x="7431088" y="7591426"/>
              <a:ext cx="520700" cy="180975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0" name="Freeform 529"/>
            <p:cNvSpPr>
              <a:spLocks/>
            </p:cNvSpPr>
            <p:nvPr/>
          </p:nvSpPr>
          <p:spPr bwMode="auto">
            <a:xfrm>
              <a:off x="7739063" y="7481888"/>
              <a:ext cx="41275" cy="38100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1" name="Freeform 530"/>
            <p:cNvSpPr>
              <a:spLocks/>
            </p:cNvSpPr>
            <p:nvPr/>
          </p:nvSpPr>
          <p:spPr bwMode="auto">
            <a:xfrm>
              <a:off x="7993064" y="7691438"/>
              <a:ext cx="20637" cy="190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2" name="Freeform 531"/>
            <p:cNvSpPr>
              <a:spLocks/>
            </p:cNvSpPr>
            <p:nvPr/>
          </p:nvSpPr>
          <p:spPr bwMode="auto">
            <a:xfrm>
              <a:off x="8594726" y="6210300"/>
              <a:ext cx="58738" cy="103188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3" name="Freeform 532"/>
            <p:cNvSpPr>
              <a:spLocks/>
            </p:cNvSpPr>
            <p:nvPr/>
          </p:nvSpPr>
          <p:spPr bwMode="auto">
            <a:xfrm>
              <a:off x="8623300" y="6261101"/>
              <a:ext cx="71438" cy="41275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4" name="Freeform 533"/>
            <p:cNvSpPr>
              <a:spLocks/>
            </p:cNvSpPr>
            <p:nvPr/>
          </p:nvSpPr>
          <p:spPr bwMode="auto">
            <a:xfrm>
              <a:off x="8424864" y="6221412"/>
              <a:ext cx="150812" cy="71437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5" name="Freeform 534"/>
            <p:cNvSpPr>
              <a:spLocks/>
            </p:cNvSpPr>
            <p:nvPr/>
          </p:nvSpPr>
          <p:spPr bwMode="auto">
            <a:xfrm>
              <a:off x="8455025" y="6021388"/>
              <a:ext cx="157162" cy="7937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6" name="Freeform 535"/>
            <p:cNvSpPr>
              <a:spLocks/>
            </p:cNvSpPr>
            <p:nvPr/>
          </p:nvSpPr>
          <p:spPr bwMode="auto">
            <a:xfrm>
              <a:off x="8705851" y="5919789"/>
              <a:ext cx="320675" cy="311150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7" name="Freeform 536"/>
            <p:cNvSpPr>
              <a:spLocks/>
            </p:cNvSpPr>
            <p:nvPr/>
          </p:nvSpPr>
          <p:spPr bwMode="auto">
            <a:xfrm>
              <a:off x="8966200" y="6142039"/>
              <a:ext cx="80963" cy="98425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8" name="Freeform 537"/>
            <p:cNvSpPr>
              <a:spLocks/>
            </p:cNvSpPr>
            <p:nvPr/>
          </p:nvSpPr>
          <p:spPr bwMode="auto">
            <a:xfrm>
              <a:off x="8404225" y="5175251"/>
              <a:ext cx="30163" cy="58738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49" name="Freeform 538"/>
            <p:cNvSpPr>
              <a:spLocks/>
            </p:cNvSpPr>
            <p:nvPr/>
          </p:nvSpPr>
          <p:spPr bwMode="auto">
            <a:xfrm>
              <a:off x="8253413" y="5275263"/>
              <a:ext cx="30162" cy="30162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50" name="Freeform 539"/>
            <p:cNvSpPr>
              <a:spLocks/>
            </p:cNvSpPr>
            <p:nvPr/>
          </p:nvSpPr>
          <p:spPr bwMode="auto">
            <a:xfrm>
              <a:off x="7561263" y="5810251"/>
              <a:ext cx="68262" cy="39688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51" name="Freeform 540"/>
            <p:cNvSpPr>
              <a:spLocks/>
            </p:cNvSpPr>
            <p:nvPr/>
          </p:nvSpPr>
          <p:spPr bwMode="auto">
            <a:xfrm>
              <a:off x="7670801" y="5565776"/>
              <a:ext cx="61913" cy="61913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55" name="Freeform 541"/>
            <p:cNvSpPr>
              <a:spLocks/>
            </p:cNvSpPr>
            <p:nvPr/>
          </p:nvSpPr>
          <p:spPr bwMode="auto">
            <a:xfrm>
              <a:off x="7639051" y="5133975"/>
              <a:ext cx="61913" cy="73025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56" name="Freeform 542"/>
            <p:cNvSpPr>
              <a:spLocks/>
            </p:cNvSpPr>
            <p:nvPr/>
          </p:nvSpPr>
          <p:spPr bwMode="auto">
            <a:xfrm>
              <a:off x="7467600" y="5092701"/>
              <a:ext cx="120650" cy="61913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57" name="Freeform 543"/>
            <p:cNvSpPr>
              <a:spLocks/>
            </p:cNvSpPr>
            <p:nvPr/>
          </p:nvSpPr>
          <p:spPr bwMode="auto">
            <a:xfrm>
              <a:off x="7721601" y="5056188"/>
              <a:ext cx="68263" cy="26987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458" name="Freeform 544"/>
            <p:cNvSpPr>
              <a:spLocks/>
            </p:cNvSpPr>
            <p:nvPr/>
          </p:nvSpPr>
          <p:spPr bwMode="auto">
            <a:xfrm>
              <a:off x="7297739" y="4852988"/>
              <a:ext cx="341312" cy="239712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13" name="Freeform 545"/>
            <p:cNvSpPr>
              <a:spLocks/>
            </p:cNvSpPr>
            <p:nvPr/>
          </p:nvSpPr>
          <p:spPr bwMode="auto">
            <a:xfrm>
              <a:off x="7431088" y="4832350"/>
              <a:ext cx="68262" cy="52388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14" name="Freeform 546"/>
            <p:cNvSpPr>
              <a:spLocks/>
            </p:cNvSpPr>
            <p:nvPr/>
          </p:nvSpPr>
          <p:spPr bwMode="auto">
            <a:xfrm>
              <a:off x="7410450" y="4843463"/>
              <a:ext cx="38100" cy="50800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15" name="Freeform 547"/>
            <p:cNvSpPr>
              <a:spLocks/>
            </p:cNvSpPr>
            <p:nvPr/>
          </p:nvSpPr>
          <p:spPr bwMode="auto">
            <a:xfrm>
              <a:off x="7318376" y="4651376"/>
              <a:ext cx="30163" cy="6191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16" name="Freeform 548"/>
            <p:cNvSpPr>
              <a:spLocks/>
            </p:cNvSpPr>
            <p:nvPr/>
          </p:nvSpPr>
          <p:spPr bwMode="auto">
            <a:xfrm>
              <a:off x="7167564" y="4127501"/>
              <a:ext cx="1444625" cy="1058863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17" name="Freeform 549"/>
            <p:cNvSpPr>
              <a:spLocks/>
            </p:cNvSpPr>
            <p:nvPr/>
          </p:nvSpPr>
          <p:spPr bwMode="auto">
            <a:xfrm>
              <a:off x="8102601" y="5113338"/>
              <a:ext cx="61913" cy="2063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18" name="Freeform 550"/>
            <p:cNvSpPr>
              <a:spLocks/>
            </p:cNvSpPr>
            <p:nvPr/>
          </p:nvSpPr>
          <p:spPr bwMode="auto">
            <a:xfrm>
              <a:off x="7920038" y="4672012"/>
              <a:ext cx="82550" cy="2063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19" name="Freeform 551"/>
            <p:cNvSpPr>
              <a:spLocks/>
            </p:cNvSpPr>
            <p:nvPr/>
          </p:nvSpPr>
          <p:spPr bwMode="auto">
            <a:xfrm>
              <a:off x="7800976" y="4651376"/>
              <a:ext cx="119063" cy="100013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0" name="Freeform 552"/>
            <p:cNvSpPr>
              <a:spLocks/>
            </p:cNvSpPr>
            <p:nvPr/>
          </p:nvSpPr>
          <p:spPr bwMode="auto">
            <a:xfrm>
              <a:off x="7691438" y="4562475"/>
              <a:ext cx="68262" cy="38100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1" name="Freeform 553"/>
            <p:cNvSpPr>
              <a:spLocks/>
            </p:cNvSpPr>
            <p:nvPr/>
          </p:nvSpPr>
          <p:spPr bwMode="auto">
            <a:xfrm>
              <a:off x="7789863" y="4551363"/>
              <a:ext cx="61912" cy="31750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2" name="Freeform 554"/>
            <p:cNvSpPr>
              <a:spLocks/>
            </p:cNvSpPr>
            <p:nvPr/>
          </p:nvSpPr>
          <p:spPr bwMode="auto">
            <a:xfrm>
              <a:off x="7732714" y="4530726"/>
              <a:ext cx="47625" cy="206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3" name="Freeform 555"/>
            <p:cNvSpPr>
              <a:spLocks/>
            </p:cNvSpPr>
            <p:nvPr/>
          </p:nvSpPr>
          <p:spPr bwMode="auto">
            <a:xfrm>
              <a:off x="7608888" y="4148138"/>
              <a:ext cx="263525" cy="11271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4" name="Freeform 556"/>
            <p:cNvSpPr>
              <a:spLocks/>
            </p:cNvSpPr>
            <p:nvPr/>
          </p:nvSpPr>
          <p:spPr bwMode="auto">
            <a:xfrm>
              <a:off x="5238751" y="5970590"/>
              <a:ext cx="290513" cy="192087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5" name="Freeform 557"/>
            <p:cNvSpPr>
              <a:spLocks/>
            </p:cNvSpPr>
            <p:nvPr/>
          </p:nvSpPr>
          <p:spPr bwMode="auto">
            <a:xfrm>
              <a:off x="5008563" y="5748338"/>
              <a:ext cx="130175" cy="139700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6" name="Freeform 558"/>
            <p:cNvSpPr>
              <a:spLocks/>
            </p:cNvSpPr>
            <p:nvPr/>
          </p:nvSpPr>
          <p:spPr bwMode="auto">
            <a:xfrm>
              <a:off x="5018089" y="5586413"/>
              <a:ext cx="41275" cy="41275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7" name="Freeform 559"/>
            <p:cNvSpPr>
              <a:spLocks/>
            </p:cNvSpPr>
            <p:nvPr/>
          </p:nvSpPr>
          <p:spPr bwMode="auto">
            <a:xfrm>
              <a:off x="4967288" y="5538788"/>
              <a:ext cx="61912" cy="58737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8" name="Freeform 560"/>
            <p:cNvSpPr>
              <a:spLocks/>
            </p:cNvSpPr>
            <p:nvPr/>
          </p:nvSpPr>
          <p:spPr bwMode="auto">
            <a:xfrm>
              <a:off x="4940300" y="5556251"/>
              <a:ext cx="38100" cy="61913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29" name="Freeform 561"/>
            <p:cNvSpPr>
              <a:spLocks/>
            </p:cNvSpPr>
            <p:nvPr/>
          </p:nvSpPr>
          <p:spPr bwMode="auto">
            <a:xfrm>
              <a:off x="4878389" y="5497514"/>
              <a:ext cx="50800" cy="109537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0" name="Freeform 562"/>
            <p:cNvSpPr>
              <a:spLocks/>
            </p:cNvSpPr>
            <p:nvPr/>
          </p:nvSpPr>
          <p:spPr bwMode="auto">
            <a:xfrm>
              <a:off x="4837113" y="5456238"/>
              <a:ext cx="71437" cy="73025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1" name="Freeform 563"/>
            <p:cNvSpPr>
              <a:spLocks/>
            </p:cNvSpPr>
            <p:nvPr/>
          </p:nvSpPr>
          <p:spPr bwMode="auto">
            <a:xfrm>
              <a:off x="4908550" y="5456239"/>
              <a:ext cx="69850" cy="92075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2" name="Freeform 564"/>
            <p:cNvSpPr>
              <a:spLocks/>
            </p:cNvSpPr>
            <p:nvPr/>
          </p:nvSpPr>
          <p:spPr bwMode="auto">
            <a:xfrm>
              <a:off x="4887913" y="5476874"/>
              <a:ext cx="31750" cy="11114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3" name="Freeform 565"/>
            <p:cNvSpPr>
              <a:spLocks/>
            </p:cNvSpPr>
            <p:nvPr/>
          </p:nvSpPr>
          <p:spPr bwMode="auto">
            <a:xfrm>
              <a:off x="3922714" y="5487988"/>
              <a:ext cx="133350" cy="68262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4" name="Freeform 566"/>
            <p:cNvSpPr>
              <a:spLocks/>
            </p:cNvSpPr>
            <p:nvPr/>
          </p:nvSpPr>
          <p:spPr bwMode="auto">
            <a:xfrm>
              <a:off x="3973513" y="5426075"/>
              <a:ext cx="82550" cy="71437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5" name="Freeform 567"/>
            <p:cNvSpPr>
              <a:spLocks/>
            </p:cNvSpPr>
            <p:nvPr/>
          </p:nvSpPr>
          <p:spPr bwMode="auto">
            <a:xfrm>
              <a:off x="3402014" y="5699125"/>
              <a:ext cx="98425" cy="38100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6" name="Freeform 568"/>
            <p:cNvSpPr>
              <a:spLocks/>
            </p:cNvSpPr>
            <p:nvPr/>
          </p:nvSpPr>
          <p:spPr bwMode="auto">
            <a:xfrm>
              <a:off x="3281363" y="5757864"/>
              <a:ext cx="58737" cy="52387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7" name="Freeform 569"/>
            <p:cNvSpPr>
              <a:spLocks/>
            </p:cNvSpPr>
            <p:nvPr/>
          </p:nvSpPr>
          <p:spPr bwMode="auto">
            <a:xfrm>
              <a:off x="6697663" y="4510089"/>
              <a:ext cx="209550" cy="131761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8" name="Freeform 570"/>
            <p:cNvSpPr>
              <a:spLocks/>
            </p:cNvSpPr>
            <p:nvPr/>
          </p:nvSpPr>
          <p:spPr bwMode="auto">
            <a:xfrm>
              <a:off x="6626225" y="4572000"/>
              <a:ext cx="50800" cy="38100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39" name="Freeform 571"/>
            <p:cNvSpPr>
              <a:spLocks/>
            </p:cNvSpPr>
            <p:nvPr/>
          </p:nvSpPr>
          <p:spPr bwMode="auto">
            <a:xfrm>
              <a:off x="6564314" y="4610101"/>
              <a:ext cx="20637" cy="2063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0" name="Freeform 572"/>
            <p:cNvSpPr>
              <a:spLocks/>
            </p:cNvSpPr>
            <p:nvPr/>
          </p:nvSpPr>
          <p:spPr bwMode="auto">
            <a:xfrm>
              <a:off x="5700714" y="4189414"/>
              <a:ext cx="925511" cy="452437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1" name="Freeform 573"/>
            <p:cNvSpPr>
              <a:spLocks/>
            </p:cNvSpPr>
            <p:nvPr/>
          </p:nvSpPr>
          <p:spPr bwMode="auto">
            <a:xfrm>
              <a:off x="6313489" y="4148139"/>
              <a:ext cx="141287" cy="92075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2" name="Freeform 574"/>
            <p:cNvSpPr>
              <a:spLocks/>
            </p:cNvSpPr>
            <p:nvPr/>
          </p:nvSpPr>
          <p:spPr bwMode="auto">
            <a:xfrm>
              <a:off x="6537326" y="4106864"/>
              <a:ext cx="317500" cy="293687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3" name="Freeform 575"/>
            <p:cNvSpPr>
              <a:spLocks/>
            </p:cNvSpPr>
            <p:nvPr/>
          </p:nvSpPr>
          <p:spPr bwMode="auto">
            <a:xfrm>
              <a:off x="6875464" y="4106863"/>
              <a:ext cx="280987" cy="222250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4" name="Freeform 576"/>
            <p:cNvSpPr>
              <a:spLocks/>
            </p:cNvSpPr>
            <p:nvPr/>
          </p:nvSpPr>
          <p:spPr bwMode="auto">
            <a:xfrm>
              <a:off x="5372100" y="4079875"/>
              <a:ext cx="541338" cy="331788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5" name="Freeform 577"/>
            <p:cNvSpPr>
              <a:spLocks/>
            </p:cNvSpPr>
            <p:nvPr/>
          </p:nvSpPr>
          <p:spPr bwMode="auto">
            <a:xfrm>
              <a:off x="6423026" y="3986213"/>
              <a:ext cx="73025" cy="41275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6" name="Freeform 578"/>
            <p:cNvSpPr>
              <a:spLocks/>
            </p:cNvSpPr>
            <p:nvPr/>
          </p:nvSpPr>
          <p:spPr bwMode="auto">
            <a:xfrm>
              <a:off x="5803900" y="3805238"/>
              <a:ext cx="601663" cy="284162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7" name="Freeform 579"/>
            <p:cNvSpPr>
              <a:spLocks/>
            </p:cNvSpPr>
            <p:nvPr/>
          </p:nvSpPr>
          <p:spPr bwMode="auto">
            <a:xfrm>
              <a:off x="5700714" y="3917951"/>
              <a:ext cx="103187" cy="68263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8" name="Freeform 580"/>
            <p:cNvSpPr>
              <a:spLocks/>
            </p:cNvSpPr>
            <p:nvPr/>
          </p:nvSpPr>
          <p:spPr bwMode="auto">
            <a:xfrm>
              <a:off x="5522914" y="3767139"/>
              <a:ext cx="369887" cy="171450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49" name="Freeform 581"/>
            <p:cNvSpPr>
              <a:spLocks/>
            </p:cNvSpPr>
            <p:nvPr/>
          </p:nvSpPr>
          <p:spPr bwMode="auto">
            <a:xfrm>
              <a:off x="5922963" y="3835401"/>
              <a:ext cx="79375" cy="20638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0" name="Freeform 582"/>
            <p:cNvSpPr>
              <a:spLocks/>
            </p:cNvSpPr>
            <p:nvPr/>
          </p:nvSpPr>
          <p:spPr bwMode="auto">
            <a:xfrm>
              <a:off x="5991225" y="3695701"/>
              <a:ext cx="212725" cy="98425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1" name="Freeform 583"/>
            <p:cNvSpPr>
              <a:spLocks/>
            </p:cNvSpPr>
            <p:nvPr/>
          </p:nvSpPr>
          <p:spPr bwMode="auto">
            <a:xfrm>
              <a:off x="5902326" y="3716338"/>
              <a:ext cx="79375" cy="41275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2" name="Freeform 584"/>
            <p:cNvSpPr>
              <a:spLocks/>
            </p:cNvSpPr>
            <p:nvPr/>
          </p:nvSpPr>
          <p:spPr bwMode="auto">
            <a:xfrm>
              <a:off x="6011864" y="3622676"/>
              <a:ext cx="212725" cy="73025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3" name="Freeform 585"/>
            <p:cNvSpPr>
              <a:spLocks/>
            </p:cNvSpPr>
            <p:nvPr/>
          </p:nvSpPr>
          <p:spPr bwMode="auto">
            <a:xfrm>
              <a:off x="6526214" y="3835400"/>
              <a:ext cx="280987" cy="192088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4" name="Freeform 586"/>
            <p:cNvSpPr>
              <a:spLocks/>
            </p:cNvSpPr>
            <p:nvPr/>
          </p:nvSpPr>
          <p:spPr bwMode="auto">
            <a:xfrm>
              <a:off x="6496050" y="3929064"/>
              <a:ext cx="88900" cy="26987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5" name="Freeform 587"/>
            <p:cNvSpPr>
              <a:spLocks/>
            </p:cNvSpPr>
            <p:nvPr/>
          </p:nvSpPr>
          <p:spPr bwMode="auto">
            <a:xfrm>
              <a:off x="6475414" y="3917950"/>
              <a:ext cx="80962" cy="20638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6" name="Freeform 588"/>
            <p:cNvSpPr>
              <a:spLocks/>
            </p:cNvSpPr>
            <p:nvPr/>
          </p:nvSpPr>
          <p:spPr bwMode="auto">
            <a:xfrm>
              <a:off x="6434138" y="3887788"/>
              <a:ext cx="103187" cy="50800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7" name="Freeform 589"/>
            <p:cNvSpPr>
              <a:spLocks/>
            </p:cNvSpPr>
            <p:nvPr/>
          </p:nvSpPr>
          <p:spPr bwMode="auto">
            <a:xfrm>
              <a:off x="6443663" y="3846514"/>
              <a:ext cx="73025" cy="50800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8" name="Freeform 590"/>
            <p:cNvSpPr>
              <a:spLocks/>
            </p:cNvSpPr>
            <p:nvPr/>
          </p:nvSpPr>
          <p:spPr bwMode="auto">
            <a:xfrm>
              <a:off x="6345239" y="3725863"/>
              <a:ext cx="119062" cy="88900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59" name="Freeform 591"/>
            <p:cNvSpPr>
              <a:spLocks/>
            </p:cNvSpPr>
            <p:nvPr/>
          </p:nvSpPr>
          <p:spPr bwMode="auto">
            <a:xfrm>
              <a:off x="6537326" y="3716338"/>
              <a:ext cx="88900" cy="30162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60" name="Freeform 592"/>
            <p:cNvSpPr>
              <a:spLocks/>
            </p:cNvSpPr>
            <p:nvPr/>
          </p:nvSpPr>
          <p:spPr bwMode="auto">
            <a:xfrm>
              <a:off x="6365876" y="3554414"/>
              <a:ext cx="358775" cy="192087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61" name="Freeform 593"/>
            <p:cNvSpPr>
              <a:spLocks/>
            </p:cNvSpPr>
            <p:nvPr/>
          </p:nvSpPr>
          <p:spPr bwMode="auto">
            <a:xfrm>
              <a:off x="6646864" y="3462339"/>
              <a:ext cx="109537" cy="50800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62" name="Freeform 594"/>
            <p:cNvSpPr>
              <a:spLocks/>
            </p:cNvSpPr>
            <p:nvPr/>
          </p:nvSpPr>
          <p:spPr bwMode="auto">
            <a:xfrm>
              <a:off x="6735764" y="3622675"/>
              <a:ext cx="201613" cy="114300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63" name="Freeform 595"/>
            <p:cNvSpPr>
              <a:spLocks/>
            </p:cNvSpPr>
            <p:nvPr/>
          </p:nvSpPr>
          <p:spPr bwMode="auto">
            <a:xfrm>
              <a:off x="6848475" y="3725864"/>
              <a:ext cx="177800" cy="52387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64" name="Freeform 596"/>
            <p:cNvSpPr>
              <a:spLocks/>
            </p:cNvSpPr>
            <p:nvPr/>
          </p:nvSpPr>
          <p:spPr bwMode="auto">
            <a:xfrm>
              <a:off x="6837364" y="3956051"/>
              <a:ext cx="168275" cy="112713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65" name="Freeform 597"/>
            <p:cNvSpPr>
              <a:spLocks/>
            </p:cNvSpPr>
            <p:nvPr/>
          </p:nvSpPr>
          <p:spPr bwMode="auto">
            <a:xfrm>
              <a:off x="6916738" y="3929064"/>
              <a:ext cx="41275" cy="26987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566" name="Freeform 598"/>
            <p:cNvSpPr>
              <a:spLocks/>
            </p:cNvSpPr>
            <p:nvPr/>
          </p:nvSpPr>
          <p:spPr bwMode="auto">
            <a:xfrm>
              <a:off x="7097714" y="3746501"/>
              <a:ext cx="90487" cy="58738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07" name="Freeform 599"/>
            <p:cNvSpPr>
              <a:spLocks/>
            </p:cNvSpPr>
            <p:nvPr/>
          </p:nvSpPr>
          <p:spPr bwMode="auto">
            <a:xfrm>
              <a:off x="7146926" y="3835400"/>
              <a:ext cx="30163" cy="41275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08" name="Freeform 600"/>
            <p:cNvSpPr>
              <a:spLocks/>
            </p:cNvSpPr>
            <p:nvPr/>
          </p:nvSpPr>
          <p:spPr bwMode="auto">
            <a:xfrm>
              <a:off x="6816726" y="3805238"/>
              <a:ext cx="895350" cy="274636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09" name="Freeform 601"/>
            <p:cNvSpPr>
              <a:spLocks/>
            </p:cNvSpPr>
            <p:nvPr/>
          </p:nvSpPr>
          <p:spPr bwMode="auto">
            <a:xfrm>
              <a:off x="6837363" y="3332164"/>
              <a:ext cx="593725" cy="373062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0" name="Freeform 602"/>
            <p:cNvSpPr>
              <a:spLocks/>
            </p:cNvSpPr>
            <p:nvPr/>
          </p:nvSpPr>
          <p:spPr bwMode="auto">
            <a:xfrm>
              <a:off x="7077075" y="3101976"/>
              <a:ext cx="1566864" cy="815975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1" name="Freeform 604"/>
            <p:cNvSpPr>
              <a:spLocks/>
            </p:cNvSpPr>
            <p:nvPr/>
          </p:nvSpPr>
          <p:spPr bwMode="auto">
            <a:xfrm>
              <a:off x="7810500" y="3554414"/>
              <a:ext cx="141288" cy="52387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2" name="Freeform 605"/>
            <p:cNvSpPr>
              <a:spLocks/>
            </p:cNvSpPr>
            <p:nvPr/>
          </p:nvSpPr>
          <p:spPr bwMode="auto">
            <a:xfrm>
              <a:off x="7419976" y="3595689"/>
              <a:ext cx="58738" cy="20637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3" name="Freeform 606"/>
            <p:cNvSpPr>
              <a:spLocks/>
            </p:cNvSpPr>
            <p:nvPr/>
          </p:nvSpPr>
          <p:spPr bwMode="auto">
            <a:xfrm>
              <a:off x="7680327" y="3908426"/>
              <a:ext cx="58738" cy="30163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4" name="Freeform 607"/>
            <p:cNvSpPr>
              <a:spLocks/>
            </p:cNvSpPr>
            <p:nvPr/>
          </p:nvSpPr>
          <p:spPr bwMode="auto">
            <a:xfrm>
              <a:off x="4265613" y="5305426"/>
              <a:ext cx="50800" cy="41275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5" name="Freeform 608"/>
            <p:cNvSpPr>
              <a:spLocks/>
            </p:cNvSpPr>
            <p:nvPr/>
          </p:nvSpPr>
          <p:spPr bwMode="auto">
            <a:xfrm>
              <a:off x="4337050" y="5295901"/>
              <a:ext cx="11113" cy="952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6" name="Freeform 609"/>
            <p:cNvSpPr>
              <a:spLocks/>
            </p:cNvSpPr>
            <p:nvPr/>
          </p:nvSpPr>
          <p:spPr bwMode="auto">
            <a:xfrm>
              <a:off x="3313113" y="5305426"/>
              <a:ext cx="68262" cy="61913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7" name="Freeform 614"/>
            <p:cNvSpPr>
              <a:spLocks/>
            </p:cNvSpPr>
            <p:nvPr/>
          </p:nvSpPr>
          <p:spPr bwMode="auto">
            <a:xfrm>
              <a:off x="9055100" y="10348914"/>
              <a:ext cx="101600" cy="90487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8" name="Freeform 615"/>
            <p:cNvSpPr>
              <a:spLocks/>
            </p:cNvSpPr>
            <p:nvPr/>
          </p:nvSpPr>
          <p:spPr bwMode="auto">
            <a:xfrm>
              <a:off x="7508875" y="6292851"/>
              <a:ext cx="73025" cy="30163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19" name="Freeform 616"/>
            <p:cNvSpPr>
              <a:spLocks/>
            </p:cNvSpPr>
            <p:nvPr/>
          </p:nvSpPr>
          <p:spPr bwMode="auto">
            <a:xfrm>
              <a:off x="8221664" y="11706226"/>
              <a:ext cx="182563" cy="161925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0" name="Freeform 617"/>
            <p:cNvSpPr>
              <a:spLocks/>
            </p:cNvSpPr>
            <p:nvPr/>
          </p:nvSpPr>
          <p:spPr bwMode="auto">
            <a:xfrm>
              <a:off x="8029576" y="11685588"/>
              <a:ext cx="301625" cy="233362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1" name="Freeform 618"/>
            <p:cNvSpPr>
              <a:spLocks/>
            </p:cNvSpPr>
            <p:nvPr/>
          </p:nvSpPr>
          <p:spPr bwMode="auto">
            <a:xfrm>
              <a:off x="7981950" y="8194675"/>
              <a:ext cx="763588" cy="554038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solidFill>
              <a:srgbClr val="FF671B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900">
                  <a:latin typeface="+mn-lt"/>
                  <a:ea typeface="+mn-ea"/>
                </a:rPr>
                <a:t>  </a:t>
              </a:r>
            </a:p>
          </p:txBody>
        </p:sp>
        <p:sp>
          <p:nvSpPr>
            <p:cNvPr id="622" name="Freeform 619"/>
            <p:cNvSpPr>
              <a:spLocks/>
            </p:cNvSpPr>
            <p:nvPr/>
          </p:nvSpPr>
          <p:spPr bwMode="auto">
            <a:xfrm>
              <a:off x="8594725" y="8345489"/>
              <a:ext cx="260350" cy="384175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3" name="Freeform 620"/>
            <p:cNvSpPr>
              <a:spLocks/>
            </p:cNvSpPr>
            <p:nvPr/>
          </p:nvSpPr>
          <p:spPr bwMode="auto">
            <a:xfrm>
              <a:off x="8762999" y="8464551"/>
              <a:ext cx="222250" cy="233363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4" name="Freeform 621"/>
            <p:cNvSpPr>
              <a:spLocks/>
            </p:cNvSpPr>
            <p:nvPr/>
          </p:nvSpPr>
          <p:spPr bwMode="auto">
            <a:xfrm>
              <a:off x="8945564" y="8485188"/>
              <a:ext cx="160337" cy="182562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5" name="Freeform 622"/>
            <p:cNvSpPr>
              <a:spLocks/>
            </p:cNvSpPr>
            <p:nvPr/>
          </p:nvSpPr>
          <p:spPr bwMode="auto">
            <a:xfrm>
              <a:off x="7508875" y="8142289"/>
              <a:ext cx="812800" cy="84772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6" name="Freeform 623"/>
            <p:cNvSpPr>
              <a:spLocks/>
            </p:cNvSpPr>
            <p:nvPr/>
          </p:nvSpPr>
          <p:spPr bwMode="auto">
            <a:xfrm>
              <a:off x="7618413" y="8709025"/>
              <a:ext cx="280987" cy="331788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7" name="Freeform 624"/>
            <p:cNvSpPr>
              <a:spLocks/>
            </p:cNvSpPr>
            <p:nvPr/>
          </p:nvSpPr>
          <p:spPr bwMode="auto">
            <a:xfrm>
              <a:off x="7588251" y="8769351"/>
              <a:ext cx="644525" cy="957263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solidFill>
              <a:srgbClr val="FF671B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8" name="Freeform 625"/>
            <p:cNvSpPr>
              <a:spLocks/>
            </p:cNvSpPr>
            <p:nvPr/>
          </p:nvSpPr>
          <p:spPr bwMode="auto">
            <a:xfrm>
              <a:off x="7872413" y="9664700"/>
              <a:ext cx="438150" cy="2133600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29" name="Freeform 626"/>
            <p:cNvSpPr>
              <a:spLocks/>
            </p:cNvSpPr>
            <p:nvPr/>
          </p:nvSpPr>
          <p:spPr bwMode="auto">
            <a:xfrm>
              <a:off x="8170864" y="9253538"/>
              <a:ext cx="644525" cy="701675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0" name="Freeform 627"/>
            <p:cNvSpPr>
              <a:spLocks/>
            </p:cNvSpPr>
            <p:nvPr/>
          </p:nvSpPr>
          <p:spPr bwMode="auto">
            <a:xfrm>
              <a:off x="8534400" y="9753600"/>
              <a:ext cx="452438" cy="444500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solidFill>
              <a:srgbClr val="FF671B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1" name="Freeform 628"/>
            <p:cNvSpPr>
              <a:spLocks noEditPoints="1"/>
            </p:cNvSpPr>
            <p:nvPr/>
          </p:nvSpPr>
          <p:spPr bwMode="auto">
            <a:xfrm>
              <a:off x="7961314" y="8516938"/>
              <a:ext cx="1997075" cy="2024062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2" name="Freeform 629"/>
            <p:cNvSpPr>
              <a:spLocks/>
            </p:cNvSpPr>
            <p:nvPr/>
          </p:nvSpPr>
          <p:spPr bwMode="auto">
            <a:xfrm>
              <a:off x="8736014" y="10328275"/>
              <a:ext cx="269875" cy="28098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3" name="Freeform 630"/>
            <p:cNvSpPr>
              <a:spLocks/>
            </p:cNvSpPr>
            <p:nvPr/>
          </p:nvSpPr>
          <p:spPr bwMode="auto">
            <a:xfrm>
              <a:off x="7961313" y="9886950"/>
              <a:ext cx="1035050" cy="1798638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4" name="Freeform 631"/>
            <p:cNvSpPr>
              <a:spLocks/>
            </p:cNvSpPr>
            <p:nvPr/>
          </p:nvSpPr>
          <p:spPr bwMode="auto">
            <a:xfrm>
              <a:off x="7289800" y="7991476"/>
              <a:ext cx="219075" cy="244474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solidFill>
              <a:srgbClr val="FF671B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5" name="Freeform 632"/>
            <p:cNvSpPr>
              <a:spLocks/>
            </p:cNvSpPr>
            <p:nvPr/>
          </p:nvSpPr>
          <p:spPr bwMode="auto">
            <a:xfrm>
              <a:off x="7358063" y="8215314"/>
              <a:ext cx="171450" cy="15081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6" name="Freeform 633"/>
            <p:cNvSpPr>
              <a:spLocks/>
            </p:cNvSpPr>
            <p:nvPr/>
          </p:nvSpPr>
          <p:spPr bwMode="auto">
            <a:xfrm>
              <a:off x="7167563" y="8043864"/>
              <a:ext cx="112712" cy="88900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7" name="Freeform 634"/>
            <p:cNvSpPr>
              <a:spLocks/>
            </p:cNvSpPr>
            <p:nvPr/>
          </p:nvSpPr>
          <p:spPr bwMode="auto">
            <a:xfrm>
              <a:off x="7046914" y="7861301"/>
              <a:ext cx="201613" cy="233363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8" name="Freeform 635"/>
            <p:cNvSpPr>
              <a:spLocks/>
            </p:cNvSpPr>
            <p:nvPr/>
          </p:nvSpPr>
          <p:spPr bwMode="auto">
            <a:xfrm>
              <a:off x="5824538" y="7067551"/>
              <a:ext cx="1503362" cy="965200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rgbClr val="FF671B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39" name="Freeform 636"/>
            <p:cNvSpPr>
              <a:spLocks/>
            </p:cNvSpPr>
            <p:nvPr/>
          </p:nvSpPr>
          <p:spPr bwMode="auto">
            <a:xfrm>
              <a:off x="7197725" y="7964489"/>
              <a:ext cx="301625" cy="161925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0" name="Freeform 637"/>
            <p:cNvSpPr>
              <a:spLocks/>
            </p:cNvSpPr>
            <p:nvPr/>
          </p:nvSpPr>
          <p:spPr bwMode="auto">
            <a:xfrm>
              <a:off x="7197726" y="7831139"/>
              <a:ext cx="71438" cy="15081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1" name="Freeform 638"/>
            <p:cNvSpPr>
              <a:spLocks/>
            </p:cNvSpPr>
            <p:nvPr/>
          </p:nvSpPr>
          <p:spPr bwMode="auto">
            <a:xfrm>
              <a:off x="7951789" y="7742239"/>
              <a:ext cx="130175" cy="109537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2" name="Freeform 639"/>
            <p:cNvSpPr>
              <a:spLocks/>
            </p:cNvSpPr>
            <p:nvPr/>
          </p:nvSpPr>
          <p:spPr bwMode="auto">
            <a:xfrm>
              <a:off x="8070851" y="7742238"/>
              <a:ext cx="182563" cy="150812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solidFill>
              <a:srgbClr val="FF671B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3" name="Freeform 640"/>
            <p:cNvSpPr>
              <a:spLocks/>
            </p:cNvSpPr>
            <p:nvPr/>
          </p:nvSpPr>
          <p:spPr bwMode="auto">
            <a:xfrm>
              <a:off x="3230563" y="4391025"/>
              <a:ext cx="1949450" cy="1308100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4" name="Freeform 641"/>
            <p:cNvSpPr>
              <a:spLocks/>
            </p:cNvSpPr>
            <p:nvPr/>
          </p:nvSpPr>
          <p:spPr bwMode="auto">
            <a:xfrm>
              <a:off x="5429250" y="6059488"/>
              <a:ext cx="2901950" cy="1439862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5" name="Freeform 642"/>
            <p:cNvSpPr>
              <a:spLocks noEditPoints="1"/>
            </p:cNvSpPr>
            <p:nvPr/>
          </p:nvSpPr>
          <p:spPr bwMode="auto">
            <a:xfrm>
              <a:off x="4618039" y="4329113"/>
              <a:ext cx="4286250" cy="2203450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6" name="Freeform 776"/>
            <p:cNvSpPr>
              <a:spLocks/>
            </p:cNvSpPr>
            <p:nvPr/>
          </p:nvSpPr>
          <p:spPr bwMode="auto">
            <a:xfrm>
              <a:off x="8020051" y="3051176"/>
              <a:ext cx="3065463" cy="228600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7" name="Freeform 777"/>
            <p:cNvSpPr>
              <a:spLocks/>
            </p:cNvSpPr>
            <p:nvPr/>
          </p:nvSpPr>
          <p:spPr bwMode="auto">
            <a:xfrm>
              <a:off x="8924925" y="4470401"/>
              <a:ext cx="160338" cy="112713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8" name="Freeform 778"/>
            <p:cNvSpPr>
              <a:spLocks/>
            </p:cNvSpPr>
            <p:nvPr/>
          </p:nvSpPr>
          <p:spPr bwMode="auto">
            <a:xfrm>
              <a:off x="8975725" y="4391026"/>
              <a:ext cx="41275" cy="20638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49" name="Freeform 779"/>
            <p:cNvSpPr>
              <a:spLocks/>
            </p:cNvSpPr>
            <p:nvPr/>
          </p:nvSpPr>
          <p:spPr bwMode="auto">
            <a:xfrm>
              <a:off x="9005888" y="3201988"/>
              <a:ext cx="111125" cy="61912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50" name="Freeform 789"/>
            <p:cNvSpPr>
              <a:spLocks/>
            </p:cNvSpPr>
            <p:nvPr/>
          </p:nvSpPr>
          <p:spPr bwMode="auto">
            <a:xfrm>
              <a:off x="9105900" y="4500563"/>
              <a:ext cx="41275" cy="61912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51" name="Freeform 790"/>
            <p:cNvSpPr>
              <a:spLocks/>
            </p:cNvSpPr>
            <p:nvPr/>
          </p:nvSpPr>
          <p:spPr bwMode="auto">
            <a:xfrm>
              <a:off x="9017000" y="4370388"/>
              <a:ext cx="38100" cy="41275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52" name="Freeform 794"/>
            <p:cNvSpPr>
              <a:spLocks/>
            </p:cNvSpPr>
            <p:nvPr/>
          </p:nvSpPr>
          <p:spPr bwMode="auto">
            <a:xfrm>
              <a:off x="8040689" y="3778251"/>
              <a:ext cx="50800" cy="6349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53" name="Freeform 795"/>
            <p:cNvSpPr>
              <a:spLocks/>
            </p:cNvSpPr>
            <p:nvPr/>
          </p:nvSpPr>
          <p:spPr bwMode="auto">
            <a:xfrm>
              <a:off x="8102601" y="3778250"/>
              <a:ext cx="61913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54" name="Freeform 796"/>
            <p:cNvSpPr>
              <a:spLocks/>
            </p:cNvSpPr>
            <p:nvPr/>
          </p:nvSpPr>
          <p:spPr bwMode="auto">
            <a:xfrm>
              <a:off x="9256715" y="3140076"/>
              <a:ext cx="41275" cy="20638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  <p:sp>
          <p:nvSpPr>
            <p:cNvPr id="655" name="Freeform 797"/>
            <p:cNvSpPr>
              <a:spLocks/>
            </p:cNvSpPr>
            <p:nvPr/>
          </p:nvSpPr>
          <p:spPr bwMode="auto">
            <a:xfrm>
              <a:off x="4978401" y="5597526"/>
              <a:ext cx="92075" cy="119062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90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Heptagon 7"/>
          <p:cNvSpPr/>
          <p:nvPr/>
        </p:nvSpPr>
        <p:spPr>
          <a:xfrm flipH="1">
            <a:off x="6944254" y="794"/>
            <a:ext cx="5246159" cy="6857206"/>
          </a:xfrm>
          <a:custGeom>
            <a:avLst/>
            <a:gdLst>
              <a:gd name="connsiteX0" fmla="*/ -5 w 1873770"/>
              <a:gd name="connsiteY0" fmla="*/ 1161653 h 1806315"/>
              <a:gd name="connsiteX1" fmla="*/ 185561 w 1873770"/>
              <a:gd name="connsiteY1" fmla="*/ 357764 h 1806315"/>
              <a:gd name="connsiteX2" fmla="*/ 936885 w 1873770"/>
              <a:gd name="connsiteY2" fmla="*/ 0 h 1806315"/>
              <a:gd name="connsiteX3" fmla="*/ 1688209 w 1873770"/>
              <a:gd name="connsiteY3" fmla="*/ 357764 h 1806315"/>
              <a:gd name="connsiteX4" fmla="*/ 1873775 w 1873770"/>
              <a:gd name="connsiteY4" fmla="*/ 1161653 h 1806315"/>
              <a:gd name="connsiteX5" fmla="*/ 1353836 w 1873770"/>
              <a:gd name="connsiteY5" fmla="*/ 1806325 h 1806315"/>
              <a:gd name="connsiteX6" fmla="*/ 519934 w 1873770"/>
              <a:gd name="connsiteY6" fmla="*/ 1806325 h 1806315"/>
              <a:gd name="connsiteX7" fmla="*/ -5 w 1873770"/>
              <a:gd name="connsiteY7" fmla="*/ 1161653 h 1806315"/>
              <a:gd name="connsiteX0" fmla="*/ 951871 w 2825651"/>
              <a:gd name="connsiteY0" fmla="*/ 1438971 h 2083643"/>
              <a:gd name="connsiteX1" fmla="*/ 1137437 w 2825651"/>
              <a:gd name="connsiteY1" fmla="*/ 635082 h 2083643"/>
              <a:gd name="connsiteX2" fmla="*/ 0 w 2825651"/>
              <a:gd name="connsiteY2" fmla="*/ 0 h 2083643"/>
              <a:gd name="connsiteX3" fmla="*/ 2640085 w 2825651"/>
              <a:gd name="connsiteY3" fmla="*/ 635082 h 2083643"/>
              <a:gd name="connsiteX4" fmla="*/ 2825651 w 2825651"/>
              <a:gd name="connsiteY4" fmla="*/ 1438971 h 2083643"/>
              <a:gd name="connsiteX5" fmla="*/ 2305712 w 2825651"/>
              <a:gd name="connsiteY5" fmla="*/ 2083643 h 2083643"/>
              <a:gd name="connsiteX6" fmla="*/ 1471810 w 2825651"/>
              <a:gd name="connsiteY6" fmla="*/ 2083643 h 2083643"/>
              <a:gd name="connsiteX7" fmla="*/ 951871 w 2825651"/>
              <a:gd name="connsiteY7" fmla="*/ 1438971 h 2083643"/>
              <a:gd name="connsiteX0" fmla="*/ 951871 w 2954879"/>
              <a:gd name="connsiteY0" fmla="*/ 1463456 h 2108128"/>
              <a:gd name="connsiteX1" fmla="*/ 1137437 w 2954879"/>
              <a:gd name="connsiteY1" fmla="*/ 659567 h 2108128"/>
              <a:gd name="connsiteX2" fmla="*/ 0 w 2954879"/>
              <a:gd name="connsiteY2" fmla="*/ 24485 h 2108128"/>
              <a:gd name="connsiteX3" fmla="*/ 2954879 w 2954879"/>
              <a:gd name="connsiteY3" fmla="*/ 0 h 2108128"/>
              <a:gd name="connsiteX4" fmla="*/ 2825651 w 2954879"/>
              <a:gd name="connsiteY4" fmla="*/ 1463456 h 2108128"/>
              <a:gd name="connsiteX5" fmla="*/ 2305712 w 2954879"/>
              <a:gd name="connsiteY5" fmla="*/ 2108128 h 2108128"/>
              <a:gd name="connsiteX6" fmla="*/ 1471810 w 2954879"/>
              <a:gd name="connsiteY6" fmla="*/ 2108128 h 2108128"/>
              <a:gd name="connsiteX7" fmla="*/ 951871 w 2954879"/>
              <a:gd name="connsiteY7" fmla="*/ 1463456 h 2108128"/>
              <a:gd name="connsiteX0" fmla="*/ 951871 w 2969869"/>
              <a:gd name="connsiteY0" fmla="*/ 1438971 h 2083643"/>
              <a:gd name="connsiteX1" fmla="*/ 1137437 w 2969869"/>
              <a:gd name="connsiteY1" fmla="*/ 635082 h 2083643"/>
              <a:gd name="connsiteX2" fmla="*/ 0 w 2969869"/>
              <a:gd name="connsiteY2" fmla="*/ 0 h 2083643"/>
              <a:gd name="connsiteX3" fmla="*/ 2969869 w 2969869"/>
              <a:gd name="connsiteY3" fmla="*/ 5495 h 2083643"/>
              <a:gd name="connsiteX4" fmla="*/ 2825651 w 2969869"/>
              <a:gd name="connsiteY4" fmla="*/ 1438971 h 2083643"/>
              <a:gd name="connsiteX5" fmla="*/ 2305712 w 2969869"/>
              <a:gd name="connsiteY5" fmla="*/ 2083643 h 2083643"/>
              <a:gd name="connsiteX6" fmla="*/ 1471810 w 2969869"/>
              <a:gd name="connsiteY6" fmla="*/ 2083643 h 2083643"/>
              <a:gd name="connsiteX7" fmla="*/ 951871 w 2969869"/>
              <a:gd name="connsiteY7" fmla="*/ 1438971 h 2083643"/>
              <a:gd name="connsiteX0" fmla="*/ 951871 w 4062339"/>
              <a:gd name="connsiteY0" fmla="*/ 1438971 h 2083643"/>
              <a:gd name="connsiteX1" fmla="*/ 1137437 w 4062339"/>
              <a:gd name="connsiteY1" fmla="*/ 635082 h 2083643"/>
              <a:gd name="connsiteX2" fmla="*/ 0 w 4062339"/>
              <a:gd name="connsiteY2" fmla="*/ 0 h 2083643"/>
              <a:gd name="connsiteX3" fmla="*/ 2969869 w 4062339"/>
              <a:gd name="connsiteY3" fmla="*/ 5495 h 2083643"/>
              <a:gd name="connsiteX4" fmla="*/ 4062339 w 4062339"/>
              <a:gd name="connsiteY4" fmla="*/ 569541 h 2083643"/>
              <a:gd name="connsiteX5" fmla="*/ 2305712 w 4062339"/>
              <a:gd name="connsiteY5" fmla="*/ 2083643 h 2083643"/>
              <a:gd name="connsiteX6" fmla="*/ 1471810 w 4062339"/>
              <a:gd name="connsiteY6" fmla="*/ 2083643 h 2083643"/>
              <a:gd name="connsiteX7" fmla="*/ 951871 w 4062339"/>
              <a:gd name="connsiteY7" fmla="*/ 1438971 h 2083643"/>
              <a:gd name="connsiteX0" fmla="*/ 951871 w 4479286"/>
              <a:gd name="connsiteY0" fmla="*/ 1438971 h 2083643"/>
              <a:gd name="connsiteX1" fmla="*/ 1137437 w 4479286"/>
              <a:gd name="connsiteY1" fmla="*/ 635082 h 2083643"/>
              <a:gd name="connsiteX2" fmla="*/ 0 w 4479286"/>
              <a:gd name="connsiteY2" fmla="*/ 0 h 2083643"/>
              <a:gd name="connsiteX3" fmla="*/ 2969869 w 4479286"/>
              <a:gd name="connsiteY3" fmla="*/ 5495 h 2083643"/>
              <a:gd name="connsiteX4" fmla="*/ 4062339 w 4479286"/>
              <a:gd name="connsiteY4" fmla="*/ 569541 h 2083643"/>
              <a:gd name="connsiteX5" fmla="*/ 4479286 w 4479286"/>
              <a:gd name="connsiteY5" fmla="*/ 1918751 h 2083643"/>
              <a:gd name="connsiteX6" fmla="*/ 1471810 w 4479286"/>
              <a:gd name="connsiteY6" fmla="*/ 2083643 h 2083643"/>
              <a:gd name="connsiteX7" fmla="*/ 951871 w 4479286"/>
              <a:gd name="connsiteY7" fmla="*/ 1438971 h 2083643"/>
              <a:gd name="connsiteX0" fmla="*/ 951871 w 4479286"/>
              <a:gd name="connsiteY0" fmla="*/ 1438971 h 5096666"/>
              <a:gd name="connsiteX1" fmla="*/ 1137437 w 4479286"/>
              <a:gd name="connsiteY1" fmla="*/ 635082 h 5096666"/>
              <a:gd name="connsiteX2" fmla="*/ 0 w 4479286"/>
              <a:gd name="connsiteY2" fmla="*/ 0 h 5096666"/>
              <a:gd name="connsiteX3" fmla="*/ 2969869 w 4479286"/>
              <a:gd name="connsiteY3" fmla="*/ 5495 h 5096666"/>
              <a:gd name="connsiteX4" fmla="*/ 4062339 w 4479286"/>
              <a:gd name="connsiteY4" fmla="*/ 569541 h 5096666"/>
              <a:gd name="connsiteX5" fmla="*/ 4479286 w 4479286"/>
              <a:gd name="connsiteY5" fmla="*/ 1918751 h 5096666"/>
              <a:gd name="connsiteX6" fmla="*/ 3075757 w 4479286"/>
              <a:gd name="connsiteY6" fmla="*/ 5096666 h 5096666"/>
              <a:gd name="connsiteX7" fmla="*/ 951871 w 4479286"/>
              <a:gd name="connsiteY7" fmla="*/ 1438971 h 5096666"/>
              <a:gd name="connsiteX0" fmla="*/ 1161734 w 4479286"/>
              <a:gd name="connsiteY0" fmla="*/ 5119056 h 5119056"/>
              <a:gd name="connsiteX1" fmla="*/ 1137437 w 4479286"/>
              <a:gd name="connsiteY1" fmla="*/ 635082 h 5119056"/>
              <a:gd name="connsiteX2" fmla="*/ 0 w 4479286"/>
              <a:gd name="connsiteY2" fmla="*/ 0 h 5119056"/>
              <a:gd name="connsiteX3" fmla="*/ 2969869 w 4479286"/>
              <a:gd name="connsiteY3" fmla="*/ 5495 h 5119056"/>
              <a:gd name="connsiteX4" fmla="*/ 4062339 w 4479286"/>
              <a:gd name="connsiteY4" fmla="*/ 569541 h 5119056"/>
              <a:gd name="connsiteX5" fmla="*/ 4479286 w 4479286"/>
              <a:gd name="connsiteY5" fmla="*/ 1918751 h 5119056"/>
              <a:gd name="connsiteX6" fmla="*/ 3075757 w 4479286"/>
              <a:gd name="connsiteY6" fmla="*/ 5096666 h 5119056"/>
              <a:gd name="connsiteX7" fmla="*/ 1161734 w 4479286"/>
              <a:gd name="connsiteY7" fmla="*/ 5119056 h 5119056"/>
              <a:gd name="connsiteX0" fmla="*/ 1161734 w 4479286"/>
              <a:gd name="connsiteY0" fmla="*/ 5119056 h 5119056"/>
              <a:gd name="connsiteX1" fmla="*/ 140591 w 4479286"/>
              <a:gd name="connsiteY1" fmla="*/ 4165266 h 5119056"/>
              <a:gd name="connsiteX2" fmla="*/ 0 w 4479286"/>
              <a:gd name="connsiteY2" fmla="*/ 0 h 5119056"/>
              <a:gd name="connsiteX3" fmla="*/ 2969869 w 4479286"/>
              <a:gd name="connsiteY3" fmla="*/ 5495 h 5119056"/>
              <a:gd name="connsiteX4" fmla="*/ 4062339 w 4479286"/>
              <a:gd name="connsiteY4" fmla="*/ 569541 h 5119056"/>
              <a:gd name="connsiteX5" fmla="*/ 4479286 w 4479286"/>
              <a:gd name="connsiteY5" fmla="*/ 1918751 h 5119056"/>
              <a:gd name="connsiteX6" fmla="*/ 3075757 w 4479286"/>
              <a:gd name="connsiteY6" fmla="*/ 5096666 h 5119056"/>
              <a:gd name="connsiteX7" fmla="*/ 1161734 w 4479286"/>
              <a:gd name="connsiteY7" fmla="*/ 5119056 h 5119056"/>
              <a:gd name="connsiteX0" fmla="*/ 1161734 w 4479286"/>
              <a:gd name="connsiteY0" fmla="*/ 5119056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61734 w 4479286"/>
              <a:gd name="connsiteY7" fmla="*/ 5119056 h 5119151"/>
              <a:gd name="connsiteX0" fmla="*/ 1304140 w 4479286"/>
              <a:gd name="connsiteY0" fmla="*/ 4796768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304140 w 4479286"/>
              <a:gd name="connsiteY7" fmla="*/ 4796768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479286"/>
              <a:gd name="connsiteY0" fmla="*/ 5111561 h 5119151"/>
              <a:gd name="connsiteX1" fmla="*/ 140591 w 4479286"/>
              <a:gd name="connsiteY1" fmla="*/ 4165266 h 5119151"/>
              <a:gd name="connsiteX2" fmla="*/ 0 w 4479286"/>
              <a:gd name="connsiteY2" fmla="*/ 0 h 5119151"/>
              <a:gd name="connsiteX3" fmla="*/ 2969869 w 4479286"/>
              <a:gd name="connsiteY3" fmla="*/ 5495 h 5119151"/>
              <a:gd name="connsiteX4" fmla="*/ 4062339 w 4479286"/>
              <a:gd name="connsiteY4" fmla="*/ 569541 h 5119151"/>
              <a:gd name="connsiteX5" fmla="*/ 4479286 w 4479286"/>
              <a:gd name="connsiteY5" fmla="*/ 1918751 h 5119151"/>
              <a:gd name="connsiteX6" fmla="*/ 3045777 w 4479286"/>
              <a:gd name="connsiteY6" fmla="*/ 5119151 h 5119151"/>
              <a:gd name="connsiteX7" fmla="*/ 1131754 w 4479286"/>
              <a:gd name="connsiteY7" fmla="*/ 5111561 h 5119151"/>
              <a:gd name="connsiteX0" fmla="*/ 1131754 w 4562826"/>
              <a:gd name="connsiteY0" fmla="*/ 5111561 h 5119151"/>
              <a:gd name="connsiteX1" fmla="*/ 140591 w 4562826"/>
              <a:gd name="connsiteY1" fmla="*/ 4165266 h 5119151"/>
              <a:gd name="connsiteX2" fmla="*/ 0 w 4562826"/>
              <a:gd name="connsiteY2" fmla="*/ 0 h 5119151"/>
              <a:gd name="connsiteX3" fmla="*/ 2969869 w 4562826"/>
              <a:gd name="connsiteY3" fmla="*/ 5495 h 5119151"/>
              <a:gd name="connsiteX4" fmla="*/ 4062339 w 4562826"/>
              <a:gd name="connsiteY4" fmla="*/ 569541 h 5119151"/>
              <a:gd name="connsiteX5" fmla="*/ 4479286 w 4562826"/>
              <a:gd name="connsiteY5" fmla="*/ 1918751 h 5119151"/>
              <a:gd name="connsiteX6" fmla="*/ 3045777 w 4562826"/>
              <a:gd name="connsiteY6" fmla="*/ 5119151 h 5119151"/>
              <a:gd name="connsiteX7" fmla="*/ 1131754 w 4562826"/>
              <a:gd name="connsiteY7" fmla="*/ 5111561 h 5119151"/>
              <a:gd name="connsiteX0" fmla="*/ 1131754 w 4614082"/>
              <a:gd name="connsiteY0" fmla="*/ 5111561 h 5119151"/>
              <a:gd name="connsiteX1" fmla="*/ 140591 w 4614082"/>
              <a:gd name="connsiteY1" fmla="*/ 4165266 h 5119151"/>
              <a:gd name="connsiteX2" fmla="*/ 0 w 4614082"/>
              <a:gd name="connsiteY2" fmla="*/ 0 h 5119151"/>
              <a:gd name="connsiteX3" fmla="*/ 2969869 w 4614082"/>
              <a:gd name="connsiteY3" fmla="*/ 5495 h 5119151"/>
              <a:gd name="connsiteX4" fmla="*/ 4062339 w 4614082"/>
              <a:gd name="connsiteY4" fmla="*/ 569541 h 5119151"/>
              <a:gd name="connsiteX5" fmla="*/ 4479286 w 4614082"/>
              <a:gd name="connsiteY5" fmla="*/ 1918751 h 5119151"/>
              <a:gd name="connsiteX6" fmla="*/ 3045777 w 4614082"/>
              <a:gd name="connsiteY6" fmla="*/ 5119151 h 5119151"/>
              <a:gd name="connsiteX7" fmla="*/ 1131754 w 4614082"/>
              <a:gd name="connsiteY7" fmla="*/ 5111561 h 511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4082" h="5119151">
                <a:moveTo>
                  <a:pt x="1131754" y="5111561"/>
                </a:moveTo>
                <a:cubicBezTo>
                  <a:pt x="636474" y="5118418"/>
                  <a:pt x="208652" y="4817977"/>
                  <a:pt x="140591" y="4165266"/>
                </a:cubicBezTo>
                <a:lnTo>
                  <a:pt x="0" y="0"/>
                </a:lnTo>
                <a:lnTo>
                  <a:pt x="2969869" y="5495"/>
                </a:lnTo>
                <a:lnTo>
                  <a:pt x="4062339" y="569541"/>
                </a:lnTo>
                <a:cubicBezTo>
                  <a:pt x="4561085" y="854387"/>
                  <a:pt x="4775018" y="1379073"/>
                  <a:pt x="4479286" y="1918751"/>
                </a:cubicBezTo>
                <a:lnTo>
                  <a:pt x="3045777" y="5119151"/>
                </a:lnTo>
                <a:lnTo>
                  <a:pt x="1131754" y="5111561"/>
                </a:lnTo>
                <a:close/>
              </a:path>
            </a:pathLst>
          </a:custGeom>
          <a:solidFill>
            <a:srgbClr val="009AD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/>
          </a:p>
        </p:txBody>
      </p:sp>
      <p:sp>
        <p:nvSpPr>
          <p:cNvPr id="6" name="TextBox 5"/>
          <p:cNvSpPr txBox="1"/>
          <p:nvPr/>
        </p:nvSpPr>
        <p:spPr>
          <a:xfrm>
            <a:off x="8445619" y="3142168"/>
            <a:ext cx="294378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6900" dirty="0">
                <a:solidFill>
                  <a:schemeClr val="bg1"/>
                </a:solidFill>
                <a:latin typeface="+mj-lt"/>
              </a:rPr>
              <a:t>THANK</a:t>
            </a:r>
          </a:p>
          <a:p>
            <a:pPr algn="r">
              <a:lnSpc>
                <a:spcPct val="80000"/>
              </a:lnSpc>
            </a:pPr>
            <a:r>
              <a:rPr lang="en-US" sz="6900" dirty="0">
                <a:solidFill>
                  <a:schemeClr val="bg1"/>
                </a:solidFill>
                <a:latin typeface="+mj-lt"/>
              </a:rPr>
              <a:t>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19" y="2260925"/>
            <a:ext cx="3304917" cy="33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73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07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12188826" cy="6858000"/>
          </a:xfrm>
        </p:spPr>
      </p:sp>
      <p:sp>
        <p:nvSpPr>
          <p:cNvPr id="13" name="Freeform 12"/>
          <p:cNvSpPr/>
          <p:nvPr/>
        </p:nvSpPr>
        <p:spPr>
          <a:xfrm rot="5400000" flipH="1">
            <a:off x="4818393" y="-483461"/>
            <a:ext cx="3112427" cy="11631613"/>
          </a:xfrm>
          <a:custGeom>
            <a:avLst/>
            <a:gdLst>
              <a:gd name="connsiteX0" fmla="*/ 2309598 w 3237474"/>
              <a:gd name="connsiteY0" fmla="*/ 0 h 4715131"/>
              <a:gd name="connsiteX1" fmla="*/ 3237474 w 3237474"/>
              <a:gd name="connsiteY1" fmla="*/ 4409998 h 4715131"/>
              <a:gd name="connsiteX2" fmla="*/ 2556599 w 3237474"/>
              <a:gd name="connsiteY2" fmla="*/ 4599617 h 4715131"/>
              <a:gd name="connsiteX3" fmla="*/ 3080 w 3237474"/>
              <a:gd name="connsiteY3" fmla="*/ 2281782 h 4715131"/>
              <a:gd name="connsiteX4" fmla="*/ 6155 w 3237474"/>
              <a:gd name="connsiteY4" fmla="*/ 74847 h 4715131"/>
              <a:gd name="connsiteX0" fmla="*/ 2309598 w 3237474"/>
              <a:gd name="connsiteY0" fmla="*/ 783 h 4715914"/>
              <a:gd name="connsiteX1" fmla="*/ 3237474 w 3237474"/>
              <a:gd name="connsiteY1" fmla="*/ 4410781 h 4715914"/>
              <a:gd name="connsiteX2" fmla="*/ 2556599 w 3237474"/>
              <a:gd name="connsiteY2" fmla="*/ 4600400 h 4715914"/>
              <a:gd name="connsiteX3" fmla="*/ 3080 w 3237474"/>
              <a:gd name="connsiteY3" fmla="*/ 2282565 h 4715914"/>
              <a:gd name="connsiteX4" fmla="*/ 6155 w 3237474"/>
              <a:gd name="connsiteY4" fmla="*/ 8174 h 4715914"/>
              <a:gd name="connsiteX5" fmla="*/ 2309598 w 3237474"/>
              <a:gd name="connsiteY5" fmla="*/ 783 h 4715914"/>
              <a:gd name="connsiteX0" fmla="*/ 2309598 w 3237474"/>
              <a:gd name="connsiteY0" fmla="*/ 0 h 4715131"/>
              <a:gd name="connsiteX1" fmla="*/ 3237474 w 3237474"/>
              <a:gd name="connsiteY1" fmla="*/ 4409998 h 4715131"/>
              <a:gd name="connsiteX2" fmla="*/ 2556599 w 3237474"/>
              <a:gd name="connsiteY2" fmla="*/ 4599617 h 4715131"/>
              <a:gd name="connsiteX3" fmla="*/ 3080 w 3237474"/>
              <a:gd name="connsiteY3" fmla="*/ 2281782 h 4715131"/>
              <a:gd name="connsiteX4" fmla="*/ 6155 w 3237474"/>
              <a:gd name="connsiteY4" fmla="*/ 7391 h 4715131"/>
              <a:gd name="connsiteX5" fmla="*/ 2309598 w 3237474"/>
              <a:gd name="connsiteY5" fmla="*/ 0 h 4715131"/>
              <a:gd name="connsiteX0" fmla="*/ 2309598 w 3237474"/>
              <a:gd name="connsiteY0" fmla="*/ 0 h 4715131"/>
              <a:gd name="connsiteX1" fmla="*/ 3237474 w 3237474"/>
              <a:gd name="connsiteY1" fmla="*/ 4409998 h 4715131"/>
              <a:gd name="connsiteX2" fmla="*/ 2556599 w 3237474"/>
              <a:gd name="connsiteY2" fmla="*/ 4599617 h 4715131"/>
              <a:gd name="connsiteX3" fmla="*/ 3080 w 3237474"/>
              <a:gd name="connsiteY3" fmla="*/ 2281782 h 4715131"/>
              <a:gd name="connsiteX4" fmla="*/ 6155 w 3237474"/>
              <a:gd name="connsiteY4" fmla="*/ 7391 h 4715131"/>
              <a:gd name="connsiteX5" fmla="*/ 2309598 w 3237474"/>
              <a:gd name="connsiteY5" fmla="*/ 0 h 4715131"/>
              <a:gd name="connsiteX0" fmla="*/ 2354569 w 3237474"/>
              <a:gd name="connsiteY0" fmla="*/ 0 h 4715131"/>
              <a:gd name="connsiteX1" fmla="*/ 3237474 w 3237474"/>
              <a:gd name="connsiteY1" fmla="*/ 4409998 h 4715131"/>
              <a:gd name="connsiteX2" fmla="*/ 2556599 w 3237474"/>
              <a:gd name="connsiteY2" fmla="*/ 4599617 h 4715131"/>
              <a:gd name="connsiteX3" fmla="*/ 3080 w 3237474"/>
              <a:gd name="connsiteY3" fmla="*/ 2281782 h 4715131"/>
              <a:gd name="connsiteX4" fmla="*/ 6155 w 3237474"/>
              <a:gd name="connsiteY4" fmla="*/ 7391 h 4715131"/>
              <a:gd name="connsiteX5" fmla="*/ 2354569 w 3237474"/>
              <a:gd name="connsiteY5" fmla="*/ 0 h 4715131"/>
              <a:gd name="connsiteX0" fmla="*/ 2354569 w 3238768"/>
              <a:gd name="connsiteY0" fmla="*/ 0 h 4720964"/>
              <a:gd name="connsiteX1" fmla="*/ 3237474 w 3238768"/>
              <a:gd name="connsiteY1" fmla="*/ 4409998 h 4720964"/>
              <a:gd name="connsiteX2" fmla="*/ 2556599 w 3238768"/>
              <a:gd name="connsiteY2" fmla="*/ 4599617 h 4720964"/>
              <a:gd name="connsiteX3" fmla="*/ 3080 w 3238768"/>
              <a:gd name="connsiteY3" fmla="*/ 2281782 h 4720964"/>
              <a:gd name="connsiteX4" fmla="*/ 6155 w 3238768"/>
              <a:gd name="connsiteY4" fmla="*/ 7391 h 4720964"/>
              <a:gd name="connsiteX5" fmla="*/ 2354569 w 3238768"/>
              <a:gd name="connsiteY5" fmla="*/ 0 h 472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768" h="4720964">
                <a:moveTo>
                  <a:pt x="2354569" y="0"/>
                </a:moveTo>
                <a:lnTo>
                  <a:pt x="3237474" y="4409998"/>
                </a:lnTo>
                <a:cubicBezTo>
                  <a:pt x="3264586" y="4736478"/>
                  <a:pt x="2860230" y="4816377"/>
                  <a:pt x="2556599" y="4599617"/>
                </a:cubicBezTo>
                <a:lnTo>
                  <a:pt x="3080" y="2281782"/>
                </a:lnTo>
                <a:cubicBezTo>
                  <a:pt x="-3938" y="2290204"/>
                  <a:pt x="2767" y="164338"/>
                  <a:pt x="6155" y="7391"/>
                </a:cubicBezTo>
                <a:lnTo>
                  <a:pt x="2354569" y="0"/>
                </a:lnTo>
                <a:close/>
              </a:path>
            </a:pathLst>
          </a:custGeom>
          <a:solidFill>
            <a:srgbClr val="009AD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401219" y="4484688"/>
            <a:ext cx="8789194" cy="997744"/>
          </a:xfrm>
        </p:spPr>
        <p:txBody>
          <a:bodyPr/>
          <a:lstStyle/>
          <a:p>
            <a:r>
              <a:rPr lang="en-GB" b="1" noProof="1">
                <a:solidFill>
                  <a:schemeClr val="bg1"/>
                </a:solidFill>
              </a:rPr>
              <a:t>HERE IS A TITLE ALL IN CAPS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65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9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noProof="1">
                <a:ea typeface="ＭＳ Ｐゴシック" pitchFamily="34" charset="-128"/>
              </a:rPr>
              <a:t>HERE GOES A TITLE IN ALL CAPS</a:t>
            </a:r>
            <a:endParaRPr lang="en-US" dirty="0">
              <a:latin typeface="+mn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777746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68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GB" altLang="en-US" sz="3300" noProof="1">
                <a:ea typeface="ＭＳ Ｐゴシック" pitchFamily="34" charset="-128"/>
              </a:rPr>
              <a:t>HERE GOES A TITLE IN ALL CAPS AND YOU CAN USE </a:t>
            </a:r>
            <a:br>
              <a:rPr lang="en-GB" altLang="en-US" sz="3300" noProof="1">
                <a:ea typeface="ＭＳ Ｐゴシック" pitchFamily="34" charset="-128"/>
              </a:rPr>
            </a:br>
            <a:r>
              <a:rPr lang="en-GB" altLang="en-US" sz="3300" noProof="1">
                <a:solidFill>
                  <a:srgbClr val="FF671B"/>
                </a:solidFill>
                <a:ea typeface="ＭＳ Ｐゴシック" pitchFamily="34" charset="-128"/>
              </a:rPr>
              <a:t>AN ACCENT COLOR</a:t>
            </a:r>
            <a:r>
              <a:rPr lang="en-GB" altLang="en-US" sz="3300" noProof="1">
                <a:ea typeface="ＭＳ Ｐゴシック" pitchFamily="34" charset="-128"/>
              </a:rPr>
              <a:t> TO HIGHLIGHT WORDS</a:t>
            </a:r>
            <a:endParaRPr lang="en-US" sz="33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71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GB" altLang="en-US" sz="3300" noProof="1">
                <a:ea typeface="ＭＳ Ｐゴシック" pitchFamily="34" charset="-128"/>
              </a:rPr>
              <a:t>HERE GOES A TITLE IN ALL CAPS AND YOU CAN USE </a:t>
            </a:r>
            <a:br>
              <a:rPr lang="en-GB" altLang="en-US" sz="3300" noProof="1">
                <a:ea typeface="ＭＳ Ｐゴシック" pitchFamily="34" charset="-128"/>
              </a:rPr>
            </a:br>
            <a:r>
              <a:rPr lang="en-GB" altLang="en-US" sz="3300" noProof="1">
                <a:solidFill>
                  <a:srgbClr val="FF671B"/>
                </a:solidFill>
                <a:ea typeface="ＭＳ Ｐゴシック" pitchFamily="34" charset="-128"/>
              </a:rPr>
              <a:t>AN ACCENT COLOR</a:t>
            </a:r>
            <a:r>
              <a:rPr lang="en-GB" altLang="en-US" sz="3300" noProof="1">
                <a:ea typeface="ＭＳ Ｐゴシック" pitchFamily="34" charset="-128"/>
              </a:rPr>
              <a:t> TO HIGHLIGHT WORDS</a:t>
            </a:r>
            <a:endParaRPr lang="en-US" sz="33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603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Jetfabrik - Corporate Color 2 - Light">
      <a:dk1>
        <a:srgbClr val="1C2835"/>
      </a:dk1>
      <a:lt1>
        <a:sysClr val="window" lastClr="FFFFFF"/>
      </a:lt1>
      <a:dk2>
        <a:srgbClr val="1C2835"/>
      </a:dk2>
      <a:lt2>
        <a:srgbClr val="F6F7FA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HO-WHO_PowerPoint_16x9_Templatepptx" id="{20C5B6BF-7ED2-7647-96F5-6257EAA73E20}" vid="{BC1A3D61-D917-6847-A44C-BF33CDA86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PAHO-WHO_PowerPoint_16x9_Template</Template>
  <TotalTime>209</TotalTime>
  <Words>98</Words>
  <Application>Microsoft Macintosh PowerPoint</Application>
  <PresentationFormat>Widescreen</PresentationFormat>
  <Paragraphs>18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Calibri Light</vt:lpstr>
      <vt:lpstr>Helvetica</vt:lpstr>
      <vt:lpstr>Helvetica Light</vt:lpstr>
      <vt:lpstr>Lato Light</vt:lpstr>
      <vt:lpstr>Montserrat-Regular</vt:lpstr>
      <vt:lpstr>ＭＳ Ｐゴシック</vt:lpstr>
      <vt:lpstr>Roboto Regular</vt:lpstr>
      <vt:lpstr>Arial</vt:lpstr>
      <vt:lpstr>Default Theme</vt:lpstr>
      <vt:lpstr>PowerPoint Presentation</vt:lpstr>
      <vt:lpstr>PowerPoint Presentation</vt:lpstr>
      <vt:lpstr>PowerPoint Presentation</vt:lpstr>
      <vt:lpstr>HERE IS A TITLE ALL IN CAPS </vt:lpstr>
      <vt:lpstr>PowerPoint Presentation</vt:lpstr>
      <vt:lpstr>HERE GOES A TITLE IN ALL CAPS</vt:lpstr>
      <vt:lpstr>PowerPoint Presentation</vt:lpstr>
      <vt:lpstr>HERE GOES A TITLE IN ALL CAPS AND YOU CAN USE  AN ACCENT COLOR TO HIGHLIGHT WORDS</vt:lpstr>
      <vt:lpstr>HERE GOES A TITLE IN ALL CAPS AND YOU CAN USE  AN ACCENT COLOR TO HIGHLIGHT WORDS</vt:lpstr>
      <vt:lpstr>PowerPoint Presentation</vt:lpstr>
      <vt:lpstr>HERE GOES A TITLE IN ALL CAPS AND YOU CAN USE  AN ACCENT COLOR TO HIGHLIGHT WORDS</vt:lpstr>
      <vt:lpstr>AMERICA MAP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14</cp:revision>
  <dcterms:created xsi:type="dcterms:W3CDTF">2018-05-29T20:46:12Z</dcterms:created>
  <dcterms:modified xsi:type="dcterms:W3CDTF">2018-07-24T15:48:18Z</dcterms:modified>
  <cp:category/>
</cp:coreProperties>
</file>