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3.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4.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7.xml" ContentType="application/vnd.openxmlformats-officedocument.them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8.xml" ContentType="application/vnd.openxmlformats-officedocument.theme+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9.xml" ContentType="application/vnd.openxmlformats-officedocument.theme+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slideLayouts/slideLayout274.xml" ContentType="application/vnd.openxmlformats-officedocument.presentationml.slideLayout+xml"/>
  <Override PartName="/ppt/theme/theme10.xml" ContentType="application/vnd.openxmlformats-officedocument.theme+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11.xml" ContentType="application/vnd.openxmlformats-officedocument.theme+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12.xml" ContentType="application/vnd.openxmlformats-officedocument.theme+xml"/>
  <Override PartName="/ppt/slideLayouts/slideLayout354.xml" ContentType="application/vnd.openxmlformats-officedocument.presentationml.slideLayout+xml"/>
  <Override PartName="/ppt/theme/theme13.xml" ContentType="application/vnd.openxmlformats-officedocument.theme+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14.xml" ContentType="application/vnd.openxmlformats-officedocument.theme+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heme/themeOverride1.xml" ContentType="application/vnd.openxmlformats-officedocument.themeOverride+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 id="2147483775" r:id="rId3"/>
    <p:sldMasterId id="2147483793" r:id="rId4"/>
    <p:sldMasterId id="2147483852" r:id="rId5"/>
    <p:sldMasterId id="2147483872" r:id="rId6"/>
    <p:sldMasterId id="2147483902" r:id="rId7"/>
    <p:sldMasterId id="2147483919" r:id="rId8"/>
    <p:sldMasterId id="2147483948" r:id="rId9"/>
    <p:sldMasterId id="2147483970" r:id="rId10"/>
    <p:sldMasterId id="2147483988" r:id="rId11"/>
    <p:sldMasterId id="2147484008" r:id="rId12"/>
    <p:sldMasterId id="2147484069" r:id="rId13"/>
    <p:sldMasterId id="2147484072" r:id="rId14"/>
  </p:sldMasterIdLst>
  <p:notesMasterIdLst>
    <p:notesMasterId r:id="rId52"/>
  </p:notesMasterIdLst>
  <p:sldIdLst>
    <p:sldId id="2147471179" r:id="rId15"/>
    <p:sldId id="2147471226" r:id="rId16"/>
    <p:sldId id="2147471290" r:id="rId17"/>
    <p:sldId id="2147471305" r:id="rId18"/>
    <p:sldId id="2147471260" r:id="rId19"/>
    <p:sldId id="2147471304" r:id="rId20"/>
    <p:sldId id="2147471311" r:id="rId21"/>
    <p:sldId id="2147471297" r:id="rId22"/>
    <p:sldId id="2147471298" r:id="rId23"/>
    <p:sldId id="2147471301" r:id="rId24"/>
    <p:sldId id="2147471303" r:id="rId25"/>
    <p:sldId id="2147471306" r:id="rId26"/>
    <p:sldId id="2147471186" r:id="rId27"/>
    <p:sldId id="2147471296" r:id="rId28"/>
    <p:sldId id="2147471307" r:id="rId29"/>
    <p:sldId id="2147471308" r:id="rId30"/>
    <p:sldId id="2147471309" r:id="rId31"/>
    <p:sldId id="2147471281" r:id="rId32"/>
    <p:sldId id="2147471196" r:id="rId33"/>
    <p:sldId id="2147471293" r:id="rId34"/>
    <p:sldId id="2147471294" r:id="rId35"/>
    <p:sldId id="2147471206" r:id="rId36"/>
    <p:sldId id="2147471295" r:id="rId37"/>
    <p:sldId id="2147471229" r:id="rId38"/>
    <p:sldId id="2147471230" r:id="rId39"/>
    <p:sldId id="2147471201" r:id="rId40"/>
    <p:sldId id="2147471239" r:id="rId41"/>
    <p:sldId id="2147471241" r:id="rId42"/>
    <p:sldId id="2147471240" r:id="rId43"/>
    <p:sldId id="2147471205" r:id="rId44"/>
    <p:sldId id="2147471252" r:id="rId45"/>
    <p:sldId id="2147471313" r:id="rId46"/>
    <p:sldId id="2147471323" r:id="rId47"/>
    <p:sldId id="2147471324" r:id="rId48"/>
    <p:sldId id="2147471327" r:id="rId49"/>
    <p:sldId id="2147471328" r:id="rId50"/>
    <p:sldId id="2147471329" r:id="rId51"/>
  </p:sldIdLst>
  <p:sldSz cx="12192000" cy="6858000"/>
  <p:notesSz cx="6796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575339-C79A-63AD-3148-323A4A928C6F}" name="AHMED, Danish" initials="AD" userId="S::ahmedd@who.int::19b19dd3-8f9b-474c-bc6d-7baf254bd18d" providerId="AD"/>
  <p188:author id="{26EA6B3F-1469-8300-5A0A-76DC40962763}" name="Guest User" initials="GU" userId="S::urn:spo:anon#4c3c463a6d3401b169c00e0863accb7b7584e25048d22b3698d253a20917fa86::" providerId="AD"/>
  <p188:author id="{03FEC66A-AC76-6CD8-63BE-35D91BA468E0}" name="VILAJELIU, Alba" initials="VA" userId="VILAJELIU, Alba" providerId="None"/>
  <p188:author id="{430614D7-3C9A-FDD7-68CD-8F5C71B8AF5B}" name="Aleksandra" initials="A" userId="Anonymous_Aleksandra" providerId="None"/>
  <p188:author id="{76B7A4D7-0E18-C78E-FAE1-048C3C03AC90}" name="LINDSTRAND, Ann" initials="LA" userId="S::lindstranda@who.int::47c6406f-1f0c-44e0-9b14-f4f52ee9cb39" providerId="AD"/>
  <p188:author id="{BC78E6E0-F2D7-8675-9ACE-6732D00ABEF3}" name="RAMIREZ GONZALEZ, Alejandro" initials="RA" userId="S::ramirezgonzaleza@who.int::f85759c6-dd51-4b10-afc6-8161062f0d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NG BLANC, Diana" initials="CBD" lastIdx="16" clrIdx="0">
    <p:extLst>
      <p:ext uri="{19B8F6BF-5375-455C-9EA6-DF929625EA0E}">
        <p15:presenceInfo xmlns:p15="http://schemas.microsoft.com/office/powerpoint/2012/main" userId="S::changblancd@who.int::095af1f0-0fe9-48c0-b39d-431b31cc03ce" providerId="AD"/>
      </p:ext>
    </p:extLst>
  </p:cmAuthor>
  <p:cmAuthor id="2" name="HOMBACH, Joachim Maria" initials="HJM" lastIdx="8" clrIdx="1">
    <p:extLst>
      <p:ext uri="{19B8F6BF-5375-455C-9EA6-DF929625EA0E}">
        <p15:presenceInfo xmlns:p15="http://schemas.microsoft.com/office/powerpoint/2012/main" userId="S::hombachj@who.int::e9b73b3f-1fe2-4b0b-8234-367e42778744" providerId="AD"/>
      </p:ext>
    </p:extLst>
  </p:cmAuthor>
  <p:cmAuthor id="3" name="VILAJELIU, Alba" initials="VA" lastIdx="2" clrIdx="2">
    <p:extLst>
      <p:ext uri="{19B8F6BF-5375-455C-9EA6-DF929625EA0E}">
        <p15:presenceInfo xmlns:p15="http://schemas.microsoft.com/office/powerpoint/2012/main" userId="VILAJELIU, Alba" providerId="None"/>
      </p:ext>
    </p:extLst>
  </p:cmAuthor>
  <p:cmAuthor id="4" name="CERNUSCHI, Tania" initials="CT" lastIdx="16" clrIdx="3">
    <p:extLst>
      <p:ext uri="{19B8F6BF-5375-455C-9EA6-DF929625EA0E}">
        <p15:presenceInfo xmlns:p15="http://schemas.microsoft.com/office/powerpoint/2012/main" userId="S::cernuschit@who.int::6ba6398f-77ad-4662-81db-e0fb726333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D9"/>
    <a:srgbClr val="DEEAF6"/>
    <a:srgbClr val="FF9966"/>
    <a:srgbClr val="EE7D31"/>
    <a:srgbClr val="CCFFCC"/>
    <a:srgbClr val="FFCC66"/>
    <a:srgbClr val="FFCCCC"/>
    <a:srgbClr val="FFFFFF"/>
    <a:srgbClr val="FF99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9819A0-08F6-4DFD-89DC-21E4C41A9AA4}" v="1" dt="2022-03-29T13:49:17.83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86" autoAdjust="0"/>
  </p:normalViewPr>
  <p:slideViewPr>
    <p:cSldViewPr snapToGrid="0">
      <p:cViewPr varScale="1">
        <p:scale>
          <a:sx n="90" d="100"/>
          <a:sy n="90" d="100"/>
        </p:scale>
        <p:origin x="23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5.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microsoft.com/office/2018/10/relationships/authors" Target="author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D57B77-5285-4A18-8FA5-D7932752DA1A}" type="doc">
      <dgm:prSet loTypeId="urn:microsoft.com/office/officeart/2005/8/layout/chevron1" loCatId="process" qsTypeId="urn:microsoft.com/office/officeart/2005/8/quickstyle/simple1" qsCatId="simple" csTypeId="urn:microsoft.com/office/officeart/2005/8/colors/accent1_2" csCatId="accent1" phldr="1"/>
      <dgm:spPr/>
    </dgm:pt>
    <dgm:pt modelId="{D0413AC3-98EE-4677-BF01-7F0BB1BBD91F}">
      <dgm:prSet phldrT="[Text]" custT="1"/>
      <dgm:spPr/>
      <dgm:t>
        <a:bodyPr/>
        <a:lstStyle/>
        <a:p>
          <a:pPr algn="ctr" rtl="0"/>
          <a:r>
            <a:rPr lang="fr" sz="1800" b="0" i="0" u="none" baseline="0"/>
            <a:t>Fin du mois</a:t>
          </a:r>
        </a:p>
      </dgm:t>
    </dgm:pt>
    <dgm:pt modelId="{07049F77-84C6-4CC6-AEBE-323E357B49AB}" type="parTrans" cxnId="{9DDC0928-23E8-46F5-9B81-E1B9A03CEA82}">
      <dgm:prSet/>
      <dgm:spPr/>
      <dgm:t>
        <a:bodyPr/>
        <a:lstStyle/>
        <a:p>
          <a:endParaRPr lang="fr" sz="1400"/>
        </a:p>
      </dgm:t>
    </dgm:pt>
    <dgm:pt modelId="{B6C09605-449D-437E-83B2-FFEA5450444F}" type="sibTrans" cxnId="{9DDC0928-23E8-46F5-9B81-E1B9A03CEA82}">
      <dgm:prSet/>
      <dgm:spPr/>
      <dgm:t>
        <a:bodyPr/>
        <a:lstStyle/>
        <a:p>
          <a:endParaRPr lang="fr" sz="1400"/>
        </a:p>
      </dgm:t>
    </dgm:pt>
    <dgm:pt modelId="{E1012382-1940-4076-8641-68F3A4E86B87}">
      <dgm:prSet phldrT="[Text]" custT="1"/>
      <dgm:spPr/>
      <dgm:t>
        <a:bodyPr/>
        <a:lstStyle/>
        <a:p>
          <a:pPr algn="ctr" rtl="0"/>
          <a:r>
            <a:rPr lang="fr" sz="1800" b="0" i="0" u="none" baseline="0"/>
            <a:t>Semaine 1</a:t>
          </a:r>
        </a:p>
      </dgm:t>
    </dgm:pt>
    <dgm:pt modelId="{5A4A69FA-90BB-41CD-AF54-2EB2EA2A4687}" type="parTrans" cxnId="{78168565-EDCD-443F-81A7-423CB4F48EC5}">
      <dgm:prSet/>
      <dgm:spPr/>
      <dgm:t>
        <a:bodyPr/>
        <a:lstStyle/>
        <a:p>
          <a:endParaRPr lang="fr" sz="1400"/>
        </a:p>
      </dgm:t>
    </dgm:pt>
    <dgm:pt modelId="{825393EA-0243-4F59-B72C-E88306BA5538}" type="sibTrans" cxnId="{78168565-EDCD-443F-81A7-423CB4F48EC5}">
      <dgm:prSet/>
      <dgm:spPr/>
      <dgm:t>
        <a:bodyPr/>
        <a:lstStyle/>
        <a:p>
          <a:endParaRPr lang="fr" sz="1400"/>
        </a:p>
      </dgm:t>
    </dgm:pt>
    <dgm:pt modelId="{8830DE3E-0BF8-4795-9031-38D367D91832}">
      <dgm:prSet phldrT="[Text]" custT="1"/>
      <dgm:spPr/>
      <dgm:t>
        <a:bodyPr/>
        <a:lstStyle/>
        <a:p>
          <a:pPr algn="ctr" rtl="0"/>
          <a:r>
            <a:rPr lang="fr" sz="1800" b="0" i="0" u="none" baseline="0"/>
            <a:t>Semaine 2+3</a:t>
          </a:r>
        </a:p>
      </dgm:t>
    </dgm:pt>
    <dgm:pt modelId="{4EABABEB-674D-42DA-9D96-2C70C245B395}" type="parTrans" cxnId="{23D9BA7F-EBD4-4FB2-A7DB-651BC9EB689A}">
      <dgm:prSet/>
      <dgm:spPr/>
      <dgm:t>
        <a:bodyPr/>
        <a:lstStyle/>
        <a:p>
          <a:endParaRPr lang="fr" sz="1400"/>
        </a:p>
      </dgm:t>
    </dgm:pt>
    <dgm:pt modelId="{E0FF0172-F6A8-43AC-954D-A46543A1043F}" type="sibTrans" cxnId="{23D9BA7F-EBD4-4FB2-A7DB-651BC9EB689A}">
      <dgm:prSet/>
      <dgm:spPr/>
      <dgm:t>
        <a:bodyPr/>
        <a:lstStyle/>
        <a:p>
          <a:endParaRPr lang="fr" sz="1400"/>
        </a:p>
      </dgm:t>
    </dgm:pt>
    <dgm:pt modelId="{528D240F-7A6B-4823-A400-CF434CBEEFC1}">
      <dgm:prSet custT="1"/>
      <dgm:spPr/>
      <dgm:t>
        <a:bodyPr/>
        <a:lstStyle/>
        <a:p>
          <a:pPr algn="ctr" rtl="0"/>
          <a:r>
            <a:rPr lang="fr" sz="1800" b="0" i="0" u="none" baseline="0"/>
            <a:t>Semaine 3+4</a:t>
          </a:r>
        </a:p>
      </dgm:t>
    </dgm:pt>
    <dgm:pt modelId="{40F1567C-F67A-4075-8B27-D6DE766B64DF}" type="parTrans" cxnId="{3BE498D3-85B5-4207-9381-A5E42B6E8073}">
      <dgm:prSet/>
      <dgm:spPr/>
      <dgm:t>
        <a:bodyPr/>
        <a:lstStyle/>
        <a:p>
          <a:endParaRPr lang="fr" sz="1400"/>
        </a:p>
      </dgm:t>
    </dgm:pt>
    <dgm:pt modelId="{2E7CB530-1530-460F-9CBB-78509F8679B7}" type="sibTrans" cxnId="{3BE498D3-85B5-4207-9381-A5E42B6E8073}">
      <dgm:prSet/>
      <dgm:spPr/>
      <dgm:t>
        <a:bodyPr/>
        <a:lstStyle/>
        <a:p>
          <a:endParaRPr lang="fr" sz="1400"/>
        </a:p>
      </dgm:t>
    </dgm:pt>
    <dgm:pt modelId="{CCDD3325-C6D6-4526-A98D-B8919B2F796F}">
      <dgm:prSet custT="1"/>
      <dgm:spPr/>
      <dgm:t>
        <a:bodyPr/>
        <a:lstStyle/>
        <a:p>
          <a:pPr algn="ctr" rtl="0"/>
          <a:r>
            <a:rPr lang="fr" sz="1800" b="0" i="0" u="none" baseline="0"/>
            <a:t>Semaine 5</a:t>
          </a:r>
        </a:p>
      </dgm:t>
    </dgm:pt>
    <dgm:pt modelId="{1B233B68-9052-4B4A-87D1-7764EBCCA27A}" type="parTrans" cxnId="{437B9868-99DC-4E83-9122-188191C5E0A1}">
      <dgm:prSet/>
      <dgm:spPr/>
      <dgm:t>
        <a:bodyPr/>
        <a:lstStyle/>
        <a:p>
          <a:endParaRPr lang="fr" sz="1400"/>
        </a:p>
      </dgm:t>
    </dgm:pt>
    <dgm:pt modelId="{D85B4660-1CB9-4755-B108-417DFC521EB0}" type="sibTrans" cxnId="{437B9868-99DC-4E83-9122-188191C5E0A1}">
      <dgm:prSet/>
      <dgm:spPr/>
      <dgm:t>
        <a:bodyPr/>
        <a:lstStyle/>
        <a:p>
          <a:endParaRPr lang="fr" sz="1400"/>
        </a:p>
      </dgm:t>
    </dgm:pt>
    <dgm:pt modelId="{C37253B7-B005-4917-988C-97C1D65AA526}" type="pres">
      <dgm:prSet presAssocID="{C3D57B77-5285-4A18-8FA5-D7932752DA1A}" presName="Name0" presStyleCnt="0">
        <dgm:presLayoutVars>
          <dgm:dir/>
          <dgm:animLvl val="lvl"/>
          <dgm:resizeHandles val="exact"/>
        </dgm:presLayoutVars>
      </dgm:prSet>
      <dgm:spPr/>
    </dgm:pt>
    <dgm:pt modelId="{4150A190-C1C3-45F3-BB81-6F377D82FDA2}" type="pres">
      <dgm:prSet presAssocID="{D0413AC3-98EE-4677-BF01-7F0BB1BBD91F}" presName="parTxOnly" presStyleLbl="node1" presStyleIdx="0" presStyleCnt="5">
        <dgm:presLayoutVars>
          <dgm:chMax val="0"/>
          <dgm:chPref val="0"/>
          <dgm:bulletEnabled val="1"/>
        </dgm:presLayoutVars>
      </dgm:prSet>
      <dgm:spPr/>
    </dgm:pt>
    <dgm:pt modelId="{EB57C3A6-B098-42B1-8316-A78305AF996D}" type="pres">
      <dgm:prSet presAssocID="{B6C09605-449D-437E-83B2-FFEA5450444F}" presName="parTxOnlySpace" presStyleCnt="0"/>
      <dgm:spPr/>
    </dgm:pt>
    <dgm:pt modelId="{978C5B64-5011-4D13-80E8-80D31947F2F8}" type="pres">
      <dgm:prSet presAssocID="{E1012382-1940-4076-8641-68F3A4E86B87}" presName="parTxOnly" presStyleLbl="node1" presStyleIdx="1" presStyleCnt="5">
        <dgm:presLayoutVars>
          <dgm:chMax val="0"/>
          <dgm:chPref val="0"/>
          <dgm:bulletEnabled val="1"/>
        </dgm:presLayoutVars>
      </dgm:prSet>
      <dgm:spPr/>
    </dgm:pt>
    <dgm:pt modelId="{F96B35C3-E86A-4EEF-97A5-3B2B5AEFBCA7}" type="pres">
      <dgm:prSet presAssocID="{825393EA-0243-4F59-B72C-E88306BA5538}" presName="parTxOnlySpace" presStyleCnt="0"/>
      <dgm:spPr/>
    </dgm:pt>
    <dgm:pt modelId="{9DA317C8-CD1C-4341-9C83-D94F452921EB}" type="pres">
      <dgm:prSet presAssocID="{8830DE3E-0BF8-4795-9031-38D367D91832}" presName="parTxOnly" presStyleLbl="node1" presStyleIdx="2" presStyleCnt="5">
        <dgm:presLayoutVars>
          <dgm:chMax val="0"/>
          <dgm:chPref val="0"/>
          <dgm:bulletEnabled val="1"/>
        </dgm:presLayoutVars>
      </dgm:prSet>
      <dgm:spPr/>
    </dgm:pt>
    <dgm:pt modelId="{589F16B8-8A05-47B9-9FBF-BD86F7EF3390}" type="pres">
      <dgm:prSet presAssocID="{E0FF0172-F6A8-43AC-954D-A46543A1043F}" presName="parTxOnlySpace" presStyleCnt="0"/>
      <dgm:spPr/>
    </dgm:pt>
    <dgm:pt modelId="{9B1F4FB1-9C91-4295-ABAC-BE37B39839A5}" type="pres">
      <dgm:prSet presAssocID="{528D240F-7A6B-4823-A400-CF434CBEEFC1}" presName="parTxOnly" presStyleLbl="node1" presStyleIdx="3" presStyleCnt="5" custLinFactNeighborX="6924">
        <dgm:presLayoutVars>
          <dgm:chMax val="0"/>
          <dgm:chPref val="0"/>
          <dgm:bulletEnabled val="1"/>
        </dgm:presLayoutVars>
      </dgm:prSet>
      <dgm:spPr/>
    </dgm:pt>
    <dgm:pt modelId="{65BDE245-1BD6-4D07-AC2C-FB3056405E72}" type="pres">
      <dgm:prSet presAssocID="{2E7CB530-1530-460F-9CBB-78509F8679B7}" presName="parTxOnlySpace" presStyleCnt="0"/>
      <dgm:spPr/>
    </dgm:pt>
    <dgm:pt modelId="{07855DFA-0FBA-4040-90DA-4EE119A6192C}" type="pres">
      <dgm:prSet presAssocID="{CCDD3325-C6D6-4526-A98D-B8919B2F796F}" presName="parTxOnly" presStyleLbl="node1" presStyleIdx="4" presStyleCnt="5">
        <dgm:presLayoutVars>
          <dgm:chMax val="0"/>
          <dgm:chPref val="0"/>
          <dgm:bulletEnabled val="1"/>
        </dgm:presLayoutVars>
      </dgm:prSet>
      <dgm:spPr/>
    </dgm:pt>
  </dgm:ptLst>
  <dgm:cxnLst>
    <dgm:cxn modelId="{66248523-8B5B-4D71-B8ED-20DD58AF5F5B}" type="presOf" srcId="{E1012382-1940-4076-8641-68F3A4E86B87}" destId="{978C5B64-5011-4D13-80E8-80D31947F2F8}" srcOrd="0" destOrd="0" presId="urn:microsoft.com/office/officeart/2005/8/layout/chevron1"/>
    <dgm:cxn modelId="{9DDC0928-23E8-46F5-9B81-E1B9A03CEA82}" srcId="{C3D57B77-5285-4A18-8FA5-D7932752DA1A}" destId="{D0413AC3-98EE-4677-BF01-7F0BB1BBD91F}" srcOrd="0" destOrd="0" parTransId="{07049F77-84C6-4CC6-AEBE-323E357B49AB}" sibTransId="{B6C09605-449D-437E-83B2-FFEA5450444F}"/>
    <dgm:cxn modelId="{B0B2B930-AB77-4892-98BE-A58C920EF536}" type="presOf" srcId="{D0413AC3-98EE-4677-BF01-7F0BB1BBD91F}" destId="{4150A190-C1C3-45F3-BB81-6F377D82FDA2}" srcOrd="0" destOrd="0" presId="urn:microsoft.com/office/officeart/2005/8/layout/chevron1"/>
    <dgm:cxn modelId="{78168565-EDCD-443F-81A7-423CB4F48EC5}" srcId="{C3D57B77-5285-4A18-8FA5-D7932752DA1A}" destId="{E1012382-1940-4076-8641-68F3A4E86B87}" srcOrd="1" destOrd="0" parTransId="{5A4A69FA-90BB-41CD-AF54-2EB2EA2A4687}" sibTransId="{825393EA-0243-4F59-B72C-E88306BA5538}"/>
    <dgm:cxn modelId="{17677446-B2B1-420E-A2C0-FEC2F46E5DE1}" type="presOf" srcId="{C3D57B77-5285-4A18-8FA5-D7932752DA1A}" destId="{C37253B7-B005-4917-988C-97C1D65AA526}" srcOrd="0" destOrd="0" presId="urn:microsoft.com/office/officeart/2005/8/layout/chevron1"/>
    <dgm:cxn modelId="{437B9868-99DC-4E83-9122-188191C5E0A1}" srcId="{C3D57B77-5285-4A18-8FA5-D7932752DA1A}" destId="{CCDD3325-C6D6-4526-A98D-B8919B2F796F}" srcOrd="4" destOrd="0" parTransId="{1B233B68-9052-4B4A-87D1-7764EBCCA27A}" sibTransId="{D85B4660-1CB9-4755-B108-417DFC521EB0}"/>
    <dgm:cxn modelId="{96DC8475-CBAC-4A02-9D90-E115F6FC8D5F}" type="presOf" srcId="{CCDD3325-C6D6-4526-A98D-B8919B2F796F}" destId="{07855DFA-0FBA-4040-90DA-4EE119A6192C}" srcOrd="0" destOrd="0" presId="urn:microsoft.com/office/officeart/2005/8/layout/chevron1"/>
    <dgm:cxn modelId="{454EAC55-55F7-401D-B146-8F9435BE0D9C}" type="presOf" srcId="{528D240F-7A6B-4823-A400-CF434CBEEFC1}" destId="{9B1F4FB1-9C91-4295-ABAC-BE37B39839A5}" srcOrd="0" destOrd="0" presId="urn:microsoft.com/office/officeart/2005/8/layout/chevron1"/>
    <dgm:cxn modelId="{23D9BA7F-EBD4-4FB2-A7DB-651BC9EB689A}" srcId="{C3D57B77-5285-4A18-8FA5-D7932752DA1A}" destId="{8830DE3E-0BF8-4795-9031-38D367D91832}" srcOrd="2" destOrd="0" parTransId="{4EABABEB-674D-42DA-9D96-2C70C245B395}" sibTransId="{E0FF0172-F6A8-43AC-954D-A46543A1043F}"/>
    <dgm:cxn modelId="{2C947785-43EB-4B4A-BBD8-EBE6B7246F03}" type="presOf" srcId="{8830DE3E-0BF8-4795-9031-38D367D91832}" destId="{9DA317C8-CD1C-4341-9C83-D94F452921EB}" srcOrd="0" destOrd="0" presId="urn:microsoft.com/office/officeart/2005/8/layout/chevron1"/>
    <dgm:cxn modelId="{3BE498D3-85B5-4207-9381-A5E42B6E8073}" srcId="{C3D57B77-5285-4A18-8FA5-D7932752DA1A}" destId="{528D240F-7A6B-4823-A400-CF434CBEEFC1}" srcOrd="3" destOrd="0" parTransId="{40F1567C-F67A-4075-8B27-D6DE766B64DF}" sibTransId="{2E7CB530-1530-460F-9CBB-78509F8679B7}"/>
    <dgm:cxn modelId="{D79203E1-D2A1-42F8-A3D7-3EF50D305857}" type="presParOf" srcId="{C37253B7-B005-4917-988C-97C1D65AA526}" destId="{4150A190-C1C3-45F3-BB81-6F377D82FDA2}" srcOrd="0" destOrd="0" presId="urn:microsoft.com/office/officeart/2005/8/layout/chevron1"/>
    <dgm:cxn modelId="{11C4AB1E-3232-4B57-BE12-349EAD61D86C}" type="presParOf" srcId="{C37253B7-B005-4917-988C-97C1D65AA526}" destId="{EB57C3A6-B098-42B1-8316-A78305AF996D}" srcOrd="1" destOrd="0" presId="urn:microsoft.com/office/officeart/2005/8/layout/chevron1"/>
    <dgm:cxn modelId="{8503D0A9-5655-4098-AF4F-378C9975F104}" type="presParOf" srcId="{C37253B7-B005-4917-988C-97C1D65AA526}" destId="{978C5B64-5011-4D13-80E8-80D31947F2F8}" srcOrd="2" destOrd="0" presId="urn:microsoft.com/office/officeart/2005/8/layout/chevron1"/>
    <dgm:cxn modelId="{BFD0FF2D-A254-4DD5-963C-91095090050C}" type="presParOf" srcId="{C37253B7-B005-4917-988C-97C1D65AA526}" destId="{F96B35C3-E86A-4EEF-97A5-3B2B5AEFBCA7}" srcOrd="3" destOrd="0" presId="urn:microsoft.com/office/officeart/2005/8/layout/chevron1"/>
    <dgm:cxn modelId="{87BCA982-A594-4664-A9A1-D36D21C97D57}" type="presParOf" srcId="{C37253B7-B005-4917-988C-97C1D65AA526}" destId="{9DA317C8-CD1C-4341-9C83-D94F452921EB}" srcOrd="4" destOrd="0" presId="urn:microsoft.com/office/officeart/2005/8/layout/chevron1"/>
    <dgm:cxn modelId="{9EA05F4F-0766-429B-BC1C-1688F677687F}" type="presParOf" srcId="{C37253B7-B005-4917-988C-97C1D65AA526}" destId="{589F16B8-8A05-47B9-9FBF-BD86F7EF3390}" srcOrd="5" destOrd="0" presId="urn:microsoft.com/office/officeart/2005/8/layout/chevron1"/>
    <dgm:cxn modelId="{9300D95D-6328-47F3-B9ED-0D0D4A257514}" type="presParOf" srcId="{C37253B7-B005-4917-988C-97C1D65AA526}" destId="{9B1F4FB1-9C91-4295-ABAC-BE37B39839A5}" srcOrd="6" destOrd="0" presId="urn:microsoft.com/office/officeart/2005/8/layout/chevron1"/>
    <dgm:cxn modelId="{6D9CEA73-30DD-480D-BD80-9A89219A9CA8}" type="presParOf" srcId="{C37253B7-B005-4917-988C-97C1D65AA526}" destId="{65BDE245-1BD6-4D07-AC2C-FB3056405E72}" srcOrd="7" destOrd="0" presId="urn:microsoft.com/office/officeart/2005/8/layout/chevron1"/>
    <dgm:cxn modelId="{5C075F5F-8CEE-43D9-819B-CDC4CAD62E6D}" type="presParOf" srcId="{C37253B7-B005-4917-988C-97C1D65AA526}" destId="{07855DFA-0FBA-4040-90DA-4EE119A6192C}"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0A190-C1C3-45F3-BB81-6F377D82FDA2}">
      <dsp:nvSpPr>
        <dsp:cNvPr id="0" name=""/>
        <dsp:cNvSpPr/>
      </dsp:nvSpPr>
      <dsp:spPr>
        <a:xfrm>
          <a:off x="2580" y="0"/>
          <a:ext cx="2296818" cy="38420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t>Fin du mois</a:t>
          </a:r>
        </a:p>
      </dsp:txBody>
      <dsp:txXfrm>
        <a:off x="194682" y="0"/>
        <a:ext cx="1912615" cy="384203"/>
      </dsp:txXfrm>
    </dsp:sp>
    <dsp:sp modelId="{978C5B64-5011-4D13-80E8-80D31947F2F8}">
      <dsp:nvSpPr>
        <dsp:cNvPr id="0" name=""/>
        <dsp:cNvSpPr/>
      </dsp:nvSpPr>
      <dsp:spPr>
        <a:xfrm>
          <a:off x="2069717" y="0"/>
          <a:ext cx="2296818" cy="38420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t>Semaine 1</a:t>
          </a:r>
        </a:p>
      </dsp:txBody>
      <dsp:txXfrm>
        <a:off x="2261819" y="0"/>
        <a:ext cx="1912615" cy="384203"/>
      </dsp:txXfrm>
    </dsp:sp>
    <dsp:sp modelId="{9DA317C8-CD1C-4341-9C83-D94F452921EB}">
      <dsp:nvSpPr>
        <dsp:cNvPr id="0" name=""/>
        <dsp:cNvSpPr/>
      </dsp:nvSpPr>
      <dsp:spPr>
        <a:xfrm>
          <a:off x="4136854" y="0"/>
          <a:ext cx="2296818" cy="38420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t>Semaine 2+3</a:t>
          </a:r>
        </a:p>
      </dsp:txBody>
      <dsp:txXfrm>
        <a:off x="4328956" y="0"/>
        <a:ext cx="1912615" cy="384203"/>
      </dsp:txXfrm>
    </dsp:sp>
    <dsp:sp modelId="{9B1F4FB1-9C91-4295-ABAC-BE37B39839A5}">
      <dsp:nvSpPr>
        <dsp:cNvPr id="0" name=""/>
        <dsp:cNvSpPr/>
      </dsp:nvSpPr>
      <dsp:spPr>
        <a:xfrm>
          <a:off x="6219894" y="0"/>
          <a:ext cx="2296818" cy="38420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t>Semaine 3+4</a:t>
          </a:r>
        </a:p>
      </dsp:txBody>
      <dsp:txXfrm>
        <a:off x="6411996" y="0"/>
        <a:ext cx="1912615" cy="384203"/>
      </dsp:txXfrm>
    </dsp:sp>
    <dsp:sp modelId="{07855DFA-0FBA-4040-90DA-4EE119A6192C}">
      <dsp:nvSpPr>
        <dsp:cNvPr id="0" name=""/>
        <dsp:cNvSpPr/>
      </dsp:nvSpPr>
      <dsp:spPr>
        <a:xfrm>
          <a:off x="8271127" y="0"/>
          <a:ext cx="2296818" cy="38420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fr" sz="1800" b="0" i="0" u="none" kern="1200" baseline="0"/>
            <a:t>Semaine 5</a:t>
          </a:r>
        </a:p>
      </dsp:txBody>
      <dsp:txXfrm>
        <a:off x="8463229" y="0"/>
        <a:ext cx="1912615" cy="3842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71"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544" y="0"/>
            <a:ext cx="2944971" cy="498135"/>
          </a:xfrm>
          <a:prstGeom prst="rect">
            <a:avLst/>
          </a:prstGeom>
        </p:spPr>
        <p:txBody>
          <a:bodyPr vert="horz" lIns="91440" tIns="45720" rIns="91440" bIns="45720" rtlCol="0"/>
          <a:lstStyle>
            <a:lvl1pPr algn="r">
              <a:defRPr sz="1200"/>
            </a:lvl1pPr>
          </a:lstStyle>
          <a:p>
            <a:fld id="{90D7E1A9-88E3-43D2-852A-233E2B41A4A7}" type="datetimeFigureOut">
              <a:rPr lang="en-US" smtClean="0"/>
              <a:t>4/18/2022</a:t>
            </a:fld>
            <a:endParaRPr lang="en-US"/>
          </a:p>
        </p:txBody>
      </p:sp>
      <p:sp>
        <p:nvSpPr>
          <p:cNvPr id="4" name="Slide Image Placeholder 3"/>
          <p:cNvSpPr>
            <a:spLocks noGrp="1" noRot="1" noChangeAspect="1"/>
          </p:cNvSpPr>
          <p:nvPr>
            <p:ph type="sldImg" idx="2"/>
          </p:nvPr>
        </p:nvSpPr>
        <p:spPr>
          <a:xfrm>
            <a:off x="4206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609" y="4777958"/>
            <a:ext cx="543687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4971"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544" y="9430091"/>
            <a:ext cx="2944971" cy="498134"/>
          </a:xfrm>
          <a:prstGeom prst="rect">
            <a:avLst/>
          </a:prstGeom>
        </p:spPr>
        <p:txBody>
          <a:bodyPr vert="horz" lIns="91440" tIns="45720" rIns="91440" bIns="45720" rtlCol="0" anchor="b"/>
          <a:lstStyle>
            <a:lvl1pPr algn="r">
              <a:defRPr sz="1200"/>
            </a:lvl1pPr>
          </a:lstStyle>
          <a:p>
            <a:fld id="{21913865-AD8A-4943-AD26-A01A2FD60889}" type="slidenum">
              <a:rPr lang="en-US" smtClean="0"/>
              <a:t>‹#›</a:t>
            </a:fld>
            <a:endParaRPr lang="en-US"/>
          </a:p>
        </p:txBody>
      </p:sp>
    </p:spTree>
    <p:extLst>
      <p:ext uri="{BB962C8B-B14F-4D97-AF65-F5344CB8AC3E}">
        <p14:creationId xmlns:p14="http://schemas.microsoft.com/office/powerpoint/2010/main" val="334872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
          </a:p>
        </p:txBody>
      </p:sp>
      <p:sp>
        <p:nvSpPr>
          <p:cNvPr id="4" name="Marcador de número de diapositiva 3"/>
          <p:cNvSpPr>
            <a:spLocks noGrp="1"/>
          </p:cNvSpPr>
          <p:nvPr>
            <p:ph type="sldNum" sz="quarter" idx="5"/>
          </p:nvPr>
        </p:nvSpPr>
        <p:spPr/>
        <p:txBody>
          <a:bodyPr/>
          <a:lstStyle/>
          <a:p>
            <a:pPr algn="l" rtl="0"/>
            <a:fld id="{21913865-AD8A-4943-AD26-A01A2FD60889}" type="slidenum">
              <a:rPr/>
              <a:t>5</a:t>
            </a:fld>
            <a:endParaRPr lang="fr"/>
          </a:p>
        </p:txBody>
      </p:sp>
    </p:spTree>
    <p:extLst>
      <p:ext uri="{BB962C8B-B14F-4D97-AF65-F5344CB8AC3E}">
        <p14:creationId xmlns:p14="http://schemas.microsoft.com/office/powerpoint/2010/main" val="165350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a:p>
        </p:txBody>
      </p:sp>
      <p:sp>
        <p:nvSpPr>
          <p:cNvPr id="4" name="Slide Number Placeholder 3"/>
          <p:cNvSpPr>
            <a:spLocks noGrp="1"/>
          </p:cNvSpPr>
          <p:nvPr>
            <p:ph type="sldNum" sz="quarter" idx="5"/>
          </p:nvPr>
        </p:nvSpPr>
        <p:spPr/>
        <p:txBody>
          <a:bodyPr/>
          <a:lstStyle/>
          <a:p>
            <a:pPr algn="l" rtl="0"/>
            <a:fld id="{21913865-AD8A-4943-AD26-A01A2FD60889}" type="slidenum">
              <a:rPr/>
              <a:t>9</a:t>
            </a:fld>
            <a:endParaRPr lang="fr"/>
          </a:p>
        </p:txBody>
      </p:sp>
    </p:spTree>
    <p:extLst>
      <p:ext uri="{BB962C8B-B14F-4D97-AF65-F5344CB8AC3E}">
        <p14:creationId xmlns:p14="http://schemas.microsoft.com/office/powerpoint/2010/main" val="31859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
          </a:p>
        </p:txBody>
      </p:sp>
      <p:sp>
        <p:nvSpPr>
          <p:cNvPr id="4" name="Marcador de número de diapositiva 3"/>
          <p:cNvSpPr>
            <a:spLocks noGrp="1"/>
          </p:cNvSpPr>
          <p:nvPr>
            <p:ph type="sldNum" sz="quarter" idx="5"/>
          </p:nvPr>
        </p:nvSpPr>
        <p:spPr/>
        <p:txBody>
          <a:bodyPr/>
          <a:lstStyle/>
          <a:p>
            <a:pPr algn="l" rtl="0"/>
            <a:fld id="{21913865-AD8A-4943-AD26-A01A2FD60889}" type="slidenum">
              <a:rPr/>
              <a:t>20</a:t>
            </a:fld>
            <a:endParaRPr lang="fr"/>
          </a:p>
        </p:txBody>
      </p:sp>
    </p:spTree>
    <p:extLst>
      <p:ext uri="{BB962C8B-B14F-4D97-AF65-F5344CB8AC3E}">
        <p14:creationId xmlns:p14="http://schemas.microsoft.com/office/powerpoint/2010/main" val="295036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 sz="1100" b="0" i="0" u="none" baseline="0" dirty="0"/>
              <a:t>Variant Omicron : Données de l’étude Sisonke, *Bekker et al., medRxiv 2021</a:t>
            </a:r>
          </a:p>
          <a:p>
            <a:pPr algn="l" rtl="0"/>
            <a:r>
              <a:rPr lang="fr" sz="1100" b="0" i="0" u="none" baseline="0" dirty="0"/>
              <a:t>Il existe également des données sur une robuste réactivité croisée immunologique</a:t>
            </a:r>
            <a:endParaRPr lang="fr"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5AA585-4681-486C-86F2-6A0D83C7D9BC}"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08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639763"/>
            <a:ext cx="7353301" cy="4137025"/>
          </a:xfrm>
        </p:spPr>
      </p:sp>
      <p:sp>
        <p:nvSpPr>
          <p:cNvPr id="3" name="Notes Placeholder 2"/>
          <p:cNvSpPr>
            <a:spLocks noGrp="1"/>
          </p:cNvSpPr>
          <p:nvPr>
            <p:ph type="body" idx="1"/>
          </p:nvPr>
        </p:nvSpPr>
        <p:spPr/>
        <p:txBody>
          <a:bodyPr/>
          <a:lstStyle/>
          <a:p>
            <a:endParaRPr lang="f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ro-RO"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18/04/22</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320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4.xml"/><Relationship Id="rId7"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3.vml"/><Relationship Id="rId6" Type="http://schemas.openxmlformats.org/officeDocument/2006/relationships/tags" Target="../tags/tag27.xml"/><Relationship Id="rId5" Type="http://schemas.openxmlformats.org/officeDocument/2006/relationships/tags" Target="../tags/tag26.xml"/><Relationship Id="rId10" Type="http://schemas.openxmlformats.org/officeDocument/2006/relationships/image" Target="../media/image26.emf"/><Relationship Id="rId4" Type="http://schemas.openxmlformats.org/officeDocument/2006/relationships/tags" Target="../tags/tag25.xml"/><Relationship Id="rId9" Type="http://schemas.openxmlformats.org/officeDocument/2006/relationships/image" Target="../media/image25.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vmlDrawing" Target="../drawings/vmlDrawing4.vml"/><Relationship Id="rId6" Type="http://schemas.openxmlformats.org/officeDocument/2006/relationships/tags" Target="../tags/tag32.xml"/><Relationship Id="rId11" Type="http://schemas.openxmlformats.org/officeDocument/2006/relationships/image" Target="../media/image24.emf"/><Relationship Id="rId5" Type="http://schemas.openxmlformats.org/officeDocument/2006/relationships/tags" Target="../tags/tag31.xml"/><Relationship Id="rId10" Type="http://schemas.openxmlformats.org/officeDocument/2006/relationships/oleObject" Target="../embeddings/oleObject4.bin"/><Relationship Id="rId4" Type="http://schemas.openxmlformats.org/officeDocument/2006/relationships/tags" Target="../tags/tag30.xml"/><Relationship Id="rId9"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vmlDrawing" Target="../drawings/vmlDrawing5.vml"/><Relationship Id="rId6" Type="http://schemas.openxmlformats.org/officeDocument/2006/relationships/tags" Target="../tags/tag39.xml"/><Relationship Id="rId5" Type="http://schemas.openxmlformats.org/officeDocument/2006/relationships/tags" Target="../tags/tag38.xml"/><Relationship Id="rId10" Type="http://schemas.openxmlformats.org/officeDocument/2006/relationships/image" Target="../media/image25.emf"/><Relationship Id="rId4" Type="http://schemas.openxmlformats.org/officeDocument/2006/relationships/tags" Target="../tags/tag37.xml"/><Relationship Id="rId9" Type="http://schemas.openxmlformats.org/officeDocument/2006/relationships/oleObject" Target="../embeddings/oleObject5.bin"/></Relationships>
</file>

<file path=ppt/slideLayouts/_rels/slideLayout192.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vmlDrawing" Target="../drawings/vmlDrawing6.vml"/><Relationship Id="rId6" Type="http://schemas.openxmlformats.org/officeDocument/2006/relationships/tags" Target="../tags/tag45.xml"/><Relationship Id="rId5" Type="http://schemas.openxmlformats.org/officeDocument/2006/relationships/tags" Target="../tags/tag44.xml"/><Relationship Id="rId10" Type="http://schemas.openxmlformats.org/officeDocument/2006/relationships/image" Target="../media/image25.emf"/><Relationship Id="rId4" Type="http://schemas.openxmlformats.org/officeDocument/2006/relationships/tags" Target="../tags/tag43.xml"/><Relationship Id="rId9" Type="http://schemas.openxmlformats.org/officeDocument/2006/relationships/oleObject" Target="../embeddings/oleObject6.bin"/></Relationships>
</file>

<file path=ppt/slideLayouts/_rels/slideLayout193.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vmlDrawing" Target="../drawings/vmlDrawing7.vml"/><Relationship Id="rId6" Type="http://schemas.openxmlformats.org/officeDocument/2006/relationships/tags" Target="../tags/tag51.xml"/><Relationship Id="rId5" Type="http://schemas.openxmlformats.org/officeDocument/2006/relationships/tags" Target="../tags/tag50.xml"/><Relationship Id="rId10" Type="http://schemas.openxmlformats.org/officeDocument/2006/relationships/image" Target="../media/image25.emf"/><Relationship Id="rId4" Type="http://schemas.openxmlformats.org/officeDocument/2006/relationships/tags" Target="../tags/tag49.xml"/><Relationship Id="rId9" Type="http://schemas.openxmlformats.org/officeDocument/2006/relationships/oleObject" Target="../embeddings/oleObject7.bin"/></Relationships>
</file>

<file path=ppt/slideLayouts/_rels/slideLayout194.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8.vml"/><Relationship Id="rId6" Type="http://schemas.openxmlformats.org/officeDocument/2006/relationships/tags" Target="../tags/tag57.xml"/><Relationship Id="rId11" Type="http://schemas.openxmlformats.org/officeDocument/2006/relationships/image" Target="../media/image25.emf"/><Relationship Id="rId5" Type="http://schemas.openxmlformats.org/officeDocument/2006/relationships/tags" Target="../tags/tag56.xml"/><Relationship Id="rId10" Type="http://schemas.openxmlformats.org/officeDocument/2006/relationships/oleObject" Target="../embeddings/oleObject8.bin"/><Relationship Id="rId4" Type="http://schemas.openxmlformats.org/officeDocument/2006/relationships/tags" Target="../tags/tag55.xml"/><Relationship Id="rId9"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24.emf"/><Relationship Id="rId2" Type="http://schemas.openxmlformats.org/officeDocument/2006/relationships/tags" Target="../tags/tag60.xml"/><Relationship Id="rId1" Type="http://schemas.openxmlformats.org/officeDocument/2006/relationships/vmlDrawing" Target="../drawings/vmlDrawing9.vml"/><Relationship Id="rId6" Type="http://schemas.openxmlformats.org/officeDocument/2006/relationships/tags" Target="../tags/tag64.xml"/><Relationship Id="rId11" Type="http://schemas.openxmlformats.org/officeDocument/2006/relationships/oleObject" Target="../embeddings/oleObject9.bin"/><Relationship Id="rId5" Type="http://schemas.openxmlformats.org/officeDocument/2006/relationships/tags" Target="../tags/tag63.xml"/><Relationship Id="rId10" Type="http://schemas.openxmlformats.org/officeDocument/2006/relationships/slideMaster" Target="../slideMasters/slideMaster5.xml"/><Relationship Id="rId4" Type="http://schemas.openxmlformats.org/officeDocument/2006/relationships/tags" Target="../tags/tag62.xml"/><Relationship Id="rId9" Type="http://schemas.openxmlformats.org/officeDocument/2006/relationships/tags" Target="../tags/tag67.xml"/></Relationships>
</file>

<file path=ppt/slideLayouts/_rels/slideLayout196.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24.emf"/><Relationship Id="rId2" Type="http://schemas.openxmlformats.org/officeDocument/2006/relationships/tags" Target="../tags/tag68.xml"/><Relationship Id="rId1" Type="http://schemas.openxmlformats.org/officeDocument/2006/relationships/vmlDrawing" Target="../drawings/vmlDrawing10.vml"/><Relationship Id="rId6" Type="http://schemas.openxmlformats.org/officeDocument/2006/relationships/tags" Target="../tags/tag72.xml"/><Relationship Id="rId11" Type="http://schemas.openxmlformats.org/officeDocument/2006/relationships/oleObject" Target="../embeddings/oleObject10.bin"/><Relationship Id="rId5" Type="http://schemas.openxmlformats.org/officeDocument/2006/relationships/tags" Target="../tags/tag71.xml"/><Relationship Id="rId10" Type="http://schemas.openxmlformats.org/officeDocument/2006/relationships/slideMaster" Target="../slideMasters/slideMaster5.xml"/><Relationship Id="rId4" Type="http://schemas.openxmlformats.org/officeDocument/2006/relationships/tags" Target="../tags/tag70.xml"/><Relationship Id="rId9" Type="http://schemas.openxmlformats.org/officeDocument/2006/relationships/tags" Target="../tags/tag75.xml"/></Relationships>
</file>

<file path=ppt/slideLayouts/_rels/slideLayout197.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24.emf"/><Relationship Id="rId2" Type="http://schemas.openxmlformats.org/officeDocument/2006/relationships/tags" Target="../tags/tag76.xml"/><Relationship Id="rId1" Type="http://schemas.openxmlformats.org/officeDocument/2006/relationships/vmlDrawing" Target="../drawings/vmlDrawing11.vml"/><Relationship Id="rId6" Type="http://schemas.openxmlformats.org/officeDocument/2006/relationships/tags" Target="../tags/tag80.xml"/><Relationship Id="rId11" Type="http://schemas.openxmlformats.org/officeDocument/2006/relationships/oleObject" Target="../embeddings/oleObject11.bin"/><Relationship Id="rId5" Type="http://schemas.openxmlformats.org/officeDocument/2006/relationships/tags" Target="../tags/tag79.xml"/><Relationship Id="rId10" Type="http://schemas.openxmlformats.org/officeDocument/2006/relationships/slideMaster" Target="../slideMasters/slideMaster5.xml"/><Relationship Id="rId4" Type="http://schemas.openxmlformats.org/officeDocument/2006/relationships/tags" Target="../tags/tag78.xml"/><Relationship Id="rId9" Type="http://schemas.openxmlformats.org/officeDocument/2006/relationships/tags" Target="../tags/tag83.xml"/></Relationships>
</file>

<file path=ppt/slideLayouts/_rels/slideLayout198.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27.emf"/><Relationship Id="rId2" Type="http://schemas.openxmlformats.org/officeDocument/2006/relationships/tags" Target="../tags/tag84.xml"/><Relationship Id="rId1" Type="http://schemas.openxmlformats.org/officeDocument/2006/relationships/vmlDrawing" Target="../drawings/vmlDrawing12.vml"/><Relationship Id="rId6" Type="http://schemas.openxmlformats.org/officeDocument/2006/relationships/tags" Target="../tags/tag88.xml"/><Relationship Id="rId11" Type="http://schemas.openxmlformats.org/officeDocument/2006/relationships/oleObject" Target="../embeddings/oleObject12.bin"/><Relationship Id="rId5" Type="http://schemas.openxmlformats.org/officeDocument/2006/relationships/tags" Target="../tags/tag87.xml"/><Relationship Id="rId10" Type="http://schemas.openxmlformats.org/officeDocument/2006/relationships/slideMaster" Target="../slideMasters/slideMaster5.xml"/><Relationship Id="rId4" Type="http://schemas.openxmlformats.org/officeDocument/2006/relationships/tags" Target="../tags/tag86.xml"/><Relationship Id="rId9" Type="http://schemas.openxmlformats.org/officeDocument/2006/relationships/tags" Target="../tags/tag91.xml"/></Relationships>
</file>

<file path=ppt/slideLayouts/_rels/slideLayout199.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24.emf"/><Relationship Id="rId2" Type="http://schemas.openxmlformats.org/officeDocument/2006/relationships/tags" Target="../tags/tag92.xml"/><Relationship Id="rId1" Type="http://schemas.openxmlformats.org/officeDocument/2006/relationships/vmlDrawing" Target="../drawings/vmlDrawing13.vml"/><Relationship Id="rId6" Type="http://schemas.openxmlformats.org/officeDocument/2006/relationships/tags" Target="../tags/tag96.xml"/><Relationship Id="rId11" Type="http://schemas.openxmlformats.org/officeDocument/2006/relationships/oleObject" Target="../embeddings/oleObject13.bin"/><Relationship Id="rId5" Type="http://schemas.openxmlformats.org/officeDocument/2006/relationships/tags" Target="../tags/tag95.xml"/><Relationship Id="rId10" Type="http://schemas.openxmlformats.org/officeDocument/2006/relationships/slideMaster" Target="../slideMasters/slideMaster5.xml"/><Relationship Id="rId4" Type="http://schemas.openxmlformats.org/officeDocument/2006/relationships/tags" Target="../tags/tag94.xml"/><Relationship Id="rId9" Type="http://schemas.openxmlformats.org/officeDocument/2006/relationships/tags" Target="../tags/tag9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101.xml"/><Relationship Id="rId7" Type="http://schemas.openxmlformats.org/officeDocument/2006/relationships/tags" Target="../tags/tag105.xml"/><Relationship Id="rId2" Type="http://schemas.openxmlformats.org/officeDocument/2006/relationships/tags" Target="../tags/tag100.xml"/><Relationship Id="rId1" Type="http://schemas.openxmlformats.org/officeDocument/2006/relationships/vmlDrawing" Target="../drawings/vmlDrawing14.vml"/><Relationship Id="rId6" Type="http://schemas.openxmlformats.org/officeDocument/2006/relationships/tags" Target="../tags/tag104.xml"/><Relationship Id="rId5" Type="http://schemas.openxmlformats.org/officeDocument/2006/relationships/tags" Target="../tags/tag103.xml"/><Relationship Id="rId10" Type="http://schemas.openxmlformats.org/officeDocument/2006/relationships/image" Target="../media/image25.emf"/><Relationship Id="rId4" Type="http://schemas.openxmlformats.org/officeDocument/2006/relationships/tags" Target="../tags/tag102.xml"/><Relationship Id="rId9" Type="http://schemas.openxmlformats.org/officeDocument/2006/relationships/oleObject" Target="../embeddings/oleObject14.bin"/></Relationships>
</file>

<file path=ppt/slideLayouts/_rels/slideLayout201.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107.xml"/><Relationship Id="rId7" Type="http://schemas.openxmlformats.org/officeDocument/2006/relationships/oleObject" Target="../embeddings/oleObject15.bin"/><Relationship Id="rId2" Type="http://schemas.openxmlformats.org/officeDocument/2006/relationships/tags" Target="../tags/tag106.xml"/><Relationship Id="rId1" Type="http://schemas.openxmlformats.org/officeDocument/2006/relationships/vmlDrawing" Target="../drawings/vmlDrawing15.vml"/><Relationship Id="rId6" Type="http://schemas.openxmlformats.org/officeDocument/2006/relationships/slideMaster" Target="../slideMasters/slideMaster5.xml"/><Relationship Id="rId5" Type="http://schemas.openxmlformats.org/officeDocument/2006/relationships/tags" Target="../tags/tag109.xml"/><Relationship Id="rId4" Type="http://schemas.openxmlformats.org/officeDocument/2006/relationships/tags" Target="../tags/tag108.xml"/></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0.xml"/><Relationship Id="rId1" Type="http://schemas.openxmlformats.org/officeDocument/2006/relationships/vmlDrawing" Target="../drawings/vmlDrawing16.v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oleObject" Target="../embeddings/oleObject16.bin"/></Relationships>
</file>

<file path=ppt/slideLayouts/_rels/slideLayout20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12.xml"/><Relationship Id="rId7" Type="http://schemas.openxmlformats.org/officeDocument/2006/relationships/image" Target="../media/image29.png"/><Relationship Id="rId2" Type="http://schemas.openxmlformats.org/officeDocument/2006/relationships/tags" Target="../tags/tag111.xml"/><Relationship Id="rId1" Type="http://schemas.openxmlformats.org/officeDocument/2006/relationships/vmlDrawing" Target="../drawings/vmlDrawing17.vml"/><Relationship Id="rId6" Type="http://schemas.openxmlformats.org/officeDocument/2006/relationships/image" Target="../media/image28.emf"/><Relationship Id="rId5" Type="http://schemas.openxmlformats.org/officeDocument/2006/relationships/oleObject" Target="../embeddings/oleObject17.bin"/><Relationship Id="rId4" Type="http://schemas.openxmlformats.org/officeDocument/2006/relationships/slideMaster" Target="../slideMasters/slideMaster5.xml"/><Relationship Id="rId9" Type="http://schemas.openxmlformats.org/officeDocument/2006/relationships/image" Target="../media/image31.png"/></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vmlDrawing" Target="../drawings/vmlDrawing18.vml"/><Relationship Id="rId6" Type="http://schemas.openxmlformats.org/officeDocument/2006/relationships/image" Target="../media/image32.emf"/><Relationship Id="rId5" Type="http://schemas.openxmlformats.org/officeDocument/2006/relationships/oleObject" Target="../embeddings/oleObject18.bin"/><Relationship Id="rId4"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116.xml"/><Relationship Id="rId7" Type="http://schemas.openxmlformats.org/officeDocument/2006/relationships/oleObject" Target="../embeddings/oleObject19.bin"/><Relationship Id="rId2" Type="http://schemas.openxmlformats.org/officeDocument/2006/relationships/tags" Target="../tags/tag115.xml"/><Relationship Id="rId1" Type="http://schemas.openxmlformats.org/officeDocument/2006/relationships/vmlDrawing" Target="../drawings/vmlDrawing19.vml"/><Relationship Id="rId6" Type="http://schemas.openxmlformats.org/officeDocument/2006/relationships/slideMaster" Target="../slideMasters/slideMaster5.xml"/><Relationship Id="rId5" Type="http://schemas.openxmlformats.org/officeDocument/2006/relationships/tags" Target="../tags/tag118.xml"/><Relationship Id="rId4" Type="http://schemas.openxmlformats.org/officeDocument/2006/relationships/tags" Target="../tags/tag117.xml"/></Relationships>
</file>

<file path=ppt/slideLayouts/_rels/slideLayout207.xml.rels><?xml version="1.0" encoding="UTF-8" standalone="yes"?>
<Relationships xmlns="http://schemas.openxmlformats.org/package/2006/relationships"><Relationship Id="rId8" Type="http://schemas.openxmlformats.org/officeDocument/2006/relationships/tags" Target="../tags/tag125.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vmlDrawing" Target="../drawings/vmlDrawing20.vml"/><Relationship Id="rId6" Type="http://schemas.openxmlformats.org/officeDocument/2006/relationships/tags" Target="../tags/tag123.xml"/><Relationship Id="rId11" Type="http://schemas.openxmlformats.org/officeDocument/2006/relationships/image" Target="../media/image24.emf"/><Relationship Id="rId5" Type="http://schemas.openxmlformats.org/officeDocument/2006/relationships/tags" Target="../tags/tag122.xml"/><Relationship Id="rId10" Type="http://schemas.openxmlformats.org/officeDocument/2006/relationships/oleObject" Target="../embeddings/oleObject20.bin"/><Relationship Id="rId4" Type="http://schemas.openxmlformats.org/officeDocument/2006/relationships/tags" Target="../tags/tag121.xml"/><Relationship Id="rId9"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48.xml"/><Relationship Id="rId7" Type="http://schemas.openxmlformats.org/officeDocument/2006/relationships/slideMaster" Target="../slideMasters/slideMaster6.xml"/><Relationship Id="rId2" Type="http://schemas.openxmlformats.org/officeDocument/2006/relationships/tags" Target="../tags/tag147.xml"/><Relationship Id="rId1" Type="http://schemas.openxmlformats.org/officeDocument/2006/relationships/vmlDrawing" Target="../drawings/vmlDrawing22.vml"/><Relationship Id="rId6" Type="http://schemas.openxmlformats.org/officeDocument/2006/relationships/tags" Target="../tags/tag151.xml"/><Relationship Id="rId5" Type="http://schemas.openxmlformats.org/officeDocument/2006/relationships/tags" Target="../tags/tag150.xml"/><Relationship Id="rId10" Type="http://schemas.openxmlformats.org/officeDocument/2006/relationships/image" Target="../media/image26.emf"/><Relationship Id="rId4" Type="http://schemas.openxmlformats.org/officeDocument/2006/relationships/tags" Target="../tags/tag149.xml"/><Relationship Id="rId9" Type="http://schemas.openxmlformats.org/officeDocument/2006/relationships/image" Target="../media/image25.emf"/></Relationships>
</file>

<file path=ppt/slideLayouts/_rels/slideLayout209.xml.rels><?xml version="1.0" encoding="UTF-8" standalone="yes"?>
<Relationships xmlns="http://schemas.openxmlformats.org/package/2006/relationships"><Relationship Id="rId8" Type="http://schemas.openxmlformats.org/officeDocument/2006/relationships/tags" Target="../tags/tag158.xml"/><Relationship Id="rId3" Type="http://schemas.openxmlformats.org/officeDocument/2006/relationships/tags" Target="../tags/tag153.xml"/><Relationship Id="rId7" Type="http://schemas.openxmlformats.org/officeDocument/2006/relationships/tags" Target="../tags/tag157.xml"/><Relationship Id="rId2" Type="http://schemas.openxmlformats.org/officeDocument/2006/relationships/tags" Target="../tags/tag152.xml"/><Relationship Id="rId1" Type="http://schemas.openxmlformats.org/officeDocument/2006/relationships/vmlDrawing" Target="../drawings/vmlDrawing23.vml"/><Relationship Id="rId6" Type="http://schemas.openxmlformats.org/officeDocument/2006/relationships/tags" Target="../tags/tag156.xml"/><Relationship Id="rId11" Type="http://schemas.openxmlformats.org/officeDocument/2006/relationships/image" Target="../media/image24.emf"/><Relationship Id="rId5" Type="http://schemas.openxmlformats.org/officeDocument/2006/relationships/tags" Target="../tags/tag155.xml"/><Relationship Id="rId10" Type="http://schemas.openxmlformats.org/officeDocument/2006/relationships/oleObject" Target="../embeddings/oleObject23.bin"/><Relationship Id="rId4" Type="http://schemas.openxmlformats.org/officeDocument/2006/relationships/tags" Target="../tags/tag154.xml"/><Relationship Id="rId9"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160.xml"/><Relationship Id="rId7" Type="http://schemas.openxmlformats.org/officeDocument/2006/relationships/tags" Target="../tags/tag164.xml"/><Relationship Id="rId2" Type="http://schemas.openxmlformats.org/officeDocument/2006/relationships/tags" Target="../tags/tag159.xml"/><Relationship Id="rId1" Type="http://schemas.openxmlformats.org/officeDocument/2006/relationships/vmlDrawing" Target="../drawings/vmlDrawing24.vml"/><Relationship Id="rId6" Type="http://schemas.openxmlformats.org/officeDocument/2006/relationships/tags" Target="../tags/tag163.xml"/><Relationship Id="rId5" Type="http://schemas.openxmlformats.org/officeDocument/2006/relationships/tags" Target="../tags/tag162.xml"/><Relationship Id="rId10" Type="http://schemas.openxmlformats.org/officeDocument/2006/relationships/image" Target="../media/image25.emf"/><Relationship Id="rId4" Type="http://schemas.openxmlformats.org/officeDocument/2006/relationships/tags" Target="../tags/tag161.xml"/><Relationship Id="rId9" Type="http://schemas.openxmlformats.org/officeDocument/2006/relationships/oleObject" Target="../embeddings/oleObject24.bin"/></Relationships>
</file>

<file path=ppt/slideLayouts/_rels/slideLayout211.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166.xml"/><Relationship Id="rId7" Type="http://schemas.openxmlformats.org/officeDocument/2006/relationships/tags" Target="../tags/tag170.xml"/><Relationship Id="rId2" Type="http://schemas.openxmlformats.org/officeDocument/2006/relationships/tags" Target="../tags/tag165.xml"/><Relationship Id="rId1" Type="http://schemas.openxmlformats.org/officeDocument/2006/relationships/vmlDrawing" Target="../drawings/vmlDrawing25.vml"/><Relationship Id="rId6" Type="http://schemas.openxmlformats.org/officeDocument/2006/relationships/tags" Target="../tags/tag169.xml"/><Relationship Id="rId5" Type="http://schemas.openxmlformats.org/officeDocument/2006/relationships/tags" Target="../tags/tag168.xml"/><Relationship Id="rId10" Type="http://schemas.openxmlformats.org/officeDocument/2006/relationships/image" Target="../media/image25.emf"/><Relationship Id="rId4" Type="http://schemas.openxmlformats.org/officeDocument/2006/relationships/tags" Target="../tags/tag167.xml"/><Relationship Id="rId9" Type="http://schemas.openxmlformats.org/officeDocument/2006/relationships/oleObject" Target="../embeddings/oleObject25.bin"/></Relationships>
</file>

<file path=ppt/slideLayouts/_rels/slideLayout212.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172.xml"/><Relationship Id="rId7" Type="http://schemas.openxmlformats.org/officeDocument/2006/relationships/tags" Target="../tags/tag176.xml"/><Relationship Id="rId2" Type="http://schemas.openxmlformats.org/officeDocument/2006/relationships/tags" Target="../tags/tag171.xml"/><Relationship Id="rId1" Type="http://schemas.openxmlformats.org/officeDocument/2006/relationships/vmlDrawing" Target="../drawings/vmlDrawing26.vml"/><Relationship Id="rId6" Type="http://schemas.openxmlformats.org/officeDocument/2006/relationships/tags" Target="../tags/tag175.xml"/><Relationship Id="rId5" Type="http://schemas.openxmlformats.org/officeDocument/2006/relationships/tags" Target="../tags/tag174.xml"/><Relationship Id="rId10" Type="http://schemas.openxmlformats.org/officeDocument/2006/relationships/image" Target="../media/image25.emf"/><Relationship Id="rId4" Type="http://schemas.openxmlformats.org/officeDocument/2006/relationships/tags" Target="../tags/tag173.xml"/><Relationship Id="rId9" Type="http://schemas.openxmlformats.org/officeDocument/2006/relationships/oleObject" Target="../embeddings/oleObject26.bin"/></Relationships>
</file>

<file path=ppt/slideLayouts/_rels/slideLayout213.xml.rels><?xml version="1.0" encoding="UTF-8" standalone="yes"?>
<Relationships xmlns="http://schemas.openxmlformats.org/package/2006/relationships"><Relationship Id="rId8" Type="http://schemas.openxmlformats.org/officeDocument/2006/relationships/tags" Target="../tags/tag183.xml"/><Relationship Id="rId3" Type="http://schemas.openxmlformats.org/officeDocument/2006/relationships/tags" Target="../tags/tag178.xml"/><Relationship Id="rId7" Type="http://schemas.openxmlformats.org/officeDocument/2006/relationships/tags" Target="../tags/tag182.xml"/><Relationship Id="rId2" Type="http://schemas.openxmlformats.org/officeDocument/2006/relationships/tags" Target="../tags/tag177.xml"/><Relationship Id="rId1" Type="http://schemas.openxmlformats.org/officeDocument/2006/relationships/vmlDrawing" Target="../drawings/vmlDrawing27.vml"/><Relationship Id="rId6" Type="http://schemas.openxmlformats.org/officeDocument/2006/relationships/tags" Target="../tags/tag181.xml"/><Relationship Id="rId11" Type="http://schemas.openxmlformats.org/officeDocument/2006/relationships/image" Target="../media/image25.emf"/><Relationship Id="rId5" Type="http://schemas.openxmlformats.org/officeDocument/2006/relationships/tags" Target="../tags/tag180.xml"/><Relationship Id="rId10" Type="http://schemas.openxmlformats.org/officeDocument/2006/relationships/oleObject" Target="../embeddings/oleObject27.bin"/><Relationship Id="rId4" Type="http://schemas.openxmlformats.org/officeDocument/2006/relationships/tags" Target="../tags/tag179.xml"/><Relationship Id="rId9"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8" Type="http://schemas.openxmlformats.org/officeDocument/2006/relationships/tags" Target="../tags/tag190.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image" Target="../media/image24.emf"/><Relationship Id="rId2" Type="http://schemas.openxmlformats.org/officeDocument/2006/relationships/tags" Target="../tags/tag184.xml"/><Relationship Id="rId1" Type="http://schemas.openxmlformats.org/officeDocument/2006/relationships/vmlDrawing" Target="../drawings/vmlDrawing28.vml"/><Relationship Id="rId6" Type="http://schemas.openxmlformats.org/officeDocument/2006/relationships/tags" Target="../tags/tag188.xml"/><Relationship Id="rId11" Type="http://schemas.openxmlformats.org/officeDocument/2006/relationships/oleObject" Target="../embeddings/oleObject28.bin"/><Relationship Id="rId5" Type="http://schemas.openxmlformats.org/officeDocument/2006/relationships/tags" Target="../tags/tag187.xml"/><Relationship Id="rId10" Type="http://schemas.openxmlformats.org/officeDocument/2006/relationships/slideMaster" Target="../slideMasters/slideMaster6.xml"/><Relationship Id="rId4" Type="http://schemas.openxmlformats.org/officeDocument/2006/relationships/tags" Target="../tags/tag186.xml"/><Relationship Id="rId9" Type="http://schemas.openxmlformats.org/officeDocument/2006/relationships/tags" Target="../tags/tag191.xml"/></Relationships>
</file>

<file path=ppt/slideLayouts/_rels/slideLayout215.xml.rels><?xml version="1.0" encoding="UTF-8" standalone="yes"?>
<Relationships xmlns="http://schemas.openxmlformats.org/package/2006/relationships"><Relationship Id="rId8" Type="http://schemas.openxmlformats.org/officeDocument/2006/relationships/tags" Target="../tags/tag198.xml"/><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image" Target="../media/image24.emf"/><Relationship Id="rId2" Type="http://schemas.openxmlformats.org/officeDocument/2006/relationships/tags" Target="../tags/tag192.xml"/><Relationship Id="rId1" Type="http://schemas.openxmlformats.org/officeDocument/2006/relationships/vmlDrawing" Target="../drawings/vmlDrawing29.vml"/><Relationship Id="rId6" Type="http://schemas.openxmlformats.org/officeDocument/2006/relationships/tags" Target="../tags/tag196.xml"/><Relationship Id="rId11" Type="http://schemas.openxmlformats.org/officeDocument/2006/relationships/oleObject" Target="../embeddings/oleObject29.bin"/><Relationship Id="rId5" Type="http://schemas.openxmlformats.org/officeDocument/2006/relationships/tags" Target="../tags/tag195.xml"/><Relationship Id="rId10" Type="http://schemas.openxmlformats.org/officeDocument/2006/relationships/slideMaster" Target="../slideMasters/slideMaster6.xml"/><Relationship Id="rId4" Type="http://schemas.openxmlformats.org/officeDocument/2006/relationships/tags" Target="../tags/tag194.xml"/><Relationship Id="rId9" Type="http://schemas.openxmlformats.org/officeDocument/2006/relationships/tags" Target="../tags/tag199.xml"/></Relationships>
</file>

<file path=ppt/slideLayouts/_rels/slideLayout216.xml.rels><?xml version="1.0" encoding="UTF-8" standalone="yes"?>
<Relationships xmlns="http://schemas.openxmlformats.org/package/2006/relationships"><Relationship Id="rId8" Type="http://schemas.openxmlformats.org/officeDocument/2006/relationships/tags" Target="../tags/tag206.xml"/><Relationship Id="rId3" Type="http://schemas.openxmlformats.org/officeDocument/2006/relationships/tags" Target="../tags/tag201.xml"/><Relationship Id="rId7" Type="http://schemas.openxmlformats.org/officeDocument/2006/relationships/tags" Target="../tags/tag205.xml"/><Relationship Id="rId12" Type="http://schemas.openxmlformats.org/officeDocument/2006/relationships/image" Target="../media/image24.emf"/><Relationship Id="rId2" Type="http://schemas.openxmlformats.org/officeDocument/2006/relationships/tags" Target="../tags/tag200.xml"/><Relationship Id="rId1" Type="http://schemas.openxmlformats.org/officeDocument/2006/relationships/vmlDrawing" Target="../drawings/vmlDrawing30.vml"/><Relationship Id="rId6" Type="http://schemas.openxmlformats.org/officeDocument/2006/relationships/tags" Target="../tags/tag204.xml"/><Relationship Id="rId11" Type="http://schemas.openxmlformats.org/officeDocument/2006/relationships/oleObject" Target="../embeddings/oleObject30.bin"/><Relationship Id="rId5" Type="http://schemas.openxmlformats.org/officeDocument/2006/relationships/tags" Target="../tags/tag203.xml"/><Relationship Id="rId10" Type="http://schemas.openxmlformats.org/officeDocument/2006/relationships/slideMaster" Target="../slideMasters/slideMaster6.xml"/><Relationship Id="rId4" Type="http://schemas.openxmlformats.org/officeDocument/2006/relationships/tags" Target="../tags/tag202.xml"/><Relationship Id="rId9" Type="http://schemas.openxmlformats.org/officeDocument/2006/relationships/tags" Target="../tags/tag207.xml"/></Relationships>
</file>

<file path=ppt/slideLayouts/_rels/slideLayout217.xml.rels><?xml version="1.0" encoding="UTF-8" standalone="yes"?>
<Relationships xmlns="http://schemas.openxmlformats.org/package/2006/relationships"><Relationship Id="rId8" Type="http://schemas.openxmlformats.org/officeDocument/2006/relationships/tags" Target="../tags/tag214.xml"/><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image" Target="../media/image27.emf"/><Relationship Id="rId2" Type="http://schemas.openxmlformats.org/officeDocument/2006/relationships/tags" Target="../tags/tag208.xml"/><Relationship Id="rId1" Type="http://schemas.openxmlformats.org/officeDocument/2006/relationships/vmlDrawing" Target="../drawings/vmlDrawing31.vml"/><Relationship Id="rId6" Type="http://schemas.openxmlformats.org/officeDocument/2006/relationships/tags" Target="../tags/tag212.xml"/><Relationship Id="rId11" Type="http://schemas.openxmlformats.org/officeDocument/2006/relationships/oleObject" Target="../embeddings/oleObject31.bin"/><Relationship Id="rId5" Type="http://schemas.openxmlformats.org/officeDocument/2006/relationships/tags" Target="../tags/tag211.xml"/><Relationship Id="rId10" Type="http://schemas.openxmlformats.org/officeDocument/2006/relationships/slideMaster" Target="../slideMasters/slideMaster6.xml"/><Relationship Id="rId4" Type="http://schemas.openxmlformats.org/officeDocument/2006/relationships/tags" Target="../tags/tag210.xml"/><Relationship Id="rId9" Type="http://schemas.openxmlformats.org/officeDocument/2006/relationships/tags" Target="../tags/tag215.xml"/></Relationships>
</file>

<file path=ppt/slideLayouts/_rels/slideLayout218.xml.rels><?xml version="1.0" encoding="UTF-8" standalone="yes"?>
<Relationships xmlns="http://schemas.openxmlformats.org/package/2006/relationships"><Relationship Id="rId8" Type="http://schemas.openxmlformats.org/officeDocument/2006/relationships/tags" Target="../tags/tag222.xml"/><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image" Target="../media/image24.emf"/><Relationship Id="rId2" Type="http://schemas.openxmlformats.org/officeDocument/2006/relationships/tags" Target="../tags/tag216.xml"/><Relationship Id="rId1" Type="http://schemas.openxmlformats.org/officeDocument/2006/relationships/vmlDrawing" Target="../drawings/vmlDrawing32.vml"/><Relationship Id="rId6" Type="http://schemas.openxmlformats.org/officeDocument/2006/relationships/tags" Target="../tags/tag220.xml"/><Relationship Id="rId11" Type="http://schemas.openxmlformats.org/officeDocument/2006/relationships/oleObject" Target="../embeddings/oleObject32.bin"/><Relationship Id="rId5" Type="http://schemas.openxmlformats.org/officeDocument/2006/relationships/tags" Target="../tags/tag219.xml"/><Relationship Id="rId10" Type="http://schemas.openxmlformats.org/officeDocument/2006/relationships/slideMaster" Target="../slideMasters/slideMaster6.xml"/><Relationship Id="rId4" Type="http://schemas.openxmlformats.org/officeDocument/2006/relationships/tags" Target="../tags/tag218.xml"/><Relationship Id="rId9" Type="http://schemas.openxmlformats.org/officeDocument/2006/relationships/tags" Target="../tags/tag223.xml"/></Relationships>
</file>

<file path=ppt/slideLayouts/_rels/slideLayout219.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225.xml"/><Relationship Id="rId7" Type="http://schemas.openxmlformats.org/officeDocument/2006/relationships/tags" Target="../tags/tag229.xml"/><Relationship Id="rId2" Type="http://schemas.openxmlformats.org/officeDocument/2006/relationships/tags" Target="../tags/tag224.xml"/><Relationship Id="rId1" Type="http://schemas.openxmlformats.org/officeDocument/2006/relationships/vmlDrawing" Target="../drawings/vmlDrawing33.vml"/><Relationship Id="rId6" Type="http://schemas.openxmlformats.org/officeDocument/2006/relationships/tags" Target="../tags/tag228.xml"/><Relationship Id="rId5" Type="http://schemas.openxmlformats.org/officeDocument/2006/relationships/tags" Target="../tags/tag227.xml"/><Relationship Id="rId10" Type="http://schemas.openxmlformats.org/officeDocument/2006/relationships/image" Target="../media/image25.emf"/><Relationship Id="rId4" Type="http://schemas.openxmlformats.org/officeDocument/2006/relationships/tags" Target="../tags/tag226.xml"/><Relationship Id="rId9" Type="http://schemas.openxmlformats.org/officeDocument/2006/relationships/oleObject" Target="../embeddings/oleObject33.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231.xml"/><Relationship Id="rId7" Type="http://schemas.openxmlformats.org/officeDocument/2006/relationships/oleObject" Target="../embeddings/oleObject34.bin"/><Relationship Id="rId2" Type="http://schemas.openxmlformats.org/officeDocument/2006/relationships/tags" Target="../tags/tag230.xml"/><Relationship Id="rId1" Type="http://schemas.openxmlformats.org/officeDocument/2006/relationships/vmlDrawing" Target="../drawings/vmlDrawing34.vml"/><Relationship Id="rId6" Type="http://schemas.openxmlformats.org/officeDocument/2006/relationships/slideMaster" Target="../slideMasters/slideMaster6.xml"/><Relationship Id="rId5" Type="http://schemas.openxmlformats.org/officeDocument/2006/relationships/tags" Target="../tags/tag233.xml"/><Relationship Id="rId4" Type="http://schemas.openxmlformats.org/officeDocument/2006/relationships/tags" Target="../tags/tag232.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4.xml"/><Relationship Id="rId1" Type="http://schemas.openxmlformats.org/officeDocument/2006/relationships/vmlDrawing" Target="../drawings/vmlDrawing35.v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oleObject" Target="../embeddings/oleObject35.bin"/></Relationships>
</file>

<file path=ppt/slideLayouts/_rels/slideLayout222.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tags" Target="../tags/tag256.xml"/><Relationship Id="rId7" Type="http://schemas.openxmlformats.org/officeDocument/2006/relationships/slideMaster" Target="../slideMasters/slideMaster7.xml"/><Relationship Id="rId2" Type="http://schemas.openxmlformats.org/officeDocument/2006/relationships/tags" Target="../tags/tag255.xml"/><Relationship Id="rId1" Type="http://schemas.openxmlformats.org/officeDocument/2006/relationships/vmlDrawing" Target="../drawings/vmlDrawing37.vml"/><Relationship Id="rId6" Type="http://schemas.openxmlformats.org/officeDocument/2006/relationships/tags" Target="../tags/tag259.xml"/><Relationship Id="rId5" Type="http://schemas.openxmlformats.org/officeDocument/2006/relationships/tags" Target="../tags/tag258.xml"/><Relationship Id="rId10" Type="http://schemas.openxmlformats.org/officeDocument/2006/relationships/image" Target="../media/image26.emf"/><Relationship Id="rId4" Type="http://schemas.openxmlformats.org/officeDocument/2006/relationships/tags" Target="../tags/tag257.xml"/><Relationship Id="rId9" Type="http://schemas.openxmlformats.org/officeDocument/2006/relationships/image" Target="../media/image25.emf"/></Relationships>
</file>

<file path=ppt/slideLayouts/_rels/slideLayout223.xml.rels><?xml version="1.0" encoding="UTF-8" standalone="yes"?>
<Relationships xmlns="http://schemas.openxmlformats.org/package/2006/relationships"><Relationship Id="rId8" Type="http://schemas.openxmlformats.org/officeDocument/2006/relationships/tags" Target="../tags/tag266.xml"/><Relationship Id="rId3" Type="http://schemas.openxmlformats.org/officeDocument/2006/relationships/tags" Target="../tags/tag261.xml"/><Relationship Id="rId7" Type="http://schemas.openxmlformats.org/officeDocument/2006/relationships/tags" Target="../tags/tag265.xml"/><Relationship Id="rId2" Type="http://schemas.openxmlformats.org/officeDocument/2006/relationships/tags" Target="../tags/tag260.xml"/><Relationship Id="rId1" Type="http://schemas.openxmlformats.org/officeDocument/2006/relationships/vmlDrawing" Target="../drawings/vmlDrawing38.vml"/><Relationship Id="rId6" Type="http://schemas.openxmlformats.org/officeDocument/2006/relationships/tags" Target="../tags/tag264.xml"/><Relationship Id="rId11" Type="http://schemas.openxmlformats.org/officeDocument/2006/relationships/image" Target="../media/image24.emf"/><Relationship Id="rId5" Type="http://schemas.openxmlformats.org/officeDocument/2006/relationships/tags" Target="../tags/tag263.xml"/><Relationship Id="rId10" Type="http://schemas.openxmlformats.org/officeDocument/2006/relationships/oleObject" Target="../embeddings/oleObject38.bin"/><Relationship Id="rId4" Type="http://schemas.openxmlformats.org/officeDocument/2006/relationships/tags" Target="../tags/tag262.xml"/><Relationship Id="rId9"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268.xml"/><Relationship Id="rId7" Type="http://schemas.openxmlformats.org/officeDocument/2006/relationships/tags" Target="../tags/tag272.xml"/><Relationship Id="rId2" Type="http://schemas.openxmlformats.org/officeDocument/2006/relationships/tags" Target="../tags/tag267.xml"/><Relationship Id="rId1" Type="http://schemas.openxmlformats.org/officeDocument/2006/relationships/vmlDrawing" Target="../drawings/vmlDrawing39.vml"/><Relationship Id="rId6" Type="http://schemas.openxmlformats.org/officeDocument/2006/relationships/tags" Target="../tags/tag271.xml"/><Relationship Id="rId5" Type="http://schemas.openxmlformats.org/officeDocument/2006/relationships/tags" Target="../tags/tag270.xml"/><Relationship Id="rId10" Type="http://schemas.openxmlformats.org/officeDocument/2006/relationships/image" Target="../media/image25.emf"/><Relationship Id="rId4" Type="http://schemas.openxmlformats.org/officeDocument/2006/relationships/tags" Target="../tags/tag269.xml"/><Relationship Id="rId9" Type="http://schemas.openxmlformats.org/officeDocument/2006/relationships/oleObject" Target="../embeddings/oleObject39.bin"/></Relationships>
</file>

<file path=ppt/slideLayouts/_rels/slideLayout225.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274.xml"/><Relationship Id="rId7" Type="http://schemas.openxmlformats.org/officeDocument/2006/relationships/tags" Target="../tags/tag278.xml"/><Relationship Id="rId2" Type="http://schemas.openxmlformats.org/officeDocument/2006/relationships/tags" Target="../tags/tag273.xml"/><Relationship Id="rId1" Type="http://schemas.openxmlformats.org/officeDocument/2006/relationships/vmlDrawing" Target="../drawings/vmlDrawing40.vml"/><Relationship Id="rId6" Type="http://schemas.openxmlformats.org/officeDocument/2006/relationships/tags" Target="../tags/tag277.xml"/><Relationship Id="rId5" Type="http://schemas.openxmlformats.org/officeDocument/2006/relationships/tags" Target="../tags/tag276.xml"/><Relationship Id="rId10" Type="http://schemas.openxmlformats.org/officeDocument/2006/relationships/image" Target="../media/image25.emf"/><Relationship Id="rId4" Type="http://schemas.openxmlformats.org/officeDocument/2006/relationships/tags" Target="../tags/tag275.xml"/><Relationship Id="rId9" Type="http://schemas.openxmlformats.org/officeDocument/2006/relationships/oleObject" Target="../embeddings/oleObject40.bin"/></Relationships>
</file>

<file path=ppt/slideLayouts/_rels/slideLayout226.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280.xml"/><Relationship Id="rId7" Type="http://schemas.openxmlformats.org/officeDocument/2006/relationships/tags" Target="../tags/tag284.xml"/><Relationship Id="rId2" Type="http://schemas.openxmlformats.org/officeDocument/2006/relationships/tags" Target="../tags/tag279.xml"/><Relationship Id="rId1" Type="http://schemas.openxmlformats.org/officeDocument/2006/relationships/vmlDrawing" Target="../drawings/vmlDrawing41.vml"/><Relationship Id="rId6" Type="http://schemas.openxmlformats.org/officeDocument/2006/relationships/tags" Target="../tags/tag283.xml"/><Relationship Id="rId5" Type="http://schemas.openxmlformats.org/officeDocument/2006/relationships/tags" Target="../tags/tag282.xml"/><Relationship Id="rId10" Type="http://schemas.openxmlformats.org/officeDocument/2006/relationships/image" Target="../media/image25.emf"/><Relationship Id="rId4" Type="http://schemas.openxmlformats.org/officeDocument/2006/relationships/tags" Target="../tags/tag281.xml"/><Relationship Id="rId9" Type="http://schemas.openxmlformats.org/officeDocument/2006/relationships/oleObject" Target="../embeddings/oleObject41.bin"/></Relationships>
</file>

<file path=ppt/slideLayouts/_rels/slideLayout227.xml.rels><?xml version="1.0" encoding="UTF-8" standalone="yes"?>
<Relationships xmlns="http://schemas.openxmlformats.org/package/2006/relationships"><Relationship Id="rId8" Type="http://schemas.openxmlformats.org/officeDocument/2006/relationships/tags" Target="../tags/tag291.xml"/><Relationship Id="rId3" Type="http://schemas.openxmlformats.org/officeDocument/2006/relationships/tags" Target="../tags/tag286.xml"/><Relationship Id="rId7" Type="http://schemas.openxmlformats.org/officeDocument/2006/relationships/tags" Target="../tags/tag290.xml"/><Relationship Id="rId2" Type="http://schemas.openxmlformats.org/officeDocument/2006/relationships/tags" Target="../tags/tag285.xml"/><Relationship Id="rId1" Type="http://schemas.openxmlformats.org/officeDocument/2006/relationships/vmlDrawing" Target="../drawings/vmlDrawing42.vml"/><Relationship Id="rId6" Type="http://schemas.openxmlformats.org/officeDocument/2006/relationships/tags" Target="../tags/tag289.xml"/><Relationship Id="rId11" Type="http://schemas.openxmlformats.org/officeDocument/2006/relationships/image" Target="../media/image25.emf"/><Relationship Id="rId5" Type="http://schemas.openxmlformats.org/officeDocument/2006/relationships/tags" Target="../tags/tag288.xml"/><Relationship Id="rId10" Type="http://schemas.openxmlformats.org/officeDocument/2006/relationships/oleObject" Target="../embeddings/oleObject42.bin"/><Relationship Id="rId4" Type="http://schemas.openxmlformats.org/officeDocument/2006/relationships/tags" Target="../tags/tag287.xml"/><Relationship Id="rId9"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8" Type="http://schemas.openxmlformats.org/officeDocument/2006/relationships/tags" Target="../tags/tag298.xml"/><Relationship Id="rId3" Type="http://schemas.openxmlformats.org/officeDocument/2006/relationships/tags" Target="../tags/tag293.xml"/><Relationship Id="rId7" Type="http://schemas.openxmlformats.org/officeDocument/2006/relationships/tags" Target="../tags/tag297.xml"/><Relationship Id="rId12" Type="http://schemas.openxmlformats.org/officeDocument/2006/relationships/image" Target="../media/image24.emf"/><Relationship Id="rId2" Type="http://schemas.openxmlformats.org/officeDocument/2006/relationships/tags" Target="../tags/tag292.xml"/><Relationship Id="rId1" Type="http://schemas.openxmlformats.org/officeDocument/2006/relationships/vmlDrawing" Target="../drawings/vmlDrawing43.vml"/><Relationship Id="rId6" Type="http://schemas.openxmlformats.org/officeDocument/2006/relationships/tags" Target="../tags/tag296.xml"/><Relationship Id="rId11" Type="http://schemas.openxmlformats.org/officeDocument/2006/relationships/oleObject" Target="../embeddings/oleObject43.bin"/><Relationship Id="rId5" Type="http://schemas.openxmlformats.org/officeDocument/2006/relationships/tags" Target="../tags/tag295.xml"/><Relationship Id="rId10" Type="http://schemas.openxmlformats.org/officeDocument/2006/relationships/slideMaster" Target="../slideMasters/slideMaster7.xml"/><Relationship Id="rId4" Type="http://schemas.openxmlformats.org/officeDocument/2006/relationships/tags" Target="../tags/tag294.xml"/><Relationship Id="rId9" Type="http://schemas.openxmlformats.org/officeDocument/2006/relationships/tags" Target="../tags/tag299.xml"/></Relationships>
</file>

<file path=ppt/slideLayouts/_rels/slideLayout229.xml.rels><?xml version="1.0" encoding="UTF-8" standalone="yes"?>
<Relationships xmlns="http://schemas.openxmlformats.org/package/2006/relationships"><Relationship Id="rId8" Type="http://schemas.openxmlformats.org/officeDocument/2006/relationships/tags" Target="../tags/tag306.xml"/><Relationship Id="rId3" Type="http://schemas.openxmlformats.org/officeDocument/2006/relationships/tags" Target="../tags/tag301.xml"/><Relationship Id="rId7" Type="http://schemas.openxmlformats.org/officeDocument/2006/relationships/tags" Target="../tags/tag305.xml"/><Relationship Id="rId12" Type="http://schemas.openxmlformats.org/officeDocument/2006/relationships/image" Target="../media/image24.emf"/><Relationship Id="rId2" Type="http://schemas.openxmlformats.org/officeDocument/2006/relationships/tags" Target="../tags/tag300.xml"/><Relationship Id="rId1" Type="http://schemas.openxmlformats.org/officeDocument/2006/relationships/vmlDrawing" Target="../drawings/vmlDrawing44.vml"/><Relationship Id="rId6" Type="http://schemas.openxmlformats.org/officeDocument/2006/relationships/tags" Target="../tags/tag304.xml"/><Relationship Id="rId11" Type="http://schemas.openxmlformats.org/officeDocument/2006/relationships/oleObject" Target="../embeddings/oleObject44.bin"/><Relationship Id="rId5" Type="http://schemas.openxmlformats.org/officeDocument/2006/relationships/tags" Target="../tags/tag303.xml"/><Relationship Id="rId10" Type="http://schemas.openxmlformats.org/officeDocument/2006/relationships/slideMaster" Target="../slideMasters/slideMaster7.xml"/><Relationship Id="rId4" Type="http://schemas.openxmlformats.org/officeDocument/2006/relationships/tags" Target="../tags/tag302.xml"/><Relationship Id="rId9" Type="http://schemas.openxmlformats.org/officeDocument/2006/relationships/tags" Target="../tags/tag30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8" Type="http://schemas.openxmlformats.org/officeDocument/2006/relationships/tags" Target="../tags/tag314.xml"/><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image" Target="../media/image24.emf"/><Relationship Id="rId2" Type="http://schemas.openxmlformats.org/officeDocument/2006/relationships/tags" Target="../tags/tag308.xml"/><Relationship Id="rId1" Type="http://schemas.openxmlformats.org/officeDocument/2006/relationships/vmlDrawing" Target="../drawings/vmlDrawing45.vml"/><Relationship Id="rId6" Type="http://schemas.openxmlformats.org/officeDocument/2006/relationships/tags" Target="../tags/tag312.xml"/><Relationship Id="rId11" Type="http://schemas.openxmlformats.org/officeDocument/2006/relationships/oleObject" Target="../embeddings/oleObject45.bin"/><Relationship Id="rId5" Type="http://schemas.openxmlformats.org/officeDocument/2006/relationships/tags" Target="../tags/tag311.xml"/><Relationship Id="rId10" Type="http://schemas.openxmlformats.org/officeDocument/2006/relationships/slideMaster" Target="../slideMasters/slideMaster7.xml"/><Relationship Id="rId4" Type="http://schemas.openxmlformats.org/officeDocument/2006/relationships/tags" Target="../tags/tag310.xml"/><Relationship Id="rId9" Type="http://schemas.openxmlformats.org/officeDocument/2006/relationships/tags" Target="../tags/tag315.xml"/></Relationships>
</file>

<file path=ppt/slideLayouts/_rels/slideLayout231.xml.rels><?xml version="1.0" encoding="UTF-8" standalone="yes"?>
<Relationships xmlns="http://schemas.openxmlformats.org/package/2006/relationships"><Relationship Id="rId8" Type="http://schemas.openxmlformats.org/officeDocument/2006/relationships/tags" Target="../tags/tag322.xml"/><Relationship Id="rId3" Type="http://schemas.openxmlformats.org/officeDocument/2006/relationships/tags" Target="../tags/tag317.xml"/><Relationship Id="rId7" Type="http://schemas.openxmlformats.org/officeDocument/2006/relationships/tags" Target="../tags/tag321.xml"/><Relationship Id="rId12" Type="http://schemas.openxmlformats.org/officeDocument/2006/relationships/image" Target="../media/image27.emf"/><Relationship Id="rId2" Type="http://schemas.openxmlformats.org/officeDocument/2006/relationships/tags" Target="../tags/tag316.xml"/><Relationship Id="rId1" Type="http://schemas.openxmlformats.org/officeDocument/2006/relationships/vmlDrawing" Target="../drawings/vmlDrawing46.vml"/><Relationship Id="rId6" Type="http://schemas.openxmlformats.org/officeDocument/2006/relationships/tags" Target="../tags/tag320.xml"/><Relationship Id="rId11" Type="http://schemas.openxmlformats.org/officeDocument/2006/relationships/oleObject" Target="../embeddings/oleObject46.bin"/><Relationship Id="rId5" Type="http://schemas.openxmlformats.org/officeDocument/2006/relationships/tags" Target="../tags/tag319.xml"/><Relationship Id="rId10" Type="http://schemas.openxmlformats.org/officeDocument/2006/relationships/slideMaster" Target="../slideMasters/slideMaster7.xml"/><Relationship Id="rId4" Type="http://schemas.openxmlformats.org/officeDocument/2006/relationships/tags" Target="../tags/tag318.xml"/><Relationship Id="rId9" Type="http://schemas.openxmlformats.org/officeDocument/2006/relationships/tags" Target="../tags/tag323.xml"/></Relationships>
</file>

<file path=ppt/slideLayouts/_rels/slideLayout232.xml.rels><?xml version="1.0" encoding="UTF-8" standalone="yes"?>
<Relationships xmlns="http://schemas.openxmlformats.org/package/2006/relationships"><Relationship Id="rId8" Type="http://schemas.openxmlformats.org/officeDocument/2006/relationships/tags" Target="../tags/tag330.xml"/><Relationship Id="rId3" Type="http://schemas.openxmlformats.org/officeDocument/2006/relationships/tags" Target="../tags/tag325.xml"/><Relationship Id="rId7" Type="http://schemas.openxmlformats.org/officeDocument/2006/relationships/tags" Target="../tags/tag329.xml"/><Relationship Id="rId12" Type="http://schemas.openxmlformats.org/officeDocument/2006/relationships/image" Target="../media/image24.emf"/><Relationship Id="rId2" Type="http://schemas.openxmlformats.org/officeDocument/2006/relationships/tags" Target="../tags/tag324.xml"/><Relationship Id="rId1" Type="http://schemas.openxmlformats.org/officeDocument/2006/relationships/vmlDrawing" Target="../drawings/vmlDrawing47.vml"/><Relationship Id="rId6" Type="http://schemas.openxmlformats.org/officeDocument/2006/relationships/tags" Target="../tags/tag328.xml"/><Relationship Id="rId11" Type="http://schemas.openxmlformats.org/officeDocument/2006/relationships/oleObject" Target="../embeddings/oleObject47.bin"/><Relationship Id="rId5" Type="http://schemas.openxmlformats.org/officeDocument/2006/relationships/tags" Target="../tags/tag327.xml"/><Relationship Id="rId10" Type="http://schemas.openxmlformats.org/officeDocument/2006/relationships/slideMaster" Target="../slideMasters/slideMaster7.xml"/><Relationship Id="rId4" Type="http://schemas.openxmlformats.org/officeDocument/2006/relationships/tags" Target="../tags/tag326.xml"/><Relationship Id="rId9" Type="http://schemas.openxmlformats.org/officeDocument/2006/relationships/tags" Target="../tags/tag331.xml"/></Relationships>
</file>

<file path=ppt/slideLayouts/_rels/slideLayout233.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333.xml"/><Relationship Id="rId7" Type="http://schemas.openxmlformats.org/officeDocument/2006/relationships/tags" Target="../tags/tag337.xml"/><Relationship Id="rId2" Type="http://schemas.openxmlformats.org/officeDocument/2006/relationships/tags" Target="../tags/tag332.xml"/><Relationship Id="rId1" Type="http://schemas.openxmlformats.org/officeDocument/2006/relationships/vmlDrawing" Target="../drawings/vmlDrawing48.vml"/><Relationship Id="rId6" Type="http://schemas.openxmlformats.org/officeDocument/2006/relationships/tags" Target="../tags/tag336.xml"/><Relationship Id="rId5" Type="http://schemas.openxmlformats.org/officeDocument/2006/relationships/tags" Target="../tags/tag335.xml"/><Relationship Id="rId10" Type="http://schemas.openxmlformats.org/officeDocument/2006/relationships/image" Target="../media/image25.emf"/><Relationship Id="rId4" Type="http://schemas.openxmlformats.org/officeDocument/2006/relationships/tags" Target="../tags/tag334.xml"/><Relationship Id="rId9" Type="http://schemas.openxmlformats.org/officeDocument/2006/relationships/oleObject" Target="../embeddings/oleObject48.bin"/></Relationships>
</file>

<file path=ppt/slideLayouts/_rels/slideLayout23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339.xml"/><Relationship Id="rId7" Type="http://schemas.openxmlformats.org/officeDocument/2006/relationships/oleObject" Target="../embeddings/oleObject49.bin"/><Relationship Id="rId2" Type="http://schemas.openxmlformats.org/officeDocument/2006/relationships/tags" Target="../tags/tag338.xml"/><Relationship Id="rId1" Type="http://schemas.openxmlformats.org/officeDocument/2006/relationships/vmlDrawing" Target="../drawings/vmlDrawing49.vml"/><Relationship Id="rId6" Type="http://schemas.openxmlformats.org/officeDocument/2006/relationships/slideMaster" Target="../slideMasters/slideMaster7.xml"/><Relationship Id="rId5" Type="http://schemas.openxmlformats.org/officeDocument/2006/relationships/tags" Target="../tags/tag341.xml"/><Relationship Id="rId4" Type="http://schemas.openxmlformats.org/officeDocument/2006/relationships/tags" Target="../tags/tag340.xml"/></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2.xml"/><Relationship Id="rId1" Type="http://schemas.openxmlformats.org/officeDocument/2006/relationships/vmlDrawing" Target="../drawings/vmlDrawing50.v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oleObject" Target="../embeddings/oleObject50.bin"/></Relationships>
</file>

<file path=ppt/slideLayouts/_rels/slideLayout236.xml.rels><?xml version="1.0" encoding="UTF-8" standalone="yes"?>
<Relationships xmlns="http://schemas.openxmlformats.org/package/2006/relationships"><Relationship Id="rId8" Type="http://schemas.openxmlformats.org/officeDocument/2006/relationships/tags" Target="../tags/tag349.xml"/><Relationship Id="rId3" Type="http://schemas.openxmlformats.org/officeDocument/2006/relationships/tags" Target="../tags/tag344.xml"/><Relationship Id="rId7" Type="http://schemas.openxmlformats.org/officeDocument/2006/relationships/tags" Target="../tags/tag348.xml"/><Relationship Id="rId2" Type="http://schemas.openxmlformats.org/officeDocument/2006/relationships/tags" Target="../tags/tag343.xml"/><Relationship Id="rId1" Type="http://schemas.openxmlformats.org/officeDocument/2006/relationships/vmlDrawing" Target="../drawings/vmlDrawing51.vml"/><Relationship Id="rId6" Type="http://schemas.openxmlformats.org/officeDocument/2006/relationships/tags" Target="../tags/tag347.xml"/><Relationship Id="rId11" Type="http://schemas.openxmlformats.org/officeDocument/2006/relationships/image" Target="../media/image24.emf"/><Relationship Id="rId5" Type="http://schemas.openxmlformats.org/officeDocument/2006/relationships/tags" Target="../tags/tag346.xml"/><Relationship Id="rId10" Type="http://schemas.openxmlformats.org/officeDocument/2006/relationships/oleObject" Target="../embeddings/oleObject51.bin"/><Relationship Id="rId4" Type="http://schemas.openxmlformats.org/officeDocument/2006/relationships/tags" Target="../tags/tag345.xml"/><Relationship Id="rId9"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tags" Target="../tags/tag371.xml"/><Relationship Id="rId7" Type="http://schemas.openxmlformats.org/officeDocument/2006/relationships/slideMaster" Target="../slideMasters/slideMaster8.xml"/><Relationship Id="rId2" Type="http://schemas.openxmlformats.org/officeDocument/2006/relationships/tags" Target="../tags/tag370.xml"/><Relationship Id="rId1" Type="http://schemas.openxmlformats.org/officeDocument/2006/relationships/vmlDrawing" Target="../drawings/vmlDrawing53.vml"/><Relationship Id="rId6" Type="http://schemas.openxmlformats.org/officeDocument/2006/relationships/tags" Target="../tags/tag374.xml"/><Relationship Id="rId5" Type="http://schemas.openxmlformats.org/officeDocument/2006/relationships/tags" Target="../tags/tag373.xml"/><Relationship Id="rId10" Type="http://schemas.openxmlformats.org/officeDocument/2006/relationships/image" Target="../media/image33.wmf"/><Relationship Id="rId4" Type="http://schemas.openxmlformats.org/officeDocument/2006/relationships/tags" Target="../tags/tag372.xml"/><Relationship Id="rId9" Type="http://schemas.openxmlformats.org/officeDocument/2006/relationships/image" Target="../media/image25.emf"/></Relationships>
</file>

<file path=ppt/slideLayouts/_rels/slideLayout238.xml.rels><?xml version="1.0" encoding="UTF-8" standalone="yes"?>
<Relationships xmlns="http://schemas.openxmlformats.org/package/2006/relationships"><Relationship Id="rId8" Type="http://schemas.openxmlformats.org/officeDocument/2006/relationships/tags" Target="../tags/tag381.xml"/><Relationship Id="rId3" Type="http://schemas.openxmlformats.org/officeDocument/2006/relationships/tags" Target="../tags/tag376.xml"/><Relationship Id="rId7" Type="http://schemas.openxmlformats.org/officeDocument/2006/relationships/tags" Target="../tags/tag380.xml"/><Relationship Id="rId2" Type="http://schemas.openxmlformats.org/officeDocument/2006/relationships/tags" Target="../tags/tag375.xml"/><Relationship Id="rId1" Type="http://schemas.openxmlformats.org/officeDocument/2006/relationships/vmlDrawing" Target="../drawings/vmlDrawing54.vml"/><Relationship Id="rId6" Type="http://schemas.openxmlformats.org/officeDocument/2006/relationships/tags" Target="../tags/tag379.xml"/><Relationship Id="rId11" Type="http://schemas.openxmlformats.org/officeDocument/2006/relationships/image" Target="../media/image24.emf"/><Relationship Id="rId5" Type="http://schemas.openxmlformats.org/officeDocument/2006/relationships/tags" Target="../tags/tag378.xml"/><Relationship Id="rId10" Type="http://schemas.openxmlformats.org/officeDocument/2006/relationships/oleObject" Target="../embeddings/oleObject54.bin"/><Relationship Id="rId4" Type="http://schemas.openxmlformats.org/officeDocument/2006/relationships/tags" Target="../tags/tag377.xml"/><Relationship Id="rId9"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383.xml"/><Relationship Id="rId7" Type="http://schemas.openxmlformats.org/officeDocument/2006/relationships/tags" Target="../tags/tag387.xml"/><Relationship Id="rId2" Type="http://schemas.openxmlformats.org/officeDocument/2006/relationships/tags" Target="../tags/tag382.xml"/><Relationship Id="rId1" Type="http://schemas.openxmlformats.org/officeDocument/2006/relationships/vmlDrawing" Target="../drawings/vmlDrawing55.vml"/><Relationship Id="rId6" Type="http://schemas.openxmlformats.org/officeDocument/2006/relationships/tags" Target="../tags/tag386.xml"/><Relationship Id="rId5" Type="http://schemas.openxmlformats.org/officeDocument/2006/relationships/tags" Target="../tags/tag385.xml"/><Relationship Id="rId10" Type="http://schemas.openxmlformats.org/officeDocument/2006/relationships/image" Target="../media/image25.emf"/><Relationship Id="rId4" Type="http://schemas.openxmlformats.org/officeDocument/2006/relationships/tags" Target="../tags/tag384.xml"/><Relationship Id="rId9" Type="http://schemas.openxmlformats.org/officeDocument/2006/relationships/oleObject" Target="../embeddings/oleObject55.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389.xml"/><Relationship Id="rId7" Type="http://schemas.openxmlformats.org/officeDocument/2006/relationships/tags" Target="../tags/tag393.xml"/><Relationship Id="rId2" Type="http://schemas.openxmlformats.org/officeDocument/2006/relationships/tags" Target="../tags/tag388.xml"/><Relationship Id="rId1" Type="http://schemas.openxmlformats.org/officeDocument/2006/relationships/vmlDrawing" Target="../drawings/vmlDrawing56.vml"/><Relationship Id="rId6" Type="http://schemas.openxmlformats.org/officeDocument/2006/relationships/tags" Target="../tags/tag392.xml"/><Relationship Id="rId5" Type="http://schemas.openxmlformats.org/officeDocument/2006/relationships/tags" Target="../tags/tag391.xml"/><Relationship Id="rId10" Type="http://schemas.openxmlformats.org/officeDocument/2006/relationships/image" Target="../media/image25.emf"/><Relationship Id="rId4" Type="http://schemas.openxmlformats.org/officeDocument/2006/relationships/tags" Target="../tags/tag390.xml"/><Relationship Id="rId9" Type="http://schemas.openxmlformats.org/officeDocument/2006/relationships/oleObject" Target="../embeddings/oleObject56.bin"/></Relationships>
</file>

<file path=ppt/slideLayouts/_rels/slideLayout241.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395.xml"/><Relationship Id="rId7" Type="http://schemas.openxmlformats.org/officeDocument/2006/relationships/tags" Target="../tags/tag399.xml"/><Relationship Id="rId2" Type="http://schemas.openxmlformats.org/officeDocument/2006/relationships/tags" Target="../tags/tag394.xml"/><Relationship Id="rId1" Type="http://schemas.openxmlformats.org/officeDocument/2006/relationships/vmlDrawing" Target="../drawings/vmlDrawing57.vml"/><Relationship Id="rId6" Type="http://schemas.openxmlformats.org/officeDocument/2006/relationships/tags" Target="../tags/tag398.xml"/><Relationship Id="rId5" Type="http://schemas.openxmlformats.org/officeDocument/2006/relationships/tags" Target="../tags/tag397.xml"/><Relationship Id="rId10" Type="http://schemas.openxmlformats.org/officeDocument/2006/relationships/image" Target="../media/image25.emf"/><Relationship Id="rId4" Type="http://schemas.openxmlformats.org/officeDocument/2006/relationships/tags" Target="../tags/tag396.xml"/><Relationship Id="rId9" Type="http://schemas.openxmlformats.org/officeDocument/2006/relationships/oleObject" Target="../embeddings/oleObject57.bin"/></Relationships>
</file>

<file path=ppt/slideLayouts/_rels/slideLayout242.xml.rels><?xml version="1.0" encoding="UTF-8" standalone="yes"?>
<Relationships xmlns="http://schemas.openxmlformats.org/package/2006/relationships"><Relationship Id="rId8" Type="http://schemas.openxmlformats.org/officeDocument/2006/relationships/tags" Target="../tags/tag406.xml"/><Relationship Id="rId3" Type="http://schemas.openxmlformats.org/officeDocument/2006/relationships/tags" Target="../tags/tag401.xml"/><Relationship Id="rId7" Type="http://schemas.openxmlformats.org/officeDocument/2006/relationships/tags" Target="../tags/tag405.xml"/><Relationship Id="rId2" Type="http://schemas.openxmlformats.org/officeDocument/2006/relationships/tags" Target="../tags/tag400.xml"/><Relationship Id="rId1" Type="http://schemas.openxmlformats.org/officeDocument/2006/relationships/vmlDrawing" Target="../drawings/vmlDrawing58.vml"/><Relationship Id="rId6" Type="http://schemas.openxmlformats.org/officeDocument/2006/relationships/tags" Target="../tags/tag404.xml"/><Relationship Id="rId11" Type="http://schemas.openxmlformats.org/officeDocument/2006/relationships/image" Target="../media/image25.emf"/><Relationship Id="rId5" Type="http://schemas.openxmlformats.org/officeDocument/2006/relationships/tags" Target="../tags/tag403.xml"/><Relationship Id="rId10" Type="http://schemas.openxmlformats.org/officeDocument/2006/relationships/oleObject" Target="../embeddings/oleObject58.bin"/><Relationship Id="rId4" Type="http://schemas.openxmlformats.org/officeDocument/2006/relationships/tags" Target="../tags/tag402.xml"/><Relationship Id="rId9"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8" Type="http://schemas.openxmlformats.org/officeDocument/2006/relationships/tags" Target="../tags/tag413.xml"/><Relationship Id="rId13" Type="http://schemas.openxmlformats.org/officeDocument/2006/relationships/image" Target="../media/image34.png"/><Relationship Id="rId3" Type="http://schemas.openxmlformats.org/officeDocument/2006/relationships/tags" Target="../tags/tag408.xml"/><Relationship Id="rId7" Type="http://schemas.openxmlformats.org/officeDocument/2006/relationships/tags" Target="../tags/tag412.xml"/><Relationship Id="rId12" Type="http://schemas.openxmlformats.org/officeDocument/2006/relationships/image" Target="../media/image24.emf"/><Relationship Id="rId2" Type="http://schemas.openxmlformats.org/officeDocument/2006/relationships/tags" Target="../tags/tag407.xml"/><Relationship Id="rId1" Type="http://schemas.openxmlformats.org/officeDocument/2006/relationships/vmlDrawing" Target="../drawings/vmlDrawing59.vml"/><Relationship Id="rId6" Type="http://schemas.openxmlformats.org/officeDocument/2006/relationships/tags" Target="../tags/tag411.xml"/><Relationship Id="rId11" Type="http://schemas.openxmlformats.org/officeDocument/2006/relationships/oleObject" Target="../embeddings/oleObject59.bin"/><Relationship Id="rId5" Type="http://schemas.openxmlformats.org/officeDocument/2006/relationships/tags" Target="../tags/tag410.xml"/><Relationship Id="rId10" Type="http://schemas.openxmlformats.org/officeDocument/2006/relationships/slideMaster" Target="../slideMasters/slideMaster8.xml"/><Relationship Id="rId4" Type="http://schemas.openxmlformats.org/officeDocument/2006/relationships/tags" Target="../tags/tag409.xml"/><Relationship Id="rId9" Type="http://schemas.openxmlformats.org/officeDocument/2006/relationships/tags" Target="../tags/tag414.xml"/></Relationships>
</file>

<file path=ppt/slideLayouts/_rels/slideLayout244.xml.rels><?xml version="1.0" encoding="UTF-8" standalone="yes"?>
<Relationships xmlns="http://schemas.openxmlformats.org/package/2006/relationships"><Relationship Id="rId8" Type="http://schemas.openxmlformats.org/officeDocument/2006/relationships/tags" Target="../tags/tag421.xml"/><Relationship Id="rId13" Type="http://schemas.openxmlformats.org/officeDocument/2006/relationships/image" Target="../media/image34.png"/><Relationship Id="rId3" Type="http://schemas.openxmlformats.org/officeDocument/2006/relationships/tags" Target="../tags/tag416.xml"/><Relationship Id="rId7" Type="http://schemas.openxmlformats.org/officeDocument/2006/relationships/tags" Target="../tags/tag420.xml"/><Relationship Id="rId12" Type="http://schemas.openxmlformats.org/officeDocument/2006/relationships/image" Target="../media/image24.emf"/><Relationship Id="rId2" Type="http://schemas.openxmlformats.org/officeDocument/2006/relationships/tags" Target="../tags/tag415.xml"/><Relationship Id="rId1" Type="http://schemas.openxmlformats.org/officeDocument/2006/relationships/vmlDrawing" Target="../drawings/vmlDrawing60.vml"/><Relationship Id="rId6" Type="http://schemas.openxmlformats.org/officeDocument/2006/relationships/tags" Target="../tags/tag419.xml"/><Relationship Id="rId11" Type="http://schemas.openxmlformats.org/officeDocument/2006/relationships/oleObject" Target="../embeddings/oleObject60.bin"/><Relationship Id="rId5" Type="http://schemas.openxmlformats.org/officeDocument/2006/relationships/tags" Target="../tags/tag418.xml"/><Relationship Id="rId10" Type="http://schemas.openxmlformats.org/officeDocument/2006/relationships/slideMaster" Target="../slideMasters/slideMaster8.xml"/><Relationship Id="rId4" Type="http://schemas.openxmlformats.org/officeDocument/2006/relationships/tags" Target="../tags/tag417.xml"/><Relationship Id="rId9" Type="http://schemas.openxmlformats.org/officeDocument/2006/relationships/tags" Target="../tags/tag422.xml"/></Relationships>
</file>

<file path=ppt/slideLayouts/_rels/slideLayout245.xml.rels><?xml version="1.0" encoding="UTF-8" standalone="yes"?>
<Relationships xmlns="http://schemas.openxmlformats.org/package/2006/relationships"><Relationship Id="rId8" Type="http://schemas.openxmlformats.org/officeDocument/2006/relationships/tags" Target="../tags/tag429.xml"/><Relationship Id="rId13" Type="http://schemas.openxmlformats.org/officeDocument/2006/relationships/image" Target="../media/image34.png"/><Relationship Id="rId3" Type="http://schemas.openxmlformats.org/officeDocument/2006/relationships/tags" Target="../tags/tag424.xml"/><Relationship Id="rId7" Type="http://schemas.openxmlformats.org/officeDocument/2006/relationships/tags" Target="../tags/tag428.xml"/><Relationship Id="rId12" Type="http://schemas.openxmlformats.org/officeDocument/2006/relationships/image" Target="../media/image24.emf"/><Relationship Id="rId2" Type="http://schemas.openxmlformats.org/officeDocument/2006/relationships/tags" Target="../tags/tag423.xml"/><Relationship Id="rId1" Type="http://schemas.openxmlformats.org/officeDocument/2006/relationships/vmlDrawing" Target="../drawings/vmlDrawing61.vml"/><Relationship Id="rId6" Type="http://schemas.openxmlformats.org/officeDocument/2006/relationships/tags" Target="../tags/tag427.xml"/><Relationship Id="rId11" Type="http://schemas.openxmlformats.org/officeDocument/2006/relationships/oleObject" Target="../embeddings/oleObject61.bin"/><Relationship Id="rId5" Type="http://schemas.openxmlformats.org/officeDocument/2006/relationships/tags" Target="../tags/tag426.xml"/><Relationship Id="rId10" Type="http://schemas.openxmlformats.org/officeDocument/2006/relationships/slideMaster" Target="../slideMasters/slideMaster8.xml"/><Relationship Id="rId4" Type="http://schemas.openxmlformats.org/officeDocument/2006/relationships/tags" Target="../tags/tag425.xml"/><Relationship Id="rId9" Type="http://schemas.openxmlformats.org/officeDocument/2006/relationships/tags" Target="../tags/tag430.xml"/></Relationships>
</file>

<file path=ppt/slideLayouts/_rels/slideLayout246.xml.rels><?xml version="1.0" encoding="UTF-8" standalone="yes"?>
<Relationships xmlns="http://schemas.openxmlformats.org/package/2006/relationships"><Relationship Id="rId8" Type="http://schemas.openxmlformats.org/officeDocument/2006/relationships/tags" Target="../tags/tag437.xml"/><Relationship Id="rId13" Type="http://schemas.openxmlformats.org/officeDocument/2006/relationships/image" Target="../media/image34.png"/><Relationship Id="rId3" Type="http://schemas.openxmlformats.org/officeDocument/2006/relationships/tags" Target="../tags/tag432.xml"/><Relationship Id="rId7" Type="http://schemas.openxmlformats.org/officeDocument/2006/relationships/tags" Target="../tags/tag436.xml"/><Relationship Id="rId12" Type="http://schemas.openxmlformats.org/officeDocument/2006/relationships/image" Target="../media/image27.emf"/><Relationship Id="rId2" Type="http://schemas.openxmlformats.org/officeDocument/2006/relationships/tags" Target="../tags/tag431.xml"/><Relationship Id="rId1" Type="http://schemas.openxmlformats.org/officeDocument/2006/relationships/vmlDrawing" Target="../drawings/vmlDrawing62.vml"/><Relationship Id="rId6" Type="http://schemas.openxmlformats.org/officeDocument/2006/relationships/tags" Target="../tags/tag435.xml"/><Relationship Id="rId11" Type="http://schemas.openxmlformats.org/officeDocument/2006/relationships/oleObject" Target="../embeddings/oleObject62.bin"/><Relationship Id="rId5" Type="http://schemas.openxmlformats.org/officeDocument/2006/relationships/tags" Target="../tags/tag434.xml"/><Relationship Id="rId10" Type="http://schemas.openxmlformats.org/officeDocument/2006/relationships/slideMaster" Target="../slideMasters/slideMaster8.xml"/><Relationship Id="rId4" Type="http://schemas.openxmlformats.org/officeDocument/2006/relationships/tags" Target="../tags/tag433.xml"/><Relationship Id="rId9" Type="http://schemas.openxmlformats.org/officeDocument/2006/relationships/tags" Target="../tags/tag438.xml"/></Relationships>
</file>

<file path=ppt/slideLayouts/_rels/slideLayout247.xml.rels><?xml version="1.0" encoding="UTF-8" standalone="yes"?>
<Relationships xmlns="http://schemas.openxmlformats.org/package/2006/relationships"><Relationship Id="rId8" Type="http://schemas.openxmlformats.org/officeDocument/2006/relationships/tags" Target="../tags/tag445.xml"/><Relationship Id="rId13" Type="http://schemas.openxmlformats.org/officeDocument/2006/relationships/image" Target="../media/image34.png"/><Relationship Id="rId3" Type="http://schemas.openxmlformats.org/officeDocument/2006/relationships/tags" Target="../tags/tag440.xml"/><Relationship Id="rId7" Type="http://schemas.openxmlformats.org/officeDocument/2006/relationships/tags" Target="../tags/tag444.xml"/><Relationship Id="rId12" Type="http://schemas.openxmlformats.org/officeDocument/2006/relationships/image" Target="../media/image24.emf"/><Relationship Id="rId2" Type="http://schemas.openxmlformats.org/officeDocument/2006/relationships/tags" Target="../tags/tag439.xml"/><Relationship Id="rId1" Type="http://schemas.openxmlformats.org/officeDocument/2006/relationships/vmlDrawing" Target="../drawings/vmlDrawing63.vml"/><Relationship Id="rId6" Type="http://schemas.openxmlformats.org/officeDocument/2006/relationships/tags" Target="../tags/tag443.xml"/><Relationship Id="rId11" Type="http://schemas.openxmlformats.org/officeDocument/2006/relationships/oleObject" Target="../embeddings/oleObject63.bin"/><Relationship Id="rId5" Type="http://schemas.openxmlformats.org/officeDocument/2006/relationships/tags" Target="../tags/tag442.xml"/><Relationship Id="rId10" Type="http://schemas.openxmlformats.org/officeDocument/2006/relationships/slideMaster" Target="../slideMasters/slideMaster8.xml"/><Relationship Id="rId4" Type="http://schemas.openxmlformats.org/officeDocument/2006/relationships/tags" Target="../tags/tag441.xml"/><Relationship Id="rId9" Type="http://schemas.openxmlformats.org/officeDocument/2006/relationships/tags" Target="../tags/tag446.xml"/></Relationships>
</file>

<file path=ppt/slideLayouts/_rels/slideLayout248.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448.xml"/><Relationship Id="rId7" Type="http://schemas.openxmlformats.org/officeDocument/2006/relationships/tags" Target="../tags/tag452.xml"/><Relationship Id="rId2" Type="http://schemas.openxmlformats.org/officeDocument/2006/relationships/tags" Target="../tags/tag447.xml"/><Relationship Id="rId1" Type="http://schemas.openxmlformats.org/officeDocument/2006/relationships/vmlDrawing" Target="../drawings/vmlDrawing64.vml"/><Relationship Id="rId6" Type="http://schemas.openxmlformats.org/officeDocument/2006/relationships/tags" Target="../tags/tag451.xml"/><Relationship Id="rId11" Type="http://schemas.openxmlformats.org/officeDocument/2006/relationships/image" Target="../media/image33.wmf"/><Relationship Id="rId5" Type="http://schemas.openxmlformats.org/officeDocument/2006/relationships/tags" Target="../tags/tag450.xml"/><Relationship Id="rId10" Type="http://schemas.openxmlformats.org/officeDocument/2006/relationships/image" Target="../media/image25.emf"/><Relationship Id="rId4" Type="http://schemas.openxmlformats.org/officeDocument/2006/relationships/tags" Target="../tags/tag449.xml"/><Relationship Id="rId9" Type="http://schemas.openxmlformats.org/officeDocument/2006/relationships/oleObject" Target="../embeddings/oleObject64.bin"/></Relationships>
</file>

<file path=ppt/slideLayouts/_rels/slideLayout24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454.xml"/><Relationship Id="rId7" Type="http://schemas.openxmlformats.org/officeDocument/2006/relationships/oleObject" Target="../embeddings/oleObject65.bin"/><Relationship Id="rId2" Type="http://schemas.openxmlformats.org/officeDocument/2006/relationships/tags" Target="../tags/tag453.xml"/><Relationship Id="rId1" Type="http://schemas.openxmlformats.org/officeDocument/2006/relationships/vmlDrawing" Target="../drawings/vmlDrawing65.vml"/><Relationship Id="rId6" Type="http://schemas.openxmlformats.org/officeDocument/2006/relationships/slideMaster" Target="../slideMasters/slideMaster8.xml"/><Relationship Id="rId5" Type="http://schemas.openxmlformats.org/officeDocument/2006/relationships/tags" Target="../tags/tag456.xml"/><Relationship Id="rId4" Type="http://schemas.openxmlformats.org/officeDocument/2006/relationships/tags" Target="../tags/tag455.xml"/><Relationship Id="rId9" Type="http://schemas.openxmlformats.org/officeDocument/2006/relationships/image" Target="../media/image33.w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tags" Target="../tags/tag458.xml"/><Relationship Id="rId7" Type="http://schemas.openxmlformats.org/officeDocument/2006/relationships/image" Target="../media/image34.png"/><Relationship Id="rId2" Type="http://schemas.openxmlformats.org/officeDocument/2006/relationships/tags" Target="../tags/tag457.xml"/><Relationship Id="rId1" Type="http://schemas.openxmlformats.org/officeDocument/2006/relationships/vmlDrawing" Target="../drawings/vmlDrawing66.vml"/><Relationship Id="rId6" Type="http://schemas.openxmlformats.org/officeDocument/2006/relationships/image" Target="../media/image25.emf"/><Relationship Id="rId5" Type="http://schemas.openxmlformats.org/officeDocument/2006/relationships/oleObject" Target="../embeddings/oleObject66.bin"/><Relationship Id="rId4"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tags" Target="../tags/tag481.xml"/><Relationship Id="rId7" Type="http://schemas.openxmlformats.org/officeDocument/2006/relationships/slideMaster" Target="../slideMasters/slideMaster9.xml"/><Relationship Id="rId2" Type="http://schemas.openxmlformats.org/officeDocument/2006/relationships/tags" Target="../tags/tag480.xml"/><Relationship Id="rId1" Type="http://schemas.openxmlformats.org/officeDocument/2006/relationships/vmlDrawing" Target="../drawings/vmlDrawing68.vml"/><Relationship Id="rId6" Type="http://schemas.openxmlformats.org/officeDocument/2006/relationships/tags" Target="../tags/tag484.xml"/><Relationship Id="rId5" Type="http://schemas.openxmlformats.org/officeDocument/2006/relationships/tags" Target="../tags/tag483.xml"/><Relationship Id="rId10" Type="http://schemas.openxmlformats.org/officeDocument/2006/relationships/image" Target="../media/image26.emf"/><Relationship Id="rId4" Type="http://schemas.openxmlformats.org/officeDocument/2006/relationships/tags" Target="../tags/tag482.xml"/><Relationship Id="rId9" Type="http://schemas.openxmlformats.org/officeDocument/2006/relationships/image" Target="../media/image25.emf"/></Relationships>
</file>

<file path=ppt/slideLayouts/_rels/slideLayout254.xml.rels><?xml version="1.0" encoding="UTF-8" standalone="yes"?>
<Relationships xmlns="http://schemas.openxmlformats.org/package/2006/relationships"><Relationship Id="rId8" Type="http://schemas.openxmlformats.org/officeDocument/2006/relationships/tags" Target="../tags/tag491.xml"/><Relationship Id="rId3" Type="http://schemas.openxmlformats.org/officeDocument/2006/relationships/tags" Target="../tags/tag486.xml"/><Relationship Id="rId7" Type="http://schemas.openxmlformats.org/officeDocument/2006/relationships/tags" Target="../tags/tag490.xml"/><Relationship Id="rId2" Type="http://schemas.openxmlformats.org/officeDocument/2006/relationships/tags" Target="../tags/tag485.xml"/><Relationship Id="rId1" Type="http://schemas.openxmlformats.org/officeDocument/2006/relationships/vmlDrawing" Target="../drawings/vmlDrawing69.vml"/><Relationship Id="rId6" Type="http://schemas.openxmlformats.org/officeDocument/2006/relationships/tags" Target="../tags/tag489.xml"/><Relationship Id="rId11" Type="http://schemas.openxmlformats.org/officeDocument/2006/relationships/image" Target="../media/image24.emf"/><Relationship Id="rId5" Type="http://schemas.openxmlformats.org/officeDocument/2006/relationships/tags" Target="../tags/tag488.xml"/><Relationship Id="rId10" Type="http://schemas.openxmlformats.org/officeDocument/2006/relationships/oleObject" Target="../embeddings/oleObject69.bin"/><Relationship Id="rId4" Type="http://schemas.openxmlformats.org/officeDocument/2006/relationships/tags" Target="../tags/tag487.xml"/><Relationship Id="rId9"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493.xml"/><Relationship Id="rId7" Type="http://schemas.openxmlformats.org/officeDocument/2006/relationships/tags" Target="../tags/tag497.xml"/><Relationship Id="rId2" Type="http://schemas.openxmlformats.org/officeDocument/2006/relationships/tags" Target="../tags/tag492.xml"/><Relationship Id="rId1" Type="http://schemas.openxmlformats.org/officeDocument/2006/relationships/vmlDrawing" Target="../drawings/vmlDrawing70.vml"/><Relationship Id="rId6" Type="http://schemas.openxmlformats.org/officeDocument/2006/relationships/tags" Target="../tags/tag496.xml"/><Relationship Id="rId5" Type="http://schemas.openxmlformats.org/officeDocument/2006/relationships/tags" Target="../tags/tag495.xml"/><Relationship Id="rId10" Type="http://schemas.openxmlformats.org/officeDocument/2006/relationships/image" Target="../media/image25.emf"/><Relationship Id="rId4" Type="http://schemas.openxmlformats.org/officeDocument/2006/relationships/tags" Target="../tags/tag494.xml"/><Relationship Id="rId9" Type="http://schemas.openxmlformats.org/officeDocument/2006/relationships/oleObject" Target="../embeddings/oleObject70.bin"/></Relationships>
</file>

<file path=ppt/slideLayouts/_rels/slideLayout256.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499.xml"/><Relationship Id="rId7" Type="http://schemas.openxmlformats.org/officeDocument/2006/relationships/tags" Target="../tags/tag503.xml"/><Relationship Id="rId2" Type="http://schemas.openxmlformats.org/officeDocument/2006/relationships/tags" Target="../tags/tag498.xml"/><Relationship Id="rId1" Type="http://schemas.openxmlformats.org/officeDocument/2006/relationships/vmlDrawing" Target="../drawings/vmlDrawing71.vml"/><Relationship Id="rId6" Type="http://schemas.openxmlformats.org/officeDocument/2006/relationships/tags" Target="../tags/tag502.xml"/><Relationship Id="rId5" Type="http://schemas.openxmlformats.org/officeDocument/2006/relationships/tags" Target="../tags/tag501.xml"/><Relationship Id="rId10" Type="http://schemas.openxmlformats.org/officeDocument/2006/relationships/image" Target="../media/image25.emf"/><Relationship Id="rId4" Type="http://schemas.openxmlformats.org/officeDocument/2006/relationships/tags" Target="../tags/tag500.xml"/><Relationship Id="rId9" Type="http://schemas.openxmlformats.org/officeDocument/2006/relationships/oleObject" Target="../embeddings/oleObject71.bin"/></Relationships>
</file>

<file path=ppt/slideLayouts/_rels/slideLayout257.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505.xml"/><Relationship Id="rId7" Type="http://schemas.openxmlformats.org/officeDocument/2006/relationships/tags" Target="../tags/tag509.xml"/><Relationship Id="rId2" Type="http://schemas.openxmlformats.org/officeDocument/2006/relationships/tags" Target="../tags/tag504.xml"/><Relationship Id="rId1" Type="http://schemas.openxmlformats.org/officeDocument/2006/relationships/vmlDrawing" Target="../drawings/vmlDrawing72.vml"/><Relationship Id="rId6" Type="http://schemas.openxmlformats.org/officeDocument/2006/relationships/tags" Target="../tags/tag508.xml"/><Relationship Id="rId5" Type="http://schemas.openxmlformats.org/officeDocument/2006/relationships/tags" Target="../tags/tag507.xml"/><Relationship Id="rId10" Type="http://schemas.openxmlformats.org/officeDocument/2006/relationships/image" Target="../media/image25.emf"/><Relationship Id="rId4" Type="http://schemas.openxmlformats.org/officeDocument/2006/relationships/tags" Target="../tags/tag506.xml"/><Relationship Id="rId9" Type="http://schemas.openxmlformats.org/officeDocument/2006/relationships/oleObject" Target="../embeddings/oleObject72.bin"/></Relationships>
</file>

<file path=ppt/slideLayouts/_rels/slideLayout258.xml.rels><?xml version="1.0" encoding="UTF-8" standalone="yes"?>
<Relationships xmlns="http://schemas.openxmlformats.org/package/2006/relationships"><Relationship Id="rId8" Type="http://schemas.openxmlformats.org/officeDocument/2006/relationships/tags" Target="../tags/tag516.xml"/><Relationship Id="rId3" Type="http://schemas.openxmlformats.org/officeDocument/2006/relationships/tags" Target="../tags/tag511.xml"/><Relationship Id="rId7" Type="http://schemas.openxmlformats.org/officeDocument/2006/relationships/tags" Target="../tags/tag515.xml"/><Relationship Id="rId2" Type="http://schemas.openxmlformats.org/officeDocument/2006/relationships/tags" Target="../tags/tag510.xml"/><Relationship Id="rId1" Type="http://schemas.openxmlformats.org/officeDocument/2006/relationships/vmlDrawing" Target="../drawings/vmlDrawing73.vml"/><Relationship Id="rId6" Type="http://schemas.openxmlformats.org/officeDocument/2006/relationships/tags" Target="../tags/tag514.xml"/><Relationship Id="rId11" Type="http://schemas.openxmlformats.org/officeDocument/2006/relationships/image" Target="../media/image25.emf"/><Relationship Id="rId5" Type="http://schemas.openxmlformats.org/officeDocument/2006/relationships/tags" Target="../tags/tag513.xml"/><Relationship Id="rId10" Type="http://schemas.openxmlformats.org/officeDocument/2006/relationships/oleObject" Target="../embeddings/oleObject73.bin"/><Relationship Id="rId4" Type="http://schemas.openxmlformats.org/officeDocument/2006/relationships/tags" Target="../tags/tag512.xml"/><Relationship Id="rId9"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8" Type="http://schemas.openxmlformats.org/officeDocument/2006/relationships/tags" Target="../tags/tag523.xml"/><Relationship Id="rId3" Type="http://schemas.openxmlformats.org/officeDocument/2006/relationships/tags" Target="../tags/tag518.xml"/><Relationship Id="rId7" Type="http://schemas.openxmlformats.org/officeDocument/2006/relationships/tags" Target="../tags/tag522.xml"/><Relationship Id="rId12" Type="http://schemas.openxmlformats.org/officeDocument/2006/relationships/image" Target="../media/image24.emf"/><Relationship Id="rId2" Type="http://schemas.openxmlformats.org/officeDocument/2006/relationships/tags" Target="../tags/tag517.xml"/><Relationship Id="rId1" Type="http://schemas.openxmlformats.org/officeDocument/2006/relationships/vmlDrawing" Target="../drawings/vmlDrawing74.vml"/><Relationship Id="rId6" Type="http://schemas.openxmlformats.org/officeDocument/2006/relationships/tags" Target="../tags/tag521.xml"/><Relationship Id="rId11" Type="http://schemas.openxmlformats.org/officeDocument/2006/relationships/oleObject" Target="../embeddings/oleObject74.bin"/><Relationship Id="rId5" Type="http://schemas.openxmlformats.org/officeDocument/2006/relationships/tags" Target="../tags/tag520.xml"/><Relationship Id="rId10" Type="http://schemas.openxmlformats.org/officeDocument/2006/relationships/slideMaster" Target="../slideMasters/slideMaster9.xml"/><Relationship Id="rId4" Type="http://schemas.openxmlformats.org/officeDocument/2006/relationships/tags" Target="../tags/tag519.xml"/><Relationship Id="rId9" Type="http://schemas.openxmlformats.org/officeDocument/2006/relationships/tags" Target="../tags/tag5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8" Type="http://schemas.openxmlformats.org/officeDocument/2006/relationships/tags" Target="../tags/tag531.xml"/><Relationship Id="rId3" Type="http://schemas.openxmlformats.org/officeDocument/2006/relationships/tags" Target="../tags/tag526.xml"/><Relationship Id="rId7" Type="http://schemas.openxmlformats.org/officeDocument/2006/relationships/tags" Target="../tags/tag530.xml"/><Relationship Id="rId12" Type="http://schemas.openxmlformats.org/officeDocument/2006/relationships/image" Target="../media/image24.emf"/><Relationship Id="rId2" Type="http://schemas.openxmlformats.org/officeDocument/2006/relationships/tags" Target="../tags/tag525.xml"/><Relationship Id="rId1" Type="http://schemas.openxmlformats.org/officeDocument/2006/relationships/vmlDrawing" Target="../drawings/vmlDrawing75.vml"/><Relationship Id="rId6" Type="http://schemas.openxmlformats.org/officeDocument/2006/relationships/tags" Target="../tags/tag529.xml"/><Relationship Id="rId11" Type="http://schemas.openxmlformats.org/officeDocument/2006/relationships/oleObject" Target="../embeddings/oleObject75.bin"/><Relationship Id="rId5" Type="http://schemas.openxmlformats.org/officeDocument/2006/relationships/tags" Target="../tags/tag528.xml"/><Relationship Id="rId10" Type="http://schemas.openxmlformats.org/officeDocument/2006/relationships/slideMaster" Target="../slideMasters/slideMaster9.xml"/><Relationship Id="rId4" Type="http://schemas.openxmlformats.org/officeDocument/2006/relationships/tags" Target="../tags/tag527.xml"/><Relationship Id="rId9" Type="http://schemas.openxmlformats.org/officeDocument/2006/relationships/tags" Target="../tags/tag532.xml"/></Relationships>
</file>

<file path=ppt/slideLayouts/_rels/slideLayout261.xml.rels><?xml version="1.0" encoding="UTF-8" standalone="yes"?>
<Relationships xmlns="http://schemas.openxmlformats.org/package/2006/relationships"><Relationship Id="rId8" Type="http://schemas.openxmlformats.org/officeDocument/2006/relationships/tags" Target="../tags/tag539.xml"/><Relationship Id="rId3" Type="http://schemas.openxmlformats.org/officeDocument/2006/relationships/tags" Target="../tags/tag534.xml"/><Relationship Id="rId7" Type="http://schemas.openxmlformats.org/officeDocument/2006/relationships/tags" Target="../tags/tag538.xml"/><Relationship Id="rId12" Type="http://schemas.openxmlformats.org/officeDocument/2006/relationships/image" Target="../media/image25.emf"/><Relationship Id="rId2" Type="http://schemas.openxmlformats.org/officeDocument/2006/relationships/tags" Target="../tags/tag533.xml"/><Relationship Id="rId1" Type="http://schemas.openxmlformats.org/officeDocument/2006/relationships/vmlDrawing" Target="../drawings/vmlDrawing76.vml"/><Relationship Id="rId6" Type="http://schemas.openxmlformats.org/officeDocument/2006/relationships/tags" Target="../tags/tag537.xml"/><Relationship Id="rId11" Type="http://schemas.openxmlformats.org/officeDocument/2006/relationships/oleObject" Target="../embeddings/oleObject76.bin"/><Relationship Id="rId5" Type="http://schemas.openxmlformats.org/officeDocument/2006/relationships/tags" Target="../tags/tag536.xml"/><Relationship Id="rId10" Type="http://schemas.openxmlformats.org/officeDocument/2006/relationships/slideMaster" Target="../slideMasters/slideMaster9.xml"/><Relationship Id="rId4" Type="http://schemas.openxmlformats.org/officeDocument/2006/relationships/tags" Target="../tags/tag535.xml"/><Relationship Id="rId9" Type="http://schemas.openxmlformats.org/officeDocument/2006/relationships/tags" Target="../tags/tag540.xml"/></Relationships>
</file>

<file path=ppt/slideLayouts/_rels/slideLayout262.xml.rels><?xml version="1.0" encoding="UTF-8" standalone="yes"?>
<Relationships xmlns="http://schemas.openxmlformats.org/package/2006/relationships"><Relationship Id="rId8" Type="http://schemas.openxmlformats.org/officeDocument/2006/relationships/tags" Target="../tags/tag547.xml"/><Relationship Id="rId3" Type="http://schemas.openxmlformats.org/officeDocument/2006/relationships/tags" Target="../tags/tag542.xml"/><Relationship Id="rId7" Type="http://schemas.openxmlformats.org/officeDocument/2006/relationships/tags" Target="../tags/tag546.xml"/><Relationship Id="rId12" Type="http://schemas.openxmlformats.org/officeDocument/2006/relationships/image" Target="../media/image24.emf"/><Relationship Id="rId2" Type="http://schemas.openxmlformats.org/officeDocument/2006/relationships/tags" Target="../tags/tag541.xml"/><Relationship Id="rId1" Type="http://schemas.openxmlformats.org/officeDocument/2006/relationships/vmlDrawing" Target="../drawings/vmlDrawing77.vml"/><Relationship Id="rId6" Type="http://schemas.openxmlformats.org/officeDocument/2006/relationships/tags" Target="../tags/tag545.xml"/><Relationship Id="rId11" Type="http://schemas.openxmlformats.org/officeDocument/2006/relationships/oleObject" Target="../embeddings/oleObject77.bin"/><Relationship Id="rId5" Type="http://schemas.openxmlformats.org/officeDocument/2006/relationships/tags" Target="../tags/tag544.xml"/><Relationship Id="rId10" Type="http://schemas.openxmlformats.org/officeDocument/2006/relationships/slideMaster" Target="../slideMasters/slideMaster9.xml"/><Relationship Id="rId4" Type="http://schemas.openxmlformats.org/officeDocument/2006/relationships/tags" Target="../tags/tag543.xml"/><Relationship Id="rId9" Type="http://schemas.openxmlformats.org/officeDocument/2006/relationships/tags" Target="../tags/tag548.xml"/></Relationships>
</file>

<file path=ppt/slideLayouts/_rels/slideLayout263.xml.rels><?xml version="1.0" encoding="UTF-8" standalone="yes"?>
<Relationships xmlns="http://schemas.openxmlformats.org/package/2006/relationships"><Relationship Id="rId8" Type="http://schemas.openxmlformats.org/officeDocument/2006/relationships/tags" Target="../tags/tag555.xml"/><Relationship Id="rId3" Type="http://schemas.openxmlformats.org/officeDocument/2006/relationships/tags" Target="../tags/tag550.xml"/><Relationship Id="rId7" Type="http://schemas.openxmlformats.org/officeDocument/2006/relationships/tags" Target="../tags/tag554.xml"/><Relationship Id="rId12" Type="http://schemas.openxmlformats.org/officeDocument/2006/relationships/image" Target="../media/image25.emf"/><Relationship Id="rId2" Type="http://schemas.openxmlformats.org/officeDocument/2006/relationships/tags" Target="../tags/tag549.xml"/><Relationship Id="rId1" Type="http://schemas.openxmlformats.org/officeDocument/2006/relationships/vmlDrawing" Target="../drawings/vmlDrawing78.vml"/><Relationship Id="rId6" Type="http://schemas.openxmlformats.org/officeDocument/2006/relationships/tags" Target="../tags/tag553.xml"/><Relationship Id="rId11" Type="http://schemas.openxmlformats.org/officeDocument/2006/relationships/oleObject" Target="../embeddings/oleObject78.bin"/><Relationship Id="rId5" Type="http://schemas.openxmlformats.org/officeDocument/2006/relationships/tags" Target="../tags/tag552.xml"/><Relationship Id="rId10" Type="http://schemas.openxmlformats.org/officeDocument/2006/relationships/slideMaster" Target="../slideMasters/slideMaster9.xml"/><Relationship Id="rId4" Type="http://schemas.openxmlformats.org/officeDocument/2006/relationships/tags" Target="../tags/tag551.xml"/><Relationship Id="rId9" Type="http://schemas.openxmlformats.org/officeDocument/2006/relationships/tags" Target="../tags/tag556.xml"/></Relationships>
</file>

<file path=ppt/slideLayouts/_rels/slideLayout264.xml.rels><?xml version="1.0" encoding="UTF-8" standalone="yes"?>
<Relationships xmlns="http://schemas.openxmlformats.org/package/2006/relationships"><Relationship Id="rId8" Type="http://schemas.openxmlformats.org/officeDocument/2006/relationships/tags" Target="../tags/tag563.xml"/><Relationship Id="rId3" Type="http://schemas.openxmlformats.org/officeDocument/2006/relationships/tags" Target="../tags/tag558.xml"/><Relationship Id="rId7" Type="http://schemas.openxmlformats.org/officeDocument/2006/relationships/tags" Target="../tags/tag562.xml"/><Relationship Id="rId12" Type="http://schemas.openxmlformats.org/officeDocument/2006/relationships/image" Target="../media/image25.emf"/><Relationship Id="rId2" Type="http://schemas.openxmlformats.org/officeDocument/2006/relationships/tags" Target="../tags/tag557.xml"/><Relationship Id="rId1" Type="http://schemas.openxmlformats.org/officeDocument/2006/relationships/vmlDrawing" Target="../drawings/vmlDrawing79.vml"/><Relationship Id="rId6" Type="http://schemas.openxmlformats.org/officeDocument/2006/relationships/tags" Target="../tags/tag561.xml"/><Relationship Id="rId11" Type="http://schemas.openxmlformats.org/officeDocument/2006/relationships/oleObject" Target="../embeddings/oleObject79.bin"/><Relationship Id="rId5" Type="http://schemas.openxmlformats.org/officeDocument/2006/relationships/tags" Target="../tags/tag560.xml"/><Relationship Id="rId10" Type="http://schemas.openxmlformats.org/officeDocument/2006/relationships/slideMaster" Target="../slideMasters/slideMaster9.xml"/><Relationship Id="rId4" Type="http://schemas.openxmlformats.org/officeDocument/2006/relationships/tags" Target="../tags/tag559.xml"/><Relationship Id="rId9" Type="http://schemas.openxmlformats.org/officeDocument/2006/relationships/tags" Target="../tags/tag564.xml"/></Relationships>
</file>

<file path=ppt/slideLayouts/_rels/slideLayout265.xml.rels><?xml version="1.0" encoding="UTF-8" standalone="yes"?>
<Relationships xmlns="http://schemas.openxmlformats.org/package/2006/relationships"><Relationship Id="rId8" Type="http://schemas.openxmlformats.org/officeDocument/2006/relationships/tags" Target="../tags/tag571.xml"/><Relationship Id="rId3" Type="http://schemas.openxmlformats.org/officeDocument/2006/relationships/tags" Target="../tags/tag566.xml"/><Relationship Id="rId7" Type="http://schemas.openxmlformats.org/officeDocument/2006/relationships/tags" Target="../tags/tag570.xml"/><Relationship Id="rId12" Type="http://schemas.openxmlformats.org/officeDocument/2006/relationships/image" Target="../media/image24.emf"/><Relationship Id="rId2" Type="http://schemas.openxmlformats.org/officeDocument/2006/relationships/tags" Target="../tags/tag565.xml"/><Relationship Id="rId1" Type="http://schemas.openxmlformats.org/officeDocument/2006/relationships/vmlDrawing" Target="../drawings/vmlDrawing80.vml"/><Relationship Id="rId6" Type="http://schemas.openxmlformats.org/officeDocument/2006/relationships/tags" Target="../tags/tag569.xml"/><Relationship Id="rId11" Type="http://schemas.openxmlformats.org/officeDocument/2006/relationships/oleObject" Target="../embeddings/oleObject80.bin"/><Relationship Id="rId5" Type="http://schemas.openxmlformats.org/officeDocument/2006/relationships/tags" Target="../tags/tag568.xml"/><Relationship Id="rId10" Type="http://schemas.openxmlformats.org/officeDocument/2006/relationships/slideMaster" Target="../slideMasters/slideMaster9.xml"/><Relationship Id="rId4" Type="http://schemas.openxmlformats.org/officeDocument/2006/relationships/tags" Target="../tags/tag567.xml"/><Relationship Id="rId9" Type="http://schemas.openxmlformats.org/officeDocument/2006/relationships/tags" Target="../tags/tag572.xml"/></Relationships>
</file>

<file path=ppt/slideLayouts/_rels/slideLayout266.xml.rels><?xml version="1.0" encoding="UTF-8" standalone="yes"?>
<Relationships xmlns="http://schemas.openxmlformats.org/package/2006/relationships"><Relationship Id="rId8" Type="http://schemas.openxmlformats.org/officeDocument/2006/relationships/tags" Target="../tags/tag579.xml"/><Relationship Id="rId3" Type="http://schemas.openxmlformats.org/officeDocument/2006/relationships/tags" Target="../tags/tag574.xml"/><Relationship Id="rId7" Type="http://schemas.openxmlformats.org/officeDocument/2006/relationships/tags" Target="../tags/tag578.xml"/><Relationship Id="rId12" Type="http://schemas.openxmlformats.org/officeDocument/2006/relationships/image" Target="../media/image25.emf"/><Relationship Id="rId2" Type="http://schemas.openxmlformats.org/officeDocument/2006/relationships/tags" Target="../tags/tag573.xml"/><Relationship Id="rId1" Type="http://schemas.openxmlformats.org/officeDocument/2006/relationships/vmlDrawing" Target="../drawings/vmlDrawing81.vml"/><Relationship Id="rId6" Type="http://schemas.openxmlformats.org/officeDocument/2006/relationships/tags" Target="../tags/tag577.xml"/><Relationship Id="rId11" Type="http://schemas.openxmlformats.org/officeDocument/2006/relationships/oleObject" Target="../embeddings/oleObject81.bin"/><Relationship Id="rId5" Type="http://schemas.openxmlformats.org/officeDocument/2006/relationships/tags" Target="../tags/tag576.xml"/><Relationship Id="rId10" Type="http://schemas.openxmlformats.org/officeDocument/2006/relationships/slideMaster" Target="../slideMasters/slideMaster9.xml"/><Relationship Id="rId4" Type="http://schemas.openxmlformats.org/officeDocument/2006/relationships/tags" Target="../tags/tag575.xml"/><Relationship Id="rId9" Type="http://schemas.openxmlformats.org/officeDocument/2006/relationships/tags" Target="../tags/tag580.xml"/></Relationships>
</file>

<file path=ppt/slideLayouts/_rels/slideLayout267.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582.xml"/><Relationship Id="rId7" Type="http://schemas.openxmlformats.org/officeDocument/2006/relationships/tags" Target="../tags/tag586.xml"/><Relationship Id="rId2" Type="http://schemas.openxmlformats.org/officeDocument/2006/relationships/tags" Target="../tags/tag581.xml"/><Relationship Id="rId1" Type="http://schemas.openxmlformats.org/officeDocument/2006/relationships/vmlDrawing" Target="../drawings/vmlDrawing82.vml"/><Relationship Id="rId6" Type="http://schemas.openxmlformats.org/officeDocument/2006/relationships/tags" Target="../tags/tag585.xml"/><Relationship Id="rId5" Type="http://schemas.openxmlformats.org/officeDocument/2006/relationships/tags" Target="../tags/tag584.xml"/><Relationship Id="rId10" Type="http://schemas.openxmlformats.org/officeDocument/2006/relationships/image" Target="../media/image25.emf"/><Relationship Id="rId4" Type="http://schemas.openxmlformats.org/officeDocument/2006/relationships/tags" Target="../tags/tag583.xml"/><Relationship Id="rId9" Type="http://schemas.openxmlformats.org/officeDocument/2006/relationships/oleObject" Target="../embeddings/oleObject82.bin"/></Relationships>
</file>

<file path=ppt/slideLayouts/_rels/slideLayout26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588.xml"/><Relationship Id="rId7" Type="http://schemas.openxmlformats.org/officeDocument/2006/relationships/oleObject" Target="../embeddings/oleObject83.bin"/><Relationship Id="rId2" Type="http://schemas.openxmlformats.org/officeDocument/2006/relationships/tags" Target="../tags/tag587.xml"/><Relationship Id="rId1" Type="http://schemas.openxmlformats.org/officeDocument/2006/relationships/vmlDrawing" Target="../drawings/vmlDrawing83.vml"/><Relationship Id="rId6" Type="http://schemas.openxmlformats.org/officeDocument/2006/relationships/slideMaster" Target="../slideMasters/slideMaster9.xml"/><Relationship Id="rId5" Type="http://schemas.openxmlformats.org/officeDocument/2006/relationships/tags" Target="../tags/tag590.xml"/><Relationship Id="rId4" Type="http://schemas.openxmlformats.org/officeDocument/2006/relationships/tags" Target="../tags/tag589.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91.xml"/><Relationship Id="rId1" Type="http://schemas.openxmlformats.org/officeDocument/2006/relationships/vmlDrawing" Target="../drawings/vmlDrawing84.v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oleObject" Target="../embeddings/oleObject84.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8" Type="http://schemas.openxmlformats.org/officeDocument/2006/relationships/tags" Target="../tags/tag598.xml"/><Relationship Id="rId13" Type="http://schemas.openxmlformats.org/officeDocument/2006/relationships/image" Target="../media/image24.emf"/><Relationship Id="rId3" Type="http://schemas.openxmlformats.org/officeDocument/2006/relationships/tags" Target="../tags/tag593.xml"/><Relationship Id="rId7" Type="http://schemas.openxmlformats.org/officeDocument/2006/relationships/tags" Target="../tags/tag597.xml"/><Relationship Id="rId12" Type="http://schemas.openxmlformats.org/officeDocument/2006/relationships/oleObject" Target="../embeddings/oleObject85.bin"/><Relationship Id="rId2" Type="http://schemas.openxmlformats.org/officeDocument/2006/relationships/tags" Target="../tags/tag592.xml"/><Relationship Id="rId1" Type="http://schemas.openxmlformats.org/officeDocument/2006/relationships/vmlDrawing" Target="../drawings/vmlDrawing85.vml"/><Relationship Id="rId6" Type="http://schemas.openxmlformats.org/officeDocument/2006/relationships/tags" Target="../tags/tag596.xml"/><Relationship Id="rId11" Type="http://schemas.openxmlformats.org/officeDocument/2006/relationships/slideMaster" Target="../slideMasters/slideMaster9.xml"/><Relationship Id="rId5" Type="http://schemas.openxmlformats.org/officeDocument/2006/relationships/tags" Target="../tags/tag595.xml"/><Relationship Id="rId10" Type="http://schemas.openxmlformats.org/officeDocument/2006/relationships/tags" Target="../tags/tag600.xml"/><Relationship Id="rId4" Type="http://schemas.openxmlformats.org/officeDocument/2006/relationships/tags" Target="../tags/tag594.xml"/><Relationship Id="rId9" Type="http://schemas.openxmlformats.org/officeDocument/2006/relationships/tags" Target="../tags/tag599.xml"/><Relationship Id="rId14" Type="http://schemas.openxmlformats.org/officeDocument/2006/relationships/image" Target="../media/image35.png"/></Relationships>
</file>

<file path=ppt/slideLayouts/_rels/slideLayout271.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602.xml"/><Relationship Id="rId7" Type="http://schemas.openxmlformats.org/officeDocument/2006/relationships/tags" Target="../tags/tag606.xml"/><Relationship Id="rId2" Type="http://schemas.openxmlformats.org/officeDocument/2006/relationships/tags" Target="../tags/tag601.xml"/><Relationship Id="rId1" Type="http://schemas.openxmlformats.org/officeDocument/2006/relationships/vmlDrawing" Target="../drawings/vmlDrawing86.vml"/><Relationship Id="rId6" Type="http://schemas.openxmlformats.org/officeDocument/2006/relationships/tags" Target="../tags/tag605.xml"/><Relationship Id="rId11" Type="http://schemas.openxmlformats.org/officeDocument/2006/relationships/image" Target="../media/image36.png"/><Relationship Id="rId5" Type="http://schemas.openxmlformats.org/officeDocument/2006/relationships/tags" Target="../tags/tag604.xml"/><Relationship Id="rId10" Type="http://schemas.openxmlformats.org/officeDocument/2006/relationships/image" Target="../media/image25.emf"/><Relationship Id="rId4" Type="http://schemas.openxmlformats.org/officeDocument/2006/relationships/tags" Target="../tags/tag603.xml"/><Relationship Id="rId9" Type="http://schemas.openxmlformats.org/officeDocument/2006/relationships/oleObject" Target="../embeddings/oleObject86.bin"/></Relationships>
</file>

<file path=ppt/slideLayouts/_rels/slideLayout272.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608.xml"/><Relationship Id="rId7" Type="http://schemas.openxmlformats.org/officeDocument/2006/relationships/tags" Target="../tags/tag612.xml"/><Relationship Id="rId2" Type="http://schemas.openxmlformats.org/officeDocument/2006/relationships/tags" Target="../tags/tag607.xml"/><Relationship Id="rId1" Type="http://schemas.openxmlformats.org/officeDocument/2006/relationships/vmlDrawing" Target="../drawings/vmlDrawing87.vml"/><Relationship Id="rId6" Type="http://schemas.openxmlformats.org/officeDocument/2006/relationships/tags" Target="../tags/tag611.xml"/><Relationship Id="rId5" Type="http://schemas.openxmlformats.org/officeDocument/2006/relationships/tags" Target="../tags/tag610.xml"/><Relationship Id="rId10" Type="http://schemas.openxmlformats.org/officeDocument/2006/relationships/image" Target="../media/image24.emf"/><Relationship Id="rId4" Type="http://schemas.openxmlformats.org/officeDocument/2006/relationships/tags" Target="../tags/tag609.xml"/><Relationship Id="rId9" Type="http://schemas.openxmlformats.org/officeDocument/2006/relationships/oleObject" Target="../embeddings/oleObject87.bin"/></Relationships>
</file>

<file path=ppt/slideLayouts/_rels/slideLayout273.xml.rels><?xml version="1.0" encoding="UTF-8" standalone="yes"?>
<Relationships xmlns="http://schemas.openxmlformats.org/package/2006/relationships"><Relationship Id="rId3" Type="http://schemas.openxmlformats.org/officeDocument/2006/relationships/tags" Target="../tags/tag614.xml"/><Relationship Id="rId2" Type="http://schemas.openxmlformats.org/officeDocument/2006/relationships/tags" Target="../tags/tag613.xml"/><Relationship Id="rId1" Type="http://schemas.openxmlformats.org/officeDocument/2006/relationships/vmlDrawing" Target="../drawings/vmlDrawing88.vml"/><Relationship Id="rId6" Type="http://schemas.openxmlformats.org/officeDocument/2006/relationships/image" Target="../media/image37.emf"/><Relationship Id="rId5" Type="http://schemas.openxmlformats.org/officeDocument/2006/relationships/oleObject" Target="../embeddings/oleObject88.bin"/><Relationship Id="rId4"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8" Type="http://schemas.openxmlformats.org/officeDocument/2006/relationships/tags" Target="../tags/tag642.xml"/><Relationship Id="rId3" Type="http://schemas.openxmlformats.org/officeDocument/2006/relationships/tags" Target="../tags/tag637.xml"/><Relationship Id="rId7" Type="http://schemas.openxmlformats.org/officeDocument/2006/relationships/tags" Target="../tags/tag641.xml"/><Relationship Id="rId12" Type="http://schemas.openxmlformats.org/officeDocument/2006/relationships/image" Target="../media/image24.emf"/><Relationship Id="rId2" Type="http://schemas.openxmlformats.org/officeDocument/2006/relationships/tags" Target="../tags/tag636.xml"/><Relationship Id="rId1" Type="http://schemas.openxmlformats.org/officeDocument/2006/relationships/vmlDrawing" Target="../drawings/vmlDrawing90.vml"/><Relationship Id="rId6" Type="http://schemas.openxmlformats.org/officeDocument/2006/relationships/tags" Target="../tags/tag640.xml"/><Relationship Id="rId11" Type="http://schemas.openxmlformats.org/officeDocument/2006/relationships/oleObject" Target="../embeddings/oleObject90.bin"/><Relationship Id="rId5" Type="http://schemas.openxmlformats.org/officeDocument/2006/relationships/tags" Target="../tags/tag639.xml"/><Relationship Id="rId10" Type="http://schemas.openxmlformats.org/officeDocument/2006/relationships/slideMaster" Target="../slideMasters/slideMaster11.xml"/><Relationship Id="rId4" Type="http://schemas.openxmlformats.org/officeDocument/2006/relationships/tags" Target="../tags/tag638.xml"/><Relationship Id="rId9" Type="http://schemas.openxmlformats.org/officeDocument/2006/relationships/tags" Target="../tags/tag643.xml"/></Relationships>
</file>

<file path=ppt/slideLayouts/_rels/slideLayout293.xml.rels><?xml version="1.0" encoding="UTF-8" standalone="yes"?>
<Relationships xmlns="http://schemas.openxmlformats.org/package/2006/relationships"><Relationship Id="rId8" Type="http://schemas.openxmlformats.org/officeDocument/2006/relationships/tags" Target="../tags/tag650.xml"/><Relationship Id="rId3" Type="http://schemas.openxmlformats.org/officeDocument/2006/relationships/tags" Target="../tags/tag645.xml"/><Relationship Id="rId7" Type="http://schemas.openxmlformats.org/officeDocument/2006/relationships/tags" Target="../tags/tag649.xml"/><Relationship Id="rId2" Type="http://schemas.openxmlformats.org/officeDocument/2006/relationships/tags" Target="../tags/tag644.xml"/><Relationship Id="rId1" Type="http://schemas.openxmlformats.org/officeDocument/2006/relationships/vmlDrawing" Target="../drawings/vmlDrawing91.vml"/><Relationship Id="rId6" Type="http://schemas.openxmlformats.org/officeDocument/2006/relationships/tags" Target="../tags/tag648.xml"/><Relationship Id="rId11" Type="http://schemas.openxmlformats.org/officeDocument/2006/relationships/image" Target="../media/image24.emf"/><Relationship Id="rId5" Type="http://schemas.openxmlformats.org/officeDocument/2006/relationships/tags" Target="../tags/tag647.xml"/><Relationship Id="rId10" Type="http://schemas.openxmlformats.org/officeDocument/2006/relationships/oleObject" Target="../embeddings/oleObject91.bin"/><Relationship Id="rId4" Type="http://schemas.openxmlformats.org/officeDocument/2006/relationships/tags" Target="../tags/tag646.xml"/><Relationship Id="rId9"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4.xml.rels><?xml version="1.0" encoding="UTF-8" standalone="yes"?>
<Relationships xmlns="http://schemas.openxmlformats.org/package/2006/relationships"><Relationship Id="rId8" Type="http://schemas.openxmlformats.org/officeDocument/2006/relationships/tags" Target="../tags/tag677.xml"/><Relationship Id="rId3" Type="http://schemas.openxmlformats.org/officeDocument/2006/relationships/tags" Target="../tags/tag672.xml"/><Relationship Id="rId7" Type="http://schemas.openxmlformats.org/officeDocument/2006/relationships/tags" Target="../tags/tag676.xml"/><Relationship Id="rId12" Type="http://schemas.openxmlformats.org/officeDocument/2006/relationships/image" Target="../media/image24.emf"/><Relationship Id="rId2" Type="http://schemas.openxmlformats.org/officeDocument/2006/relationships/tags" Target="../tags/tag671.xml"/><Relationship Id="rId1" Type="http://schemas.openxmlformats.org/officeDocument/2006/relationships/vmlDrawing" Target="../drawings/vmlDrawing93.vml"/><Relationship Id="rId6" Type="http://schemas.openxmlformats.org/officeDocument/2006/relationships/tags" Target="../tags/tag675.xml"/><Relationship Id="rId11" Type="http://schemas.openxmlformats.org/officeDocument/2006/relationships/oleObject" Target="../embeddings/oleObject93.bin"/><Relationship Id="rId5" Type="http://schemas.openxmlformats.org/officeDocument/2006/relationships/tags" Target="../tags/tag674.xml"/><Relationship Id="rId10" Type="http://schemas.openxmlformats.org/officeDocument/2006/relationships/slideMaster" Target="../slideMasters/slideMaster13.xml"/><Relationship Id="rId4" Type="http://schemas.openxmlformats.org/officeDocument/2006/relationships/tags" Target="../tags/tag673.xml"/><Relationship Id="rId9" Type="http://schemas.openxmlformats.org/officeDocument/2006/relationships/tags" Target="../tags/tag678.xml"/></Relationships>
</file>

<file path=ppt/slideLayouts/_rels/slideLayout355.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tags" Target="../tags/tag700.xml"/><Relationship Id="rId7" Type="http://schemas.openxmlformats.org/officeDocument/2006/relationships/slideMaster" Target="../slideMasters/slideMaster14.xml"/><Relationship Id="rId2" Type="http://schemas.openxmlformats.org/officeDocument/2006/relationships/tags" Target="../tags/tag699.xml"/><Relationship Id="rId1" Type="http://schemas.openxmlformats.org/officeDocument/2006/relationships/vmlDrawing" Target="../drawings/vmlDrawing95.vml"/><Relationship Id="rId6" Type="http://schemas.openxmlformats.org/officeDocument/2006/relationships/tags" Target="../tags/tag703.xml"/><Relationship Id="rId5" Type="http://schemas.openxmlformats.org/officeDocument/2006/relationships/tags" Target="../tags/tag702.xml"/><Relationship Id="rId4" Type="http://schemas.openxmlformats.org/officeDocument/2006/relationships/tags" Target="../tags/tag701.xml"/><Relationship Id="rId9" Type="http://schemas.openxmlformats.org/officeDocument/2006/relationships/image" Target="../media/image25.emf"/></Relationships>
</file>

<file path=ppt/slideLayouts/_rels/slideLayout356.xml.rels><?xml version="1.0" encoding="UTF-8" standalone="yes"?>
<Relationships xmlns="http://schemas.openxmlformats.org/package/2006/relationships"><Relationship Id="rId8" Type="http://schemas.openxmlformats.org/officeDocument/2006/relationships/tags" Target="../tags/tag710.xml"/><Relationship Id="rId3" Type="http://schemas.openxmlformats.org/officeDocument/2006/relationships/tags" Target="../tags/tag705.xml"/><Relationship Id="rId7" Type="http://schemas.openxmlformats.org/officeDocument/2006/relationships/tags" Target="../tags/tag709.xml"/><Relationship Id="rId2" Type="http://schemas.openxmlformats.org/officeDocument/2006/relationships/tags" Target="../tags/tag704.xml"/><Relationship Id="rId1" Type="http://schemas.openxmlformats.org/officeDocument/2006/relationships/vmlDrawing" Target="../drawings/vmlDrawing96.vml"/><Relationship Id="rId6" Type="http://schemas.openxmlformats.org/officeDocument/2006/relationships/tags" Target="../tags/tag708.xml"/><Relationship Id="rId11" Type="http://schemas.openxmlformats.org/officeDocument/2006/relationships/image" Target="../media/image24.emf"/><Relationship Id="rId5" Type="http://schemas.openxmlformats.org/officeDocument/2006/relationships/tags" Target="../tags/tag707.xml"/><Relationship Id="rId10" Type="http://schemas.openxmlformats.org/officeDocument/2006/relationships/oleObject" Target="../embeddings/oleObject96.bin"/><Relationship Id="rId4" Type="http://schemas.openxmlformats.org/officeDocument/2006/relationships/tags" Target="../tags/tag706.xml"/><Relationship Id="rId9" Type="http://schemas.openxmlformats.org/officeDocument/2006/relationships/slideMaster" Target="../slideMasters/slideMaster14.xml"/></Relationships>
</file>

<file path=ppt/slideLayouts/_rels/slideLayout357.xml.rels><?xml version="1.0" encoding="UTF-8" standalone="yes"?>
<Relationships xmlns="http://schemas.openxmlformats.org/package/2006/relationships"><Relationship Id="rId8" Type="http://schemas.openxmlformats.org/officeDocument/2006/relationships/slideMaster" Target="../slideMasters/slideMaster14.xml"/><Relationship Id="rId3" Type="http://schemas.openxmlformats.org/officeDocument/2006/relationships/tags" Target="../tags/tag712.xml"/><Relationship Id="rId7" Type="http://schemas.openxmlformats.org/officeDocument/2006/relationships/tags" Target="../tags/tag716.xml"/><Relationship Id="rId2" Type="http://schemas.openxmlformats.org/officeDocument/2006/relationships/tags" Target="../tags/tag711.xml"/><Relationship Id="rId1" Type="http://schemas.openxmlformats.org/officeDocument/2006/relationships/vmlDrawing" Target="../drawings/vmlDrawing97.vml"/><Relationship Id="rId6" Type="http://schemas.openxmlformats.org/officeDocument/2006/relationships/tags" Target="../tags/tag715.xml"/><Relationship Id="rId5" Type="http://schemas.openxmlformats.org/officeDocument/2006/relationships/tags" Target="../tags/tag714.xml"/><Relationship Id="rId10" Type="http://schemas.openxmlformats.org/officeDocument/2006/relationships/image" Target="../media/image25.emf"/><Relationship Id="rId4" Type="http://schemas.openxmlformats.org/officeDocument/2006/relationships/tags" Target="../tags/tag713.xml"/><Relationship Id="rId9" Type="http://schemas.openxmlformats.org/officeDocument/2006/relationships/oleObject" Target="../embeddings/oleObject97.bin"/></Relationships>
</file>

<file path=ppt/slideLayouts/_rels/slideLayout358.xml.rels><?xml version="1.0" encoding="UTF-8" standalone="yes"?>
<Relationships xmlns="http://schemas.openxmlformats.org/package/2006/relationships"><Relationship Id="rId8" Type="http://schemas.openxmlformats.org/officeDocument/2006/relationships/slideMaster" Target="../slideMasters/slideMaster14.xml"/><Relationship Id="rId3" Type="http://schemas.openxmlformats.org/officeDocument/2006/relationships/tags" Target="../tags/tag718.xml"/><Relationship Id="rId7" Type="http://schemas.openxmlformats.org/officeDocument/2006/relationships/tags" Target="../tags/tag722.xml"/><Relationship Id="rId2" Type="http://schemas.openxmlformats.org/officeDocument/2006/relationships/tags" Target="../tags/tag717.xml"/><Relationship Id="rId1" Type="http://schemas.openxmlformats.org/officeDocument/2006/relationships/vmlDrawing" Target="../drawings/vmlDrawing98.vml"/><Relationship Id="rId6" Type="http://schemas.openxmlformats.org/officeDocument/2006/relationships/tags" Target="../tags/tag721.xml"/><Relationship Id="rId5" Type="http://schemas.openxmlformats.org/officeDocument/2006/relationships/tags" Target="../tags/tag720.xml"/><Relationship Id="rId10" Type="http://schemas.openxmlformats.org/officeDocument/2006/relationships/image" Target="../media/image25.emf"/><Relationship Id="rId4" Type="http://schemas.openxmlformats.org/officeDocument/2006/relationships/tags" Target="../tags/tag719.xml"/><Relationship Id="rId9" Type="http://schemas.openxmlformats.org/officeDocument/2006/relationships/oleObject" Target="../embeddings/oleObject98.bin"/></Relationships>
</file>

<file path=ppt/slideLayouts/_rels/slideLayout359.xml.rels><?xml version="1.0" encoding="UTF-8" standalone="yes"?>
<Relationships xmlns="http://schemas.openxmlformats.org/package/2006/relationships"><Relationship Id="rId8" Type="http://schemas.openxmlformats.org/officeDocument/2006/relationships/slideMaster" Target="../slideMasters/slideMaster14.xml"/><Relationship Id="rId3" Type="http://schemas.openxmlformats.org/officeDocument/2006/relationships/tags" Target="../tags/tag724.xml"/><Relationship Id="rId7" Type="http://schemas.openxmlformats.org/officeDocument/2006/relationships/tags" Target="../tags/tag728.xml"/><Relationship Id="rId2" Type="http://schemas.openxmlformats.org/officeDocument/2006/relationships/tags" Target="../tags/tag723.xml"/><Relationship Id="rId1" Type="http://schemas.openxmlformats.org/officeDocument/2006/relationships/vmlDrawing" Target="../drawings/vmlDrawing99.vml"/><Relationship Id="rId6" Type="http://schemas.openxmlformats.org/officeDocument/2006/relationships/tags" Target="../tags/tag727.xml"/><Relationship Id="rId5" Type="http://schemas.openxmlformats.org/officeDocument/2006/relationships/tags" Target="../tags/tag726.xml"/><Relationship Id="rId10" Type="http://schemas.openxmlformats.org/officeDocument/2006/relationships/image" Target="../media/image25.emf"/><Relationship Id="rId4" Type="http://schemas.openxmlformats.org/officeDocument/2006/relationships/tags" Target="../tags/tag725.xml"/><Relationship Id="rId9" Type="http://schemas.openxmlformats.org/officeDocument/2006/relationships/oleObject" Target="../embeddings/oleObject99.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8" Type="http://schemas.openxmlformats.org/officeDocument/2006/relationships/tags" Target="../tags/tag735.xml"/><Relationship Id="rId3" Type="http://schemas.openxmlformats.org/officeDocument/2006/relationships/tags" Target="../tags/tag730.xml"/><Relationship Id="rId7" Type="http://schemas.openxmlformats.org/officeDocument/2006/relationships/tags" Target="../tags/tag734.xml"/><Relationship Id="rId2" Type="http://schemas.openxmlformats.org/officeDocument/2006/relationships/tags" Target="../tags/tag729.xml"/><Relationship Id="rId1" Type="http://schemas.openxmlformats.org/officeDocument/2006/relationships/vmlDrawing" Target="../drawings/vmlDrawing100.vml"/><Relationship Id="rId6" Type="http://schemas.openxmlformats.org/officeDocument/2006/relationships/tags" Target="../tags/tag733.xml"/><Relationship Id="rId11" Type="http://schemas.openxmlformats.org/officeDocument/2006/relationships/image" Target="../media/image25.emf"/><Relationship Id="rId5" Type="http://schemas.openxmlformats.org/officeDocument/2006/relationships/tags" Target="../tags/tag732.xml"/><Relationship Id="rId10" Type="http://schemas.openxmlformats.org/officeDocument/2006/relationships/oleObject" Target="../embeddings/oleObject100.bin"/><Relationship Id="rId4" Type="http://schemas.openxmlformats.org/officeDocument/2006/relationships/tags" Target="../tags/tag731.xml"/><Relationship Id="rId9" Type="http://schemas.openxmlformats.org/officeDocument/2006/relationships/slideMaster" Target="../slideMasters/slideMaster14.xml"/></Relationships>
</file>

<file path=ppt/slideLayouts/_rels/slideLayout361.xml.rels><?xml version="1.0" encoding="UTF-8" standalone="yes"?>
<Relationships xmlns="http://schemas.openxmlformats.org/package/2006/relationships"><Relationship Id="rId8" Type="http://schemas.openxmlformats.org/officeDocument/2006/relationships/tags" Target="../tags/tag742.xml"/><Relationship Id="rId3" Type="http://schemas.openxmlformats.org/officeDocument/2006/relationships/tags" Target="../tags/tag737.xml"/><Relationship Id="rId7" Type="http://schemas.openxmlformats.org/officeDocument/2006/relationships/tags" Target="../tags/tag741.xml"/><Relationship Id="rId12" Type="http://schemas.openxmlformats.org/officeDocument/2006/relationships/image" Target="../media/image24.emf"/><Relationship Id="rId2" Type="http://schemas.openxmlformats.org/officeDocument/2006/relationships/tags" Target="../tags/tag736.xml"/><Relationship Id="rId1" Type="http://schemas.openxmlformats.org/officeDocument/2006/relationships/vmlDrawing" Target="../drawings/vmlDrawing101.vml"/><Relationship Id="rId6" Type="http://schemas.openxmlformats.org/officeDocument/2006/relationships/tags" Target="../tags/tag740.xml"/><Relationship Id="rId11" Type="http://schemas.openxmlformats.org/officeDocument/2006/relationships/oleObject" Target="../embeddings/oleObject101.bin"/><Relationship Id="rId5" Type="http://schemas.openxmlformats.org/officeDocument/2006/relationships/tags" Target="../tags/tag739.xml"/><Relationship Id="rId10" Type="http://schemas.openxmlformats.org/officeDocument/2006/relationships/slideMaster" Target="../slideMasters/slideMaster14.xml"/><Relationship Id="rId4" Type="http://schemas.openxmlformats.org/officeDocument/2006/relationships/tags" Target="../tags/tag738.xml"/><Relationship Id="rId9" Type="http://schemas.openxmlformats.org/officeDocument/2006/relationships/tags" Target="../tags/tag743.xml"/></Relationships>
</file>

<file path=ppt/slideLayouts/_rels/slideLayout362.xml.rels><?xml version="1.0" encoding="UTF-8" standalone="yes"?>
<Relationships xmlns="http://schemas.openxmlformats.org/package/2006/relationships"><Relationship Id="rId8" Type="http://schemas.openxmlformats.org/officeDocument/2006/relationships/tags" Target="../tags/tag750.xml"/><Relationship Id="rId3" Type="http://schemas.openxmlformats.org/officeDocument/2006/relationships/tags" Target="../tags/tag745.xml"/><Relationship Id="rId7" Type="http://schemas.openxmlformats.org/officeDocument/2006/relationships/tags" Target="../tags/tag749.xml"/><Relationship Id="rId12" Type="http://schemas.openxmlformats.org/officeDocument/2006/relationships/image" Target="../media/image24.emf"/><Relationship Id="rId2" Type="http://schemas.openxmlformats.org/officeDocument/2006/relationships/tags" Target="../tags/tag744.xml"/><Relationship Id="rId1" Type="http://schemas.openxmlformats.org/officeDocument/2006/relationships/vmlDrawing" Target="../drawings/vmlDrawing102.vml"/><Relationship Id="rId6" Type="http://schemas.openxmlformats.org/officeDocument/2006/relationships/tags" Target="../tags/tag748.xml"/><Relationship Id="rId11" Type="http://schemas.openxmlformats.org/officeDocument/2006/relationships/oleObject" Target="../embeddings/oleObject102.bin"/><Relationship Id="rId5" Type="http://schemas.openxmlformats.org/officeDocument/2006/relationships/tags" Target="../tags/tag747.xml"/><Relationship Id="rId10" Type="http://schemas.openxmlformats.org/officeDocument/2006/relationships/slideMaster" Target="../slideMasters/slideMaster14.xml"/><Relationship Id="rId4" Type="http://schemas.openxmlformats.org/officeDocument/2006/relationships/tags" Target="../tags/tag746.xml"/><Relationship Id="rId9" Type="http://schemas.openxmlformats.org/officeDocument/2006/relationships/tags" Target="../tags/tag751.xml"/></Relationships>
</file>

<file path=ppt/slideLayouts/_rels/slideLayout363.xml.rels><?xml version="1.0" encoding="UTF-8" standalone="yes"?>
<Relationships xmlns="http://schemas.openxmlformats.org/package/2006/relationships"><Relationship Id="rId8" Type="http://schemas.openxmlformats.org/officeDocument/2006/relationships/tags" Target="../tags/tag758.xml"/><Relationship Id="rId3" Type="http://schemas.openxmlformats.org/officeDocument/2006/relationships/tags" Target="../tags/tag753.xml"/><Relationship Id="rId7" Type="http://schemas.openxmlformats.org/officeDocument/2006/relationships/tags" Target="../tags/tag757.xml"/><Relationship Id="rId12" Type="http://schemas.openxmlformats.org/officeDocument/2006/relationships/image" Target="../media/image24.emf"/><Relationship Id="rId2" Type="http://schemas.openxmlformats.org/officeDocument/2006/relationships/tags" Target="../tags/tag752.xml"/><Relationship Id="rId1" Type="http://schemas.openxmlformats.org/officeDocument/2006/relationships/vmlDrawing" Target="../drawings/vmlDrawing103.vml"/><Relationship Id="rId6" Type="http://schemas.openxmlformats.org/officeDocument/2006/relationships/tags" Target="../tags/tag756.xml"/><Relationship Id="rId11" Type="http://schemas.openxmlformats.org/officeDocument/2006/relationships/oleObject" Target="../embeddings/oleObject103.bin"/><Relationship Id="rId5" Type="http://schemas.openxmlformats.org/officeDocument/2006/relationships/tags" Target="../tags/tag755.xml"/><Relationship Id="rId10" Type="http://schemas.openxmlformats.org/officeDocument/2006/relationships/slideMaster" Target="../slideMasters/slideMaster14.xml"/><Relationship Id="rId4" Type="http://schemas.openxmlformats.org/officeDocument/2006/relationships/tags" Target="../tags/tag754.xml"/><Relationship Id="rId9" Type="http://schemas.openxmlformats.org/officeDocument/2006/relationships/tags" Target="../tags/tag759.xml"/></Relationships>
</file>

<file path=ppt/slideLayouts/_rels/slideLayout364.xml.rels><?xml version="1.0" encoding="UTF-8" standalone="yes"?>
<Relationships xmlns="http://schemas.openxmlformats.org/package/2006/relationships"><Relationship Id="rId8" Type="http://schemas.openxmlformats.org/officeDocument/2006/relationships/tags" Target="../tags/tag766.xml"/><Relationship Id="rId3" Type="http://schemas.openxmlformats.org/officeDocument/2006/relationships/tags" Target="../tags/tag761.xml"/><Relationship Id="rId7" Type="http://schemas.openxmlformats.org/officeDocument/2006/relationships/tags" Target="../tags/tag765.xml"/><Relationship Id="rId12" Type="http://schemas.openxmlformats.org/officeDocument/2006/relationships/image" Target="../media/image27.emf"/><Relationship Id="rId2" Type="http://schemas.openxmlformats.org/officeDocument/2006/relationships/tags" Target="../tags/tag760.xml"/><Relationship Id="rId1" Type="http://schemas.openxmlformats.org/officeDocument/2006/relationships/vmlDrawing" Target="../drawings/vmlDrawing104.vml"/><Relationship Id="rId6" Type="http://schemas.openxmlformats.org/officeDocument/2006/relationships/tags" Target="../tags/tag764.xml"/><Relationship Id="rId11" Type="http://schemas.openxmlformats.org/officeDocument/2006/relationships/oleObject" Target="../embeddings/oleObject104.bin"/><Relationship Id="rId5" Type="http://schemas.openxmlformats.org/officeDocument/2006/relationships/tags" Target="../tags/tag763.xml"/><Relationship Id="rId10" Type="http://schemas.openxmlformats.org/officeDocument/2006/relationships/slideMaster" Target="../slideMasters/slideMaster14.xml"/><Relationship Id="rId4" Type="http://schemas.openxmlformats.org/officeDocument/2006/relationships/tags" Target="../tags/tag762.xml"/><Relationship Id="rId9" Type="http://schemas.openxmlformats.org/officeDocument/2006/relationships/tags" Target="../tags/tag767.xml"/></Relationships>
</file>

<file path=ppt/slideLayouts/_rels/slideLayout365.xml.rels><?xml version="1.0" encoding="UTF-8" standalone="yes"?>
<Relationships xmlns="http://schemas.openxmlformats.org/package/2006/relationships"><Relationship Id="rId8" Type="http://schemas.openxmlformats.org/officeDocument/2006/relationships/tags" Target="../tags/tag774.xml"/><Relationship Id="rId3" Type="http://schemas.openxmlformats.org/officeDocument/2006/relationships/tags" Target="../tags/tag769.xml"/><Relationship Id="rId7" Type="http://schemas.openxmlformats.org/officeDocument/2006/relationships/tags" Target="../tags/tag773.xml"/><Relationship Id="rId12" Type="http://schemas.openxmlformats.org/officeDocument/2006/relationships/image" Target="../media/image24.emf"/><Relationship Id="rId2" Type="http://schemas.openxmlformats.org/officeDocument/2006/relationships/tags" Target="../tags/tag768.xml"/><Relationship Id="rId1" Type="http://schemas.openxmlformats.org/officeDocument/2006/relationships/vmlDrawing" Target="../drawings/vmlDrawing105.vml"/><Relationship Id="rId6" Type="http://schemas.openxmlformats.org/officeDocument/2006/relationships/tags" Target="../tags/tag772.xml"/><Relationship Id="rId11" Type="http://schemas.openxmlformats.org/officeDocument/2006/relationships/oleObject" Target="../embeddings/oleObject105.bin"/><Relationship Id="rId5" Type="http://schemas.openxmlformats.org/officeDocument/2006/relationships/tags" Target="../tags/tag771.xml"/><Relationship Id="rId10" Type="http://schemas.openxmlformats.org/officeDocument/2006/relationships/slideMaster" Target="../slideMasters/slideMaster14.xml"/><Relationship Id="rId4" Type="http://schemas.openxmlformats.org/officeDocument/2006/relationships/tags" Target="../tags/tag770.xml"/><Relationship Id="rId9" Type="http://schemas.openxmlformats.org/officeDocument/2006/relationships/tags" Target="../tags/tag775.xml"/></Relationships>
</file>

<file path=ppt/slideLayouts/_rels/slideLayout366.xml.rels><?xml version="1.0" encoding="UTF-8" standalone="yes"?>
<Relationships xmlns="http://schemas.openxmlformats.org/package/2006/relationships"><Relationship Id="rId8" Type="http://schemas.openxmlformats.org/officeDocument/2006/relationships/slideMaster" Target="../slideMasters/slideMaster14.xml"/><Relationship Id="rId3" Type="http://schemas.openxmlformats.org/officeDocument/2006/relationships/tags" Target="../tags/tag777.xml"/><Relationship Id="rId7" Type="http://schemas.openxmlformats.org/officeDocument/2006/relationships/tags" Target="../tags/tag781.xml"/><Relationship Id="rId2" Type="http://schemas.openxmlformats.org/officeDocument/2006/relationships/tags" Target="../tags/tag776.xml"/><Relationship Id="rId1" Type="http://schemas.openxmlformats.org/officeDocument/2006/relationships/vmlDrawing" Target="../drawings/vmlDrawing106.vml"/><Relationship Id="rId6" Type="http://schemas.openxmlformats.org/officeDocument/2006/relationships/tags" Target="../tags/tag780.xml"/><Relationship Id="rId5" Type="http://schemas.openxmlformats.org/officeDocument/2006/relationships/tags" Target="../tags/tag779.xml"/><Relationship Id="rId10" Type="http://schemas.openxmlformats.org/officeDocument/2006/relationships/image" Target="../media/image25.emf"/><Relationship Id="rId4" Type="http://schemas.openxmlformats.org/officeDocument/2006/relationships/tags" Target="../tags/tag778.xml"/><Relationship Id="rId9" Type="http://schemas.openxmlformats.org/officeDocument/2006/relationships/oleObject" Target="../embeddings/oleObject106.bin"/></Relationships>
</file>

<file path=ppt/slideLayouts/_rels/slideLayout36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783.xml"/><Relationship Id="rId7" Type="http://schemas.openxmlformats.org/officeDocument/2006/relationships/oleObject" Target="../embeddings/oleObject107.bin"/><Relationship Id="rId2" Type="http://schemas.openxmlformats.org/officeDocument/2006/relationships/tags" Target="../tags/tag782.xml"/><Relationship Id="rId1" Type="http://schemas.openxmlformats.org/officeDocument/2006/relationships/vmlDrawing" Target="../drawings/vmlDrawing107.vml"/><Relationship Id="rId6" Type="http://schemas.openxmlformats.org/officeDocument/2006/relationships/slideMaster" Target="../slideMasters/slideMaster14.xml"/><Relationship Id="rId5" Type="http://schemas.openxmlformats.org/officeDocument/2006/relationships/tags" Target="../tags/tag785.xml"/><Relationship Id="rId4" Type="http://schemas.openxmlformats.org/officeDocument/2006/relationships/tags" Target="../tags/tag784.xml"/></Relationships>
</file>

<file path=ppt/slideLayouts/_rels/slideLayout36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86.xml"/><Relationship Id="rId1" Type="http://schemas.openxmlformats.org/officeDocument/2006/relationships/vmlDrawing" Target="../drawings/vmlDrawing108.vml"/><Relationship Id="rId5" Type="http://schemas.openxmlformats.org/officeDocument/2006/relationships/image" Target="../media/image25.emf"/><Relationship Id="rId4" Type="http://schemas.openxmlformats.org/officeDocument/2006/relationships/oleObject" Target="../embeddings/oleObject108.bin"/></Relationships>
</file>

<file path=ppt/slideLayouts/_rels/slideLayout369.xml.rels><?xml version="1.0" encoding="UTF-8" standalone="yes"?>
<Relationships xmlns="http://schemas.openxmlformats.org/package/2006/relationships"><Relationship Id="rId3" Type="http://schemas.openxmlformats.org/officeDocument/2006/relationships/tags" Target="../tags/tag788.xml"/><Relationship Id="rId2" Type="http://schemas.openxmlformats.org/officeDocument/2006/relationships/tags" Target="../tags/tag787.xml"/><Relationship Id="rId1" Type="http://schemas.openxmlformats.org/officeDocument/2006/relationships/vmlDrawing" Target="../drawings/vmlDrawing109.vml"/><Relationship Id="rId6" Type="http://schemas.openxmlformats.org/officeDocument/2006/relationships/image" Target="../media/image32.emf"/><Relationship Id="rId5" Type="http://schemas.openxmlformats.org/officeDocument/2006/relationships/oleObject" Target="../embeddings/oleObject109.bin"/><Relationship Id="rId4"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3" Type="http://schemas.openxmlformats.org/officeDocument/2006/relationships/tags" Target="../tags/tag790.xml"/><Relationship Id="rId2" Type="http://schemas.openxmlformats.org/officeDocument/2006/relationships/tags" Target="../tags/tag789.xml"/><Relationship Id="rId1" Type="http://schemas.openxmlformats.org/officeDocument/2006/relationships/vmlDrawing" Target="../drawings/vmlDrawing110.vml"/><Relationship Id="rId6" Type="http://schemas.openxmlformats.org/officeDocument/2006/relationships/image" Target="../media/image32.emf"/><Relationship Id="rId5" Type="http://schemas.openxmlformats.org/officeDocument/2006/relationships/oleObject" Target="../embeddings/oleObject110.bin"/><Relationship Id="rId4" Type="http://schemas.openxmlformats.org/officeDocument/2006/relationships/slideMaster" Target="../slideMasters/slideMaster1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2.xml.rels><?xml version="1.0" encoding="UTF-8" standalone="yes"?>
<Relationships xmlns="http://schemas.openxmlformats.org/package/2006/relationships"><Relationship Id="rId3" Type="http://schemas.openxmlformats.org/officeDocument/2006/relationships/tags" Target="../tags/tag792.xml"/><Relationship Id="rId2" Type="http://schemas.openxmlformats.org/officeDocument/2006/relationships/tags" Target="../tags/tag791.xml"/><Relationship Id="rId1" Type="http://schemas.openxmlformats.org/officeDocument/2006/relationships/vmlDrawing" Target="../drawings/vmlDrawing111.vml"/><Relationship Id="rId6" Type="http://schemas.openxmlformats.org/officeDocument/2006/relationships/image" Target="../media/image32.emf"/><Relationship Id="rId5" Type="http://schemas.openxmlformats.org/officeDocument/2006/relationships/oleObject" Target="../embeddings/oleObject111.bin"/><Relationship Id="rId4" Type="http://schemas.openxmlformats.org/officeDocument/2006/relationships/slideMaster" Target="../slideMasters/slideMaster14.xml"/></Relationships>
</file>

<file path=ppt/slideLayouts/_rels/slideLayout373.xml.rels><?xml version="1.0" encoding="UTF-8" standalone="yes"?>
<Relationships xmlns="http://schemas.openxmlformats.org/package/2006/relationships"><Relationship Id="rId3" Type="http://schemas.openxmlformats.org/officeDocument/2006/relationships/tags" Target="../tags/tag794.xml"/><Relationship Id="rId2" Type="http://schemas.openxmlformats.org/officeDocument/2006/relationships/tags" Target="../tags/tag793.xml"/><Relationship Id="rId1" Type="http://schemas.openxmlformats.org/officeDocument/2006/relationships/vmlDrawing" Target="../drawings/vmlDrawing112.vml"/><Relationship Id="rId6" Type="http://schemas.openxmlformats.org/officeDocument/2006/relationships/image" Target="../media/image32.emf"/><Relationship Id="rId5" Type="http://schemas.openxmlformats.org/officeDocument/2006/relationships/oleObject" Target="../embeddings/oleObject112.bin"/><Relationship Id="rId4" Type="http://schemas.openxmlformats.org/officeDocument/2006/relationships/slideMaster" Target="../slideMasters/slideMaster14.xml"/></Relationships>
</file>

<file path=ppt/slideLayouts/_rels/slideLayout374.xml.rels><?xml version="1.0" encoding="UTF-8" standalone="yes"?>
<Relationships xmlns="http://schemas.openxmlformats.org/package/2006/relationships"><Relationship Id="rId3" Type="http://schemas.openxmlformats.org/officeDocument/2006/relationships/tags" Target="../tags/tag796.xml"/><Relationship Id="rId2" Type="http://schemas.openxmlformats.org/officeDocument/2006/relationships/tags" Target="../tags/tag795.xml"/><Relationship Id="rId1" Type="http://schemas.openxmlformats.org/officeDocument/2006/relationships/vmlDrawing" Target="../drawings/vmlDrawing113.vml"/><Relationship Id="rId6" Type="http://schemas.openxmlformats.org/officeDocument/2006/relationships/image" Target="../media/image32.emf"/><Relationship Id="rId5" Type="http://schemas.openxmlformats.org/officeDocument/2006/relationships/oleObject" Target="../embeddings/oleObject113.bin"/><Relationship Id="rId4" Type="http://schemas.openxmlformats.org/officeDocument/2006/relationships/slideMaster" Target="../slideMasters/slideMaster14.xml"/></Relationships>
</file>

<file path=ppt/slideLayouts/_rels/slideLayout375.xml.rels><?xml version="1.0" encoding="UTF-8" standalone="yes"?>
<Relationships xmlns="http://schemas.openxmlformats.org/package/2006/relationships"><Relationship Id="rId3" Type="http://schemas.openxmlformats.org/officeDocument/2006/relationships/tags" Target="../tags/tag798.xml"/><Relationship Id="rId7" Type="http://schemas.openxmlformats.org/officeDocument/2006/relationships/image" Target="../media/image40.emf"/><Relationship Id="rId2" Type="http://schemas.openxmlformats.org/officeDocument/2006/relationships/tags" Target="../tags/tag797.xml"/><Relationship Id="rId1" Type="http://schemas.openxmlformats.org/officeDocument/2006/relationships/vmlDrawing" Target="../drawings/vmlDrawing114.vml"/><Relationship Id="rId6" Type="http://schemas.openxmlformats.org/officeDocument/2006/relationships/oleObject" Target="../embeddings/oleObject114.bin"/><Relationship Id="rId5" Type="http://schemas.openxmlformats.org/officeDocument/2006/relationships/slideMaster" Target="../slideMasters/slideMaster14.xml"/><Relationship Id="rId4" Type="http://schemas.openxmlformats.org/officeDocument/2006/relationships/tags" Target="../tags/tag799.xml"/></Relationships>
</file>

<file path=ppt/slideLayouts/_rels/slideLayout37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801.xml"/><Relationship Id="rId7" Type="http://schemas.openxmlformats.org/officeDocument/2006/relationships/image" Target="../media/image40.emf"/><Relationship Id="rId2" Type="http://schemas.openxmlformats.org/officeDocument/2006/relationships/tags" Target="../tags/tag800.xml"/><Relationship Id="rId1" Type="http://schemas.openxmlformats.org/officeDocument/2006/relationships/vmlDrawing" Target="../drawings/vmlDrawing115.vml"/><Relationship Id="rId6" Type="http://schemas.openxmlformats.org/officeDocument/2006/relationships/oleObject" Target="../embeddings/oleObject115.bin"/><Relationship Id="rId5" Type="http://schemas.openxmlformats.org/officeDocument/2006/relationships/slideMaster" Target="../slideMasters/slideMaster14.xml"/><Relationship Id="rId4" Type="http://schemas.openxmlformats.org/officeDocument/2006/relationships/tags" Target="../tags/tag802.xml"/></Relationships>
</file>

<file path=ppt/slideLayouts/_rels/slideLayout377.xml.rels><?xml version="1.0" encoding="UTF-8" standalone="yes"?>
<Relationships xmlns="http://schemas.openxmlformats.org/package/2006/relationships"><Relationship Id="rId8" Type="http://schemas.openxmlformats.org/officeDocument/2006/relationships/tags" Target="../tags/tag809.xml"/><Relationship Id="rId3" Type="http://schemas.openxmlformats.org/officeDocument/2006/relationships/tags" Target="../tags/tag804.xml"/><Relationship Id="rId7" Type="http://schemas.openxmlformats.org/officeDocument/2006/relationships/tags" Target="../tags/tag808.xml"/><Relationship Id="rId12" Type="http://schemas.openxmlformats.org/officeDocument/2006/relationships/image" Target="../media/image25.emf"/><Relationship Id="rId2" Type="http://schemas.openxmlformats.org/officeDocument/2006/relationships/tags" Target="../tags/tag803.xml"/><Relationship Id="rId1" Type="http://schemas.openxmlformats.org/officeDocument/2006/relationships/vmlDrawing" Target="../drawings/vmlDrawing116.vml"/><Relationship Id="rId6" Type="http://schemas.openxmlformats.org/officeDocument/2006/relationships/tags" Target="../tags/tag807.xml"/><Relationship Id="rId11" Type="http://schemas.openxmlformats.org/officeDocument/2006/relationships/oleObject" Target="../embeddings/oleObject116.bin"/><Relationship Id="rId5" Type="http://schemas.openxmlformats.org/officeDocument/2006/relationships/tags" Target="../tags/tag806.xml"/><Relationship Id="rId10" Type="http://schemas.openxmlformats.org/officeDocument/2006/relationships/slideMaster" Target="../slideMasters/slideMaster14.xml"/><Relationship Id="rId4" Type="http://schemas.openxmlformats.org/officeDocument/2006/relationships/tags" Target="../tags/tag805.xml"/><Relationship Id="rId9" Type="http://schemas.openxmlformats.org/officeDocument/2006/relationships/tags" Target="../tags/tag810.xml"/></Relationships>
</file>

<file path=ppt/slideLayouts/_rels/slideLayout378.xml.rels><?xml version="1.0" encoding="UTF-8" standalone="yes"?>
<Relationships xmlns="http://schemas.openxmlformats.org/package/2006/relationships"><Relationship Id="rId8" Type="http://schemas.openxmlformats.org/officeDocument/2006/relationships/oleObject" Target="../embeddings/oleObject117.bin"/><Relationship Id="rId3" Type="http://schemas.openxmlformats.org/officeDocument/2006/relationships/tags" Target="../tags/tag811.xml"/><Relationship Id="rId7" Type="http://schemas.openxmlformats.org/officeDocument/2006/relationships/slideMaster" Target="../slideMasters/slideMaster14.xml"/><Relationship Id="rId2" Type="http://schemas.openxmlformats.org/officeDocument/2006/relationships/vmlDrawing" Target="../drawings/vmlDrawing117.vml"/><Relationship Id="rId1" Type="http://schemas.openxmlformats.org/officeDocument/2006/relationships/themeOverride" Target="../theme/themeOverride1.xml"/><Relationship Id="rId6" Type="http://schemas.openxmlformats.org/officeDocument/2006/relationships/tags" Target="../tags/tag814.xml"/><Relationship Id="rId5" Type="http://schemas.openxmlformats.org/officeDocument/2006/relationships/tags" Target="../tags/tag813.xml"/><Relationship Id="rId10" Type="http://schemas.openxmlformats.org/officeDocument/2006/relationships/image" Target="../media/image41.png"/><Relationship Id="rId4" Type="http://schemas.openxmlformats.org/officeDocument/2006/relationships/tags" Target="../tags/tag812.xml"/><Relationship Id="rId9" Type="http://schemas.openxmlformats.org/officeDocument/2006/relationships/image" Target="../media/image40.emf"/></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1472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455"/>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58851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24229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33902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30182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363045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Tree>
    <p:extLst>
      <p:ext uri="{BB962C8B-B14F-4D97-AF65-F5344CB8AC3E}">
        <p14:creationId xmlns:p14="http://schemas.microsoft.com/office/powerpoint/2010/main" val="362653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69153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6006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68331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413347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05BE0-8856-4D02-BE1B-48449D2E15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532807-DA7C-418D-8A1C-B3DC3BE463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186BB-FBB1-4673-AB3B-52F474D51BB0}"/>
              </a:ext>
            </a:extLst>
          </p:cNvPr>
          <p:cNvSpPr>
            <a:spLocks noGrp="1"/>
          </p:cNvSpPr>
          <p:nvPr>
            <p:ph type="dt" sz="half" idx="10"/>
          </p:nvPr>
        </p:nvSpPr>
        <p:spPr/>
        <p:txBody>
          <a:bodyPr/>
          <a:lstStyle/>
          <a:p>
            <a:fld id="{74CD0DD9-56A7-45C1-BE42-E2E44CCC8525}" type="datetimeFigureOut">
              <a:rPr lang="en-US" smtClean="0"/>
              <a:t>4/18/2022</a:t>
            </a:fld>
            <a:endParaRPr lang="en-US"/>
          </a:p>
        </p:txBody>
      </p:sp>
      <p:sp>
        <p:nvSpPr>
          <p:cNvPr id="5" name="Footer Placeholder 4">
            <a:extLst>
              <a:ext uri="{FF2B5EF4-FFF2-40B4-BE49-F238E27FC236}">
                <a16:creationId xmlns:a16="http://schemas.microsoft.com/office/drawing/2014/main" id="{E5B31437-125C-42E2-B6A4-2CF4EB415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9A323-73B1-40B5-BC31-55FDD1761DB6}"/>
              </a:ext>
            </a:extLst>
          </p:cNvPr>
          <p:cNvSpPr>
            <a:spLocks noGrp="1"/>
          </p:cNvSpPr>
          <p:nvPr>
            <p:ph type="sldNum" sz="quarter" idx="12"/>
          </p:nvPr>
        </p:nvSpPr>
        <p:spPr/>
        <p:txBody>
          <a:bodyPr/>
          <a:lstStyle/>
          <a:p>
            <a:fld id="{ECF8A6AF-A86F-4909-8EF0-9163137DC295}" type="slidenum">
              <a:rPr lang="en-US" smtClean="0"/>
              <a:t>‹#›</a:t>
            </a:fld>
            <a:endParaRPr lang="en-US"/>
          </a:p>
        </p:txBody>
      </p:sp>
    </p:spTree>
    <p:extLst>
      <p:ext uri="{BB962C8B-B14F-4D97-AF65-F5344CB8AC3E}">
        <p14:creationId xmlns:p14="http://schemas.microsoft.com/office/powerpoint/2010/main" val="219914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59233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1287D-3805-414F-A698-0FAA61B912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5C6D43-67D6-4717-83A9-C23AE3086B35}"/>
              </a:ext>
            </a:extLst>
          </p:cNvPr>
          <p:cNvSpPr>
            <a:spLocks noGrp="1"/>
          </p:cNvSpPr>
          <p:nvPr>
            <p:ph sz="half" idx="1"/>
          </p:nvPr>
        </p:nvSpPr>
        <p:spPr>
          <a:xfrm>
            <a:off x="838201" y="1825625"/>
            <a:ext cx="5181600" cy="1555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8C8B8F-95EF-4A0E-B175-6A8562F22E32}"/>
              </a:ext>
            </a:extLst>
          </p:cNvPr>
          <p:cNvSpPr>
            <a:spLocks noGrp="1"/>
          </p:cNvSpPr>
          <p:nvPr>
            <p:ph sz="half" idx="2"/>
          </p:nvPr>
        </p:nvSpPr>
        <p:spPr>
          <a:xfrm>
            <a:off x="6172200" y="1825625"/>
            <a:ext cx="5181600" cy="1555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4BD497-98E8-4FFB-A83E-682B1764F5E7}"/>
              </a:ext>
            </a:extLst>
          </p:cNvPr>
          <p:cNvSpPr>
            <a:spLocks noGrp="1"/>
          </p:cNvSpPr>
          <p:nvPr>
            <p:ph type="dt" sz="half" idx="10"/>
          </p:nvPr>
        </p:nvSpPr>
        <p:spPr/>
        <p:txBody>
          <a:bodyPr/>
          <a:lstStyle/>
          <a:p>
            <a:fld id="{74CD0DD9-56A7-45C1-BE42-E2E44CCC8525}" type="datetimeFigureOut">
              <a:rPr lang="en-US" smtClean="0"/>
              <a:t>4/18/2022</a:t>
            </a:fld>
            <a:endParaRPr lang="en-US"/>
          </a:p>
        </p:txBody>
      </p:sp>
      <p:sp>
        <p:nvSpPr>
          <p:cNvPr id="6" name="Footer Placeholder 5">
            <a:extLst>
              <a:ext uri="{FF2B5EF4-FFF2-40B4-BE49-F238E27FC236}">
                <a16:creationId xmlns:a16="http://schemas.microsoft.com/office/drawing/2014/main" id="{7C2D8D66-E789-49B9-85A4-A663E3108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A68A3-E8E6-4EC0-8FEF-73B6282EA388}"/>
              </a:ext>
            </a:extLst>
          </p:cNvPr>
          <p:cNvSpPr>
            <a:spLocks noGrp="1"/>
          </p:cNvSpPr>
          <p:nvPr>
            <p:ph type="sldNum" sz="quarter" idx="12"/>
          </p:nvPr>
        </p:nvSpPr>
        <p:spPr/>
        <p:txBody>
          <a:bodyPr/>
          <a:lstStyle/>
          <a:p>
            <a:fld id="{ECF8A6AF-A86F-4909-8EF0-9163137DC295}" type="slidenum">
              <a:rPr lang="en-US" smtClean="0"/>
              <a:t>‹#›</a:t>
            </a:fld>
            <a:endParaRPr lang="en-US"/>
          </a:p>
        </p:txBody>
      </p:sp>
    </p:spTree>
    <p:extLst>
      <p:ext uri="{BB962C8B-B14F-4D97-AF65-F5344CB8AC3E}">
        <p14:creationId xmlns:p14="http://schemas.microsoft.com/office/powerpoint/2010/main" val="6845661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358" y="1769"/>
          <a:ext cx="2116" cy="1587"/>
        </p:xfrm>
        <a:graphic>
          <a:graphicData uri="http://schemas.openxmlformats.org/presentationml/2006/ole">
            <mc:AlternateContent xmlns:mc="http://schemas.openxmlformats.org/markup-compatibility/2006">
              <mc:Choice xmlns:v="urn:schemas-microsoft-com:vml" Requires="v">
                <p:oleObj spid="_x0000_s1026" name="think-cell Slide" r:id="rId5" imgW="347" imgH="346" progId="TCLayout.ActiveDocument.1">
                  <p:embed/>
                </p:oleObj>
              </mc:Choice>
              <mc:Fallback>
                <p:oleObj name="think-cell Slide" r:id="rId5" imgW="347" imgH="346" progId="TCLayout.ActiveDocument.1">
                  <p:embed/>
                  <p:pic>
                    <p:nvPicPr>
                      <p:cNvPr id="3" name="Object 2" hidden="1"/>
                      <p:cNvPicPr/>
                      <p:nvPr/>
                    </p:nvPicPr>
                    <p:blipFill>
                      <a:blip r:embed="rId6"/>
                      <a:stretch>
                        <a:fillRect/>
                      </a:stretch>
                    </p:blipFill>
                    <p:spPr>
                      <a:xfrm>
                        <a:off x="2358" y="1769"/>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6872628-E6D4-4606-8978-022C718F7DD0}"/>
              </a:ext>
            </a:extLst>
          </p:cNvPr>
          <p:cNvSpPr/>
          <p:nvPr userDrawn="1">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err="1">
              <a:solidFill>
                <a:schemeClr val="tx1"/>
              </a:solidFill>
              <a:latin typeface="Calibri" panose="020F0502020204030204" pitchFamily="34" charset="0"/>
              <a:ea typeface="+mj-ea"/>
              <a:cs typeface="+mj-cs"/>
              <a:sym typeface="Calibri" panose="020F0502020204030204" pitchFamily="34" charset="0"/>
            </a:endParaRPr>
          </a:p>
        </p:txBody>
      </p:sp>
      <p:sp>
        <p:nvSpPr>
          <p:cNvPr id="2" name="2. Slide Title"/>
          <p:cNvSpPr>
            <a:spLocks noGrp="1"/>
          </p:cNvSpPr>
          <p:nvPr>
            <p:ph type="title"/>
          </p:nvPr>
        </p:nvSpPr>
        <p:spPr bwMode="auto">
          <a:xfrm>
            <a:off x="233259" y="161386"/>
            <a:ext cx="11725484" cy="335517"/>
          </a:xfrm>
        </p:spPr>
        <p:txBody>
          <a:bodyPr/>
          <a:lstStyle>
            <a:lvl1pPr>
              <a:defRPr sz="2400" b="1">
                <a:solidFill>
                  <a:srgbClr val="0172BC"/>
                </a:solidFill>
              </a:defRPr>
            </a:lvl1pPr>
          </a:lstStyle>
          <a:p>
            <a:r>
              <a:rPr lang="en-US"/>
              <a:t>Click to edit Master title style</a:t>
            </a:r>
          </a:p>
        </p:txBody>
      </p:sp>
      <p:sp>
        <p:nvSpPr>
          <p:cNvPr id="5" name="doc id" hidden="1"/>
          <p:cNvSpPr>
            <a:spLocks noChangeArrowheads="1"/>
          </p:cNvSpPr>
          <p:nvPr userDrawn="1"/>
        </p:nvSpPr>
        <p:spPr bwMode="auto">
          <a:xfrm>
            <a:off x="10995492" y="51833"/>
            <a:ext cx="894152" cy="124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896974"/>
            <a:endParaRPr lang="en-US" sz="800">
              <a:solidFill>
                <a:srgbClr val="808080"/>
              </a:solidFill>
              <a:latin typeface="Calibri"/>
            </a:endParaRPr>
          </a:p>
        </p:txBody>
      </p:sp>
      <p:cxnSp>
        <p:nvCxnSpPr>
          <p:cNvPr id="6" name="Straight Connector 5">
            <a:extLst>
              <a:ext uri="{FF2B5EF4-FFF2-40B4-BE49-F238E27FC236}">
                <a16:creationId xmlns:a16="http://schemas.microsoft.com/office/drawing/2014/main" id="{2D74DB00-A6BA-49FF-99F4-3D1077BDAC41}"/>
              </a:ext>
            </a:extLst>
          </p:cNvPr>
          <p:cNvCxnSpPr/>
          <p:nvPr userDrawn="1"/>
        </p:nvCxnSpPr>
        <p:spPr>
          <a:xfrm>
            <a:off x="1" y="700845"/>
            <a:ext cx="2878317" cy="0"/>
          </a:xfrm>
          <a:prstGeom prst="line">
            <a:avLst/>
          </a:prstGeom>
          <a:ln w="28575">
            <a:solidFill>
              <a:srgbClr val="01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228235"/>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0. Main">
  <p:cSld name="0. Main">
    <p:bg>
      <p:bgPr>
        <a:solidFill>
          <a:srgbClr val="FFFFFF"/>
        </a:solidFill>
        <a:effectLst/>
      </p:bgPr>
    </p:bg>
    <p:spTree>
      <p:nvGrpSpPr>
        <p:cNvPr id="1" name="Shape 16"/>
        <p:cNvGrpSpPr/>
        <p:nvPr/>
      </p:nvGrpSpPr>
      <p:grpSpPr>
        <a:xfrm>
          <a:off x="0" y="0"/>
          <a:ext cx="0" cy="0"/>
          <a:chOff x="0" y="0"/>
          <a:chExt cx="0" cy="0"/>
        </a:xfrm>
      </p:grpSpPr>
      <p:sp>
        <p:nvSpPr>
          <p:cNvPr id="10" name="Google Shape;12;p2">
            <a:extLst>
              <a:ext uri="{FF2B5EF4-FFF2-40B4-BE49-F238E27FC236}">
                <a16:creationId xmlns:a16="http://schemas.microsoft.com/office/drawing/2014/main" id="{0AB9BDB1-F898-534D-8B5C-C43C5330ED5B}"/>
              </a:ext>
            </a:extLst>
          </p:cNvPr>
          <p:cNvSpPr/>
          <p:nvPr userDrawn="1"/>
        </p:nvSpPr>
        <p:spPr>
          <a:xfrm>
            <a:off x="0" y="1671549"/>
            <a:ext cx="164800" cy="916800"/>
          </a:xfrm>
          <a:prstGeom prst="rect">
            <a:avLst/>
          </a:prstGeom>
          <a:solidFill>
            <a:srgbClr val="252989"/>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
        <p:nvSpPr>
          <p:cNvPr id="11" name="Google Shape;13;p2">
            <a:extLst>
              <a:ext uri="{FF2B5EF4-FFF2-40B4-BE49-F238E27FC236}">
                <a16:creationId xmlns:a16="http://schemas.microsoft.com/office/drawing/2014/main" id="{B1C0E351-37A8-1143-BD52-84B839AB66D8}"/>
              </a:ext>
            </a:extLst>
          </p:cNvPr>
          <p:cNvSpPr/>
          <p:nvPr userDrawn="1"/>
        </p:nvSpPr>
        <p:spPr>
          <a:xfrm>
            <a:off x="0" y="2588267"/>
            <a:ext cx="164800" cy="916800"/>
          </a:xfrm>
          <a:prstGeom prst="rect">
            <a:avLst/>
          </a:prstGeom>
          <a:solidFill>
            <a:srgbClr val="F6BAC6"/>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
        <p:nvSpPr>
          <p:cNvPr id="12" name="Google Shape;14;p2">
            <a:extLst>
              <a:ext uri="{FF2B5EF4-FFF2-40B4-BE49-F238E27FC236}">
                <a16:creationId xmlns:a16="http://schemas.microsoft.com/office/drawing/2014/main" id="{ABE7DA5A-6FA9-7C4B-AC69-AB4DDD6145F0}"/>
              </a:ext>
            </a:extLst>
          </p:cNvPr>
          <p:cNvSpPr/>
          <p:nvPr userDrawn="1"/>
        </p:nvSpPr>
        <p:spPr>
          <a:xfrm>
            <a:off x="0" y="3504990"/>
            <a:ext cx="164800" cy="916800"/>
          </a:xfrm>
          <a:prstGeom prst="rect">
            <a:avLst/>
          </a:prstGeom>
          <a:solidFill>
            <a:srgbClr val="0070C0"/>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
        <p:nvSpPr>
          <p:cNvPr id="13" name="Google Shape;15;p2">
            <a:extLst>
              <a:ext uri="{FF2B5EF4-FFF2-40B4-BE49-F238E27FC236}">
                <a16:creationId xmlns:a16="http://schemas.microsoft.com/office/drawing/2014/main" id="{1F84663C-EA7E-2D4E-AD22-93A789FBE626}"/>
              </a:ext>
            </a:extLst>
          </p:cNvPr>
          <p:cNvSpPr/>
          <p:nvPr userDrawn="1"/>
        </p:nvSpPr>
        <p:spPr>
          <a:xfrm>
            <a:off x="0" y="4421723"/>
            <a:ext cx="164800" cy="916800"/>
          </a:xfrm>
          <a:prstGeom prst="rect">
            <a:avLst/>
          </a:prstGeom>
          <a:solidFill>
            <a:schemeClr val="accent3"/>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
        <p:nvSpPr>
          <p:cNvPr id="14" name="Google Shape;12;p2">
            <a:extLst>
              <a:ext uri="{FF2B5EF4-FFF2-40B4-BE49-F238E27FC236}">
                <a16:creationId xmlns:a16="http://schemas.microsoft.com/office/drawing/2014/main" id="{374EE8A7-C1D8-A74C-9E43-176380BCAE8B}"/>
              </a:ext>
            </a:extLst>
          </p:cNvPr>
          <p:cNvSpPr/>
          <p:nvPr userDrawn="1"/>
        </p:nvSpPr>
        <p:spPr>
          <a:xfrm>
            <a:off x="0" y="769513"/>
            <a:ext cx="164800" cy="916800"/>
          </a:xfrm>
          <a:prstGeom prst="rect">
            <a:avLst/>
          </a:prstGeom>
          <a:solidFill>
            <a:schemeClr val="accent1"/>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
        <p:nvSpPr>
          <p:cNvPr id="15" name="Google Shape;12;p2">
            <a:extLst>
              <a:ext uri="{FF2B5EF4-FFF2-40B4-BE49-F238E27FC236}">
                <a16:creationId xmlns:a16="http://schemas.microsoft.com/office/drawing/2014/main" id="{BB8AFE9A-7849-EA4B-AA63-0B5A336494F4}"/>
              </a:ext>
            </a:extLst>
          </p:cNvPr>
          <p:cNvSpPr/>
          <p:nvPr userDrawn="1"/>
        </p:nvSpPr>
        <p:spPr>
          <a:xfrm>
            <a:off x="0" y="5338429"/>
            <a:ext cx="164800" cy="916800"/>
          </a:xfrm>
          <a:prstGeom prst="rect">
            <a:avLst/>
          </a:prstGeom>
          <a:solidFill>
            <a:schemeClr val="accent1"/>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Tree>
    <p:extLst>
      <p:ext uri="{BB962C8B-B14F-4D97-AF65-F5344CB8AC3E}">
        <p14:creationId xmlns:p14="http://schemas.microsoft.com/office/powerpoint/2010/main" val="8066527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80000" y="36001"/>
            <a:ext cx="2844800" cy="365125"/>
          </a:xfrm>
          <a:prstGeom prst="rect">
            <a:avLst/>
          </a:prstGeom>
        </p:spPr>
        <p:txBody>
          <a:bodyPr/>
          <a:lstStyle/>
          <a:p>
            <a:fld id="{81ADCA0E-1032-4A84-9B61-31D2878E8BE1}" type="datetime1">
              <a:rPr lang="en-GB" smtClean="0"/>
              <a:t>18/04/2022</a:t>
            </a:fld>
            <a:endParaRPr lang="en-US"/>
          </a:p>
        </p:txBody>
      </p:sp>
      <p:sp>
        <p:nvSpPr>
          <p:cNvPr id="4" name="Slide Number Placeholder 3"/>
          <p:cNvSpPr>
            <a:spLocks noGrp="1"/>
          </p:cNvSpPr>
          <p:nvPr>
            <p:ph type="sldNum" sz="quarter" idx="12"/>
          </p:nvPr>
        </p:nvSpPr>
        <p:spPr/>
        <p:txBody>
          <a:bodyPr/>
          <a:lstStyle/>
          <a:p>
            <a:fld id="{DD0F5B0D-9654-4FEB-BAB9-5F4A9A9AF9AD}" type="slidenum">
              <a:rPr lang="en-US" smtClean="0"/>
              <a:t>‹#›</a:t>
            </a:fld>
            <a:endParaRPr lang="en-US"/>
          </a:p>
        </p:txBody>
      </p:sp>
    </p:spTree>
    <p:extLst>
      <p:ext uri="{BB962C8B-B14F-4D97-AF65-F5344CB8AC3E}">
        <p14:creationId xmlns:p14="http://schemas.microsoft.com/office/powerpoint/2010/main" val="8105154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455178489"/>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2944385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D5DF875D-7A7B-43F1-8428-1AE1C7F698C1}" type="datetime1">
              <a:rPr lang="en-US" noProof="0" smtClean="0"/>
              <a:t>4/18/2022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5328769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EE65699-6D7C-44EC-A026-3F5F5B229748}" type="datetime1">
              <a:rPr lang="en-US" noProof="0" smtClean="0"/>
              <a:t>4/18/2022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3493648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35A91559-0313-478A-A13D-00BF0BE97116}" type="datetime1">
              <a:rPr lang="en-US" noProof="0" smtClean="0"/>
              <a:t>4/18/2022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1221640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FDFA224-70BE-4415-B9D6-A27847A1E624}" type="datetime1">
              <a:rPr lang="en-US" noProof="0" smtClean="0"/>
              <a:t>4/18/2022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99073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17353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B9FF920-4A9C-4925-B78E-8C37442FD63C}" type="datetime1">
              <a:rPr lang="en-US" noProof="0" smtClean="0"/>
              <a:t>4/18/2022</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4872114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DA283563-BF4C-4255-9943-413368DB3059}" type="datetime1">
              <a:rPr lang="en-US" noProof="0" smtClean="0"/>
              <a:t>4/18/2022</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8528727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CE40A472-CF8F-42BF-9824-161BA271CE27}" type="datetime1">
              <a:rPr lang="en-US" noProof="0" smtClean="0"/>
              <a:t>4/18/2022</a:t>
            </a:fld>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06356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867ADBBB-632B-4E31-9DDB-2410E0072C46}" type="datetime1">
              <a:rPr lang="en-US" smtClean="0"/>
              <a:t>4/18/2022</a:t>
            </a:fld>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36792926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991CF4AF-8EB6-4702-B3F9-B3D729B8856B}" type="datetime1">
              <a:rPr lang="en-US" smtClean="0"/>
              <a:t>4/18/2022</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5410478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C3A064BE-676E-4A0C-BAED-5E0E13A2BEB2}" type="datetime1">
              <a:rPr lang="en-US" smtClean="0"/>
              <a:t>4/18/2022</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461346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2F7C7588-89DE-41F8-A99D-FFC157A72DCB}" type="datetime1">
              <a:rPr lang="en-US" smtClean="0"/>
              <a:t>4/18/2022</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333018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9007388" y="17360"/>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9875993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BEAB0F-5F00-4B6F-A5C5-1ED6BB48EB1E}"/>
              </a:ext>
            </a:extLst>
          </p:cNvPr>
          <p:cNvSpPr>
            <a:spLocks noGrp="1"/>
          </p:cNvSpPr>
          <p:nvPr>
            <p:ph type="dt" sz="half" idx="10"/>
          </p:nvPr>
        </p:nvSpPr>
        <p:spPr/>
        <p:txBody>
          <a:bodyPr/>
          <a:lstStyle/>
          <a:p>
            <a:fld id="{9FD3510A-415C-415B-B110-AE4B24C8CED3}" type="datetime1">
              <a:rPr lang="en-US" smtClean="0"/>
              <a:t>4/18/2022</a:t>
            </a:fld>
            <a:endParaRPr lang="en-GB"/>
          </a:p>
        </p:txBody>
      </p:sp>
      <p:sp>
        <p:nvSpPr>
          <p:cNvPr id="8" name="Footer Placeholder 7">
            <a:extLst>
              <a:ext uri="{FF2B5EF4-FFF2-40B4-BE49-F238E27FC236}">
                <a16:creationId xmlns:a16="http://schemas.microsoft.com/office/drawing/2014/main" id="{75B916B5-E435-4D28-A115-0D15364A5C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C6F793-285B-467C-96E1-659356842FC1}"/>
              </a:ext>
            </a:extLst>
          </p:cNvPr>
          <p:cNvSpPr>
            <a:spLocks noGrp="1"/>
          </p:cNvSpPr>
          <p:nvPr>
            <p:ph type="sldNum" sz="quarter" idx="12"/>
          </p:nvPr>
        </p:nvSpPr>
        <p:spPr/>
        <p:txBody>
          <a:bodyPr/>
          <a:lstStyle/>
          <a:p>
            <a:fld id="{A74CE0EA-F3B5-4684-BA10-C594598FDB9C}" type="slidenum">
              <a:rPr lang="en-GB" smtClean="0"/>
              <a:pPr/>
              <a:t>‹#›</a:t>
            </a:fld>
            <a:endParaRPr lang="en-GB"/>
          </a:p>
        </p:txBody>
      </p:sp>
      <p:sp>
        <p:nvSpPr>
          <p:cNvPr id="10" name="Title 9">
            <a:extLst>
              <a:ext uri="{FF2B5EF4-FFF2-40B4-BE49-F238E27FC236}">
                <a16:creationId xmlns:a16="http://schemas.microsoft.com/office/drawing/2014/main" id="{A3CEAC77-D242-430F-8026-17D8D4392C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22923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EAFE-7904-4B76-A3B9-655DF3BDC1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F16A94-2AB3-4A55-A154-35243FA35D08}"/>
              </a:ext>
            </a:extLst>
          </p:cNvPr>
          <p:cNvSpPr>
            <a:spLocks noGrp="1"/>
          </p:cNvSpPr>
          <p:nvPr>
            <p:ph type="dt" sz="half" idx="10"/>
          </p:nvPr>
        </p:nvSpPr>
        <p:spPr/>
        <p:txBody>
          <a:bodyPr/>
          <a:lstStyle/>
          <a:p>
            <a:fld id="{9FD3510A-415C-415B-B110-AE4B24C8CED3}" type="datetime1">
              <a:rPr lang="en-US" smtClean="0"/>
              <a:t>4/18/2022</a:t>
            </a:fld>
            <a:endParaRPr lang="en-GB"/>
          </a:p>
        </p:txBody>
      </p:sp>
      <p:sp>
        <p:nvSpPr>
          <p:cNvPr id="4" name="Footer Placeholder 3">
            <a:extLst>
              <a:ext uri="{FF2B5EF4-FFF2-40B4-BE49-F238E27FC236}">
                <a16:creationId xmlns:a16="http://schemas.microsoft.com/office/drawing/2014/main" id="{2C1CD93A-2B62-4DCC-A73B-4EF2B126AB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FC38CB-5C1D-483C-A164-942DDAEB3D19}"/>
              </a:ext>
            </a:extLst>
          </p:cNvPr>
          <p:cNvSpPr>
            <a:spLocks noGrp="1"/>
          </p:cNvSpPr>
          <p:nvPr>
            <p:ph type="sldNum" sz="quarter" idx="12"/>
          </p:nvPr>
        </p:nvSpPr>
        <p:spPr/>
        <p:txBody>
          <a:bodyPr/>
          <a:lstStyle/>
          <a:p>
            <a:fld id="{A74CE0EA-F3B5-4684-BA10-C594598FDB9C}" type="slidenum">
              <a:rPr lang="en-GB" smtClean="0"/>
              <a:pPr/>
              <a:t>‹#›</a:t>
            </a:fld>
            <a:endParaRPr lang="en-GB"/>
          </a:p>
        </p:txBody>
      </p:sp>
    </p:spTree>
    <p:extLst>
      <p:ext uri="{BB962C8B-B14F-4D97-AF65-F5344CB8AC3E}">
        <p14:creationId xmlns:p14="http://schemas.microsoft.com/office/powerpoint/2010/main" val="1646395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345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FD42-2531-48F3-93BC-1A682CFDDA0A}"/>
              </a:ext>
            </a:extLst>
          </p:cNvPr>
          <p:cNvSpPr>
            <a:spLocks noGrp="1"/>
          </p:cNvSpPr>
          <p:nvPr>
            <p:ph type="title"/>
          </p:nvPr>
        </p:nvSpPr>
        <p:spPr/>
        <p:txBody>
          <a:bodyPr/>
          <a:lstStyle>
            <a:lvl1pPr>
              <a:defRPr sz="2540"/>
            </a:lvl1pPr>
          </a:lstStyle>
          <a:p>
            <a:r>
              <a:rPr lang="en-US"/>
              <a:t>Click to edit Master title style</a:t>
            </a:r>
          </a:p>
        </p:txBody>
      </p:sp>
      <p:sp>
        <p:nvSpPr>
          <p:cNvPr id="5" name="Picture Placeholder 4">
            <a:extLst>
              <a:ext uri="{FF2B5EF4-FFF2-40B4-BE49-F238E27FC236}">
                <a16:creationId xmlns:a16="http://schemas.microsoft.com/office/drawing/2014/main" id="{73C9F422-FB4F-4E7F-BD57-A6A5D789E841}"/>
              </a:ext>
            </a:extLst>
          </p:cNvPr>
          <p:cNvSpPr>
            <a:spLocks noGrp="1"/>
          </p:cNvSpPr>
          <p:nvPr>
            <p:ph type="pic" sz="quarter" idx="10"/>
          </p:nvPr>
        </p:nvSpPr>
        <p:spPr>
          <a:xfrm>
            <a:off x="0" y="1313142"/>
            <a:ext cx="12192000" cy="4621915"/>
          </a:xfrm>
        </p:spPr>
        <p:txBody>
          <a:bodyPr anchor="ctr"/>
          <a:lstStyle>
            <a:lvl1pPr algn="ctr">
              <a:defRPr/>
            </a:lvl1pPr>
          </a:lstStyle>
          <a:p>
            <a:endParaRPr lang="en-US"/>
          </a:p>
        </p:txBody>
      </p:sp>
      <p:sp>
        <p:nvSpPr>
          <p:cNvPr id="4" name="Text Placeholder 3">
            <a:extLst>
              <a:ext uri="{FF2B5EF4-FFF2-40B4-BE49-F238E27FC236}">
                <a16:creationId xmlns:a16="http://schemas.microsoft.com/office/drawing/2014/main" id="{F18C19AE-8B01-480D-AD0E-54122D8C80FE}"/>
              </a:ext>
            </a:extLst>
          </p:cNvPr>
          <p:cNvSpPr>
            <a:spLocks noGrp="1"/>
          </p:cNvSpPr>
          <p:nvPr>
            <p:ph type="body" sz="quarter" idx="11"/>
          </p:nvPr>
        </p:nvSpPr>
        <p:spPr>
          <a:xfrm>
            <a:off x="0" y="5684523"/>
            <a:ext cx="12192000" cy="325406"/>
          </a:xfrm>
        </p:spPr>
        <p:txBody>
          <a:bodyPr/>
          <a:lstStyle>
            <a:lvl1pPr marL="0" marR="0" indent="0" algn="l" defTabSz="945990" rtl="0" eaLnBrk="1" fontAlgn="base" latinLnBrk="0" hangingPunct="1">
              <a:lnSpc>
                <a:spcPct val="100000"/>
              </a:lnSpc>
              <a:spcBef>
                <a:spcPts val="0"/>
              </a:spcBef>
              <a:spcAft>
                <a:spcPct val="0"/>
              </a:spcAft>
              <a:buClr>
                <a:srgbClr val="1E7FB8"/>
              </a:buClr>
              <a:buSzTx/>
              <a:buFont typeface="Wingdings" panose="05000000000000000000" pitchFamily="2" charset="2"/>
              <a:buNone/>
              <a:tabLst/>
              <a:defRPr lang="en-US" sz="726" kern="1200" dirty="0" smtClean="0">
                <a:solidFill>
                  <a:srgbClr val="000066"/>
                </a:solidFill>
                <a:latin typeface="+mn-lt"/>
                <a:ea typeface="+mn-ea"/>
                <a:cs typeface="+mn-cs"/>
              </a:defRPr>
            </a:lvl1pPr>
            <a:lvl2pPr>
              <a:defRPr sz="816"/>
            </a:lvl2pPr>
            <a:lvl3pPr>
              <a:defRPr sz="816"/>
            </a:lvl3pPr>
            <a:lvl4pPr>
              <a:defRPr sz="816"/>
            </a:lvl4pPr>
            <a:lvl5pPr>
              <a:defRPr sz="816"/>
            </a:lvl5pPr>
          </a:lstStyle>
          <a:p>
            <a:pPr marL="0" indent="0">
              <a:buNone/>
            </a:pPr>
            <a:endParaRPr lang="en-US"/>
          </a:p>
        </p:txBody>
      </p:sp>
    </p:spTree>
    <p:extLst>
      <p:ext uri="{BB962C8B-B14F-4D97-AF65-F5344CB8AC3E}">
        <p14:creationId xmlns:p14="http://schemas.microsoft.com/office/powerpoint/2010/main" val="4755915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5810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19591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6590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281732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7661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189223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Tree>
    <p:extLst>
      <p:ext uri="{BB962C8B-B14F-4D97-AF65-F5344CB8AC3E}">
        <p14:creationId xmlns:p14="http://schemas.microsoft.com/office/powerpoint/2010/main" val="139269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395475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Tree>
    <p:extLst>
      <p:ext uri="{BB962C8B-B14F-4D97-AF65-F5344CB8AC3E}">
        <p14:creationId xmlns:p14="http://schemas.microsoft.com/office/powerpoint/2010/main" val="39883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Tree>
    <p:extLst>
      <p:ext uri="{BB962C8B-B14F-4D97-AF65-F5344CB8AC3E}">
        <p14:creationId xmlns:p14="http://schemas.microsoft.com/office/powerpoint/2010/main" val="336267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71475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11042887" cy="300743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02015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571477" y="2016928"/>
            <a:ext cx="11049260" cy="3837084"/>
          </a:xfrm>
        </p:spPr>
        <p:txBody>
          <a:bodyPr wrap="square" numCol="2" spcCol="756000">
            <a:noAutofit/>
          </a:bodyPr>
          <a:lstStyle>
            <a:lvl1pPr marL="0" indent="0">
              <a:spcAft>
                <a:spcPts val="0"/>
              </a:spcAft>
              <a:buFont typeface="Arial" panose="020B0604020202020204" pitchFamily="34" charset="0"/>
              <a:buNone/>
              <a:defRPr sz="1940"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940" b="0" i="0">
                <a:latin typeface="Poppins Medium" pitchFamily="2" charset="77"/>
                <a:cs typeface="Poppins Medium" pitchFamily="2" charset="77"/>
              </a:defRPr>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Tree>
    <p:extLst>
      <p:ext uri="{BB962C8B-B14F-4D97-AF65-F5344CB8AC3E}">
        <p14:creationId xmlns:p14="http://schemas.microsoft.com/office/powerpoint/2010/main" val="356769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9357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321098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9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Tree>
    <p:extLst>
      <p:ext uri="{BB962C8B-B14F-4D97-AF65-F5344CB8AC3E}">
        <p14:creationId xmlns:p14="http://schemas.microsoft.com/office/powerpoint/2010/main" val="278189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Tree>
    <p:extLst>
      <p:ext uri="{BB962C8B-B14F-4D97-AF65-F5344CB8AC3E}">
        <p14:creationId xmlns:p14="http://schemas.microsoft.com/office/powerpoint/2010/main" val="75889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58407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76428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Tree>
    <p:extLst>
      <p:ext uri="{BB962C8B-B14F-4D97-AF65-F5344CB8AC3E}">
        <p14:creationId xmlns:p14="http://schemas.microsoft.com/office/powerpoint/2010/main" val="124296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54254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77246" indent="-277246">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63950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34431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303192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128542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317146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189332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28257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4050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270675"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5335021"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270675" y="1529131"/>
            <a:ext cx="5335021"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57745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16922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86304"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4365495"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8150760"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312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9344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8985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37909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83269428"/>
              </p:ext>
            </p:extLst>
          </p:nvPr>
        </p:nvGraphicFramePr>
        <p:xfrm>
          <a:off x="577221" y="2730107"/>
          <a:ext cx="11036724" cy="3318295"/>
        </p:xfrm>
        <a:graphic>
          <a:graphicData uri="http://schemas.openxmlformats.org/drawingml/2006/table">
            <a:tbl>
              <a:tblPr bandCol="1">
                <a:tableStyleId>{2D5ABB26-0587-4C30-8999-92F81FD0307C}</a:tableStyleId>
              </a:tblPr>
              <a:tblGrid>
                <a:gridCol w="2759181">
                  <a:extLst>
                    <a:ext uri="{9D8B030D-6E8A-4147-A177-3AD203B41FA5}">
                      <a16:colId xmlns:a16="http://schemas.microsoft.com/office/drawing/2014/main" val="4151945498"/>
                    </a:ext>
                  </a:extLst>
                </a:gridCol>
                <a:gridCol w="2759181">
                  <a:extLst>
                    <a:ext uri="{9D8B030D-6E8A-4147-A177-3AD203B41FA5}">
                      <a16:colId xmlns:a16="http://schemas.microsoft.com/office/drawing/2014/main" val="1382627474"/>
                    </a:ext>
                  </a:extLst>
                </a:gridCol>
                <a:gridCol w="2759181">
                  <a:extLst>
                    <a:ext uri="{9D8B030D-6E8A-4147-A177-3AD203B41FA5}">
                      <a16:colId xmlns:a16="http://schemas.microsoft.com/office/drawing/2014/main" val="2312284562"/>
                    </a:ext>
                  </a:extLst>
                </a:gridCol>
                <a:gridCol w="2759181">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42865"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31061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8787"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767645"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4867" y="2274402"/>
            <a:ext cx="2746511"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0622" y="2274402"/>
            <a:ext cx="2746176"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46799" y="2274402"/>
            <a:ext cx="277393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767645" cy="460026"/>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344867"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5666"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863644" y="3035786"/>
            <a:ext cx="2750300" cy="460026"/>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603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244570549"/>
              </p:ext>
            </p:extLst>
          </p:nvPr>
        </p:nvGraphicFramePr>
        <p:xfrm>
          <a:off x="577222" y="2730107"/>
          <a:ext cx="11036930" cy="3318295"/>
        </p:xfrm>
        <a:graphic>
          <a:graphicData uri="http://schemas.openxmlformats.org/drawingml/2006/table">
            <a:tbl>
              <a:tblPr bandCol="1">
                <a:tableStyleId>{2D5ABB26-0587-4C30-8999-92F81FD0307C}</a:tableStyleId>
              </a:tblPr>
              <a:tblGrid>
                <a:gridCol w="2207386">
                  <a:extLst>
                    <a:ext uri="{9D8B030D-6E8A-4147-A177-3AD203B41FA5}">
                      <a16:colId xmlns:a16="http://schemas.microsoft.com/office/drawing/2014/main" val="4151945498"/>
                    </a:ext>
                  </a:extLst>
                </a:gridCol>
                <a:gridCol w="2207386">
                  <a:extLst>
                    <a:ext uri="{9D8B030D-6E8A-4147-A177-3AD203B41FA5}">
                      <a16:colId xmlns:a16="http://schemas.microsoft.com/office/drawing/2014/main" val="1382627474"/>
                    </a:ext>
                  </a:extLst>
                </a:gridCol>
                <a:gridCol w="2207386">
                  <a:extLst>
                    <a:ext uri="{9D8B030D-6E8A-4147-A177-3AD203B41FA5}">
                      <a16:colId xmlns:a16="http://schemas.microsoft.com/office/drawing/2014/main" val="2312284562"/>
                    </a:ext>
                  </a:extLst>
                </a:gridCol>
                <a:gridCol w="2207386">
                  <a:extLst>
                    <a:ext uri="{9D8B030D-6E8A-4147-A177-3AD203B41FA5}">
                      <a16:colId xmlns:a16="http://schemas.microsoft.com/office/drawing/2014/main" val="1977789979"/>
                    </a:ext>
                  </a:extLst>
                </a:gridCol>
                <a:gridCol w="2207386">
                  <a:extLst>
                    <a:ext uri="{9D8B030D-6E8A-4147-A177-3AD203B41FA5}">
                      <a16:colId xmlns:a16="http://schemas.microsoft.com/office/drawing/2014/main" val="289107806"/>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98170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5200179"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74000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962482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193914"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789702" y="2276559"/>
            <a:ext cx="2212480"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002182"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7196096"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9414827"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193914" cy="639178"/>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78970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00218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7196096"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9414827"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Tree>
    <p:extLst>
      <p:ext uri="{BB962C8B-B14F-4D97-AF65-F5344CB8AC3E}">
        <p14:creationId xmlns:p14="http://schemas.microsoft.com/office/powerpoint/2010/main" val="339896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161344178"/>
              </p:ext>
            </p:extLst>
          </p:nvPr>
        </p:nvGraphicFramePr>
        <p:xfrm>
          <a:off x="577222" y="2730107"/>
          <a:ext cx="11036928" cy="3318295"/>
        </p:xfrm>
        <a:graphic>
          <a:graphicData uri="http://schemas.openxmlformats.org/drawingml/2006/table">
            <a:tbl>
              <a:tblPr bandCol="1">
                <a:tableStyleId>{2D5ABB26-0587-4C30-8999-92F81FD0307C}</a:tableStyleId>
              </a:tblPr>
              <a:tblGrid>
                <a:gridCol w="1839488">
                  <a:extLst>
                    <a:ext uri="{9D8B030D-6E8A-4147-A177-3AD203B41FA5}">
                      <a16:colId xmlns:a16="http://schemas.microsoft.com/office/drawing/2014/main" val="4151945498"/>
                    </a:ext>
                  </a:extLst>
                </a:gridCol>
                <a:gridCol w="1839488">
                  <a:extLst>
                    <a:ext uri="{9D8B030D-6E8A-4147-A177-3AD203B41FA5}">
                      <a16:colId xmlns:a16="http://schemas.microsoft.com/office/drawing/2014/main" val="1382627474"/>
                    </a:ext>
                  </a:extLst>
                </a:gridCol>
                <a:gridCol w="1839488">
                  <a:extLst>
                    <a:ext uri="{9D8B030D-6E8A-4147-A177-3AD203B41FA5}">
                      <a16:colId xmlns:a16="http://schemas.microsoft.com/office/drawing/2014/main" val="2312284562"/>
                    </a:ext>
                  </a:extLst>
                </a:gridCol>
                <a:gridCol w="1839488">
                  <a:extLst>
                    <a:ext uri="{9D8B030D-6E8A-4147-A177-3AD203B41FA5}">
                      <a16:colId xmlns:a16="http://schemas.microsoft.com/office/drawing/2014/main" val="1977789979"/>
                    </a:ext>
                  </a:extLst>
                </a:gridCol>
                <a:gridCol w="1839488">
                  <a:extLst>
                    <a:ext uri="{9D8B030D-6E8A-4147-A177-3AD203B41FA5}">
                      <a16:colId xmlns:a16="http://schemas.microsoft.com/office/drawing/2014/main" val="289107806"/>
                    </a:ext>
                  </a:extLst>
                </a:gridCol>
                <a:gridCol w="1839488">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61125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44599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629999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814008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99881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19253"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26191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096000"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93008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977211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19253"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261912"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6000"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93008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9772119" y="3036328"/>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405067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186811145"/>
              </p:ext>
            </p:extLst>
          </p:nvPr>
        </p:nvGraphicFramePr>
        <p:xfrm>
          <a:off x="577222" y="2730107"/>
          <a:ext cx="11036725"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34180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57195079"/>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37077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77926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76604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3615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8729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283455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329530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338031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130152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134282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320602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6632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124974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23637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362399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290160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198902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220489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Tree>
    <p:extLst>
      <p:ext uri="{BB962C8B-B14F-4D97-AF65-F5344CB8AC3E}">
        <p14:creationId xmlns:p14="http://schemas.microsoft.com/office/powerpoint/2010/main" val="256551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391798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2834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356189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394315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4139115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409016D-B7E7-40C3-B13E-EA55B02BD7B3}"/>
              </a:ext>
            </a:extLst>
          </p:cNvPr>
          <p:cNvPicPr>
            <a:picLocks noChangeAspect="1"/>
          </p:cNvPicPr>
          <p:nvPr userDrawn="1"/>
        </p:nvPicPr>
        <p:blipFill>
          <a:blip r:embed="rId10"/>
          <a:stretch>
            <a:fillRect/>
          </a:stretch>
        </p:blipFill>
        <p:spPr bwMode="ltGray">
          <a:xfrm>
            <a:off x="2085934" y="774195"/>
            <a:ext cx="8020133" cy="3081853"/>
          </a:xfrm>
          <a:prstGeom prst="rect">
            <a:avLst/>
          </a:prstGeom>
        </p:spPr>
      </p:pic>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4"/>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5"/>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6"/>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US"/>
              <a:t>Click to edit Master title style</a:t>
            </a:r>
          </a:p>
        </p:txBody>
      </p:sp>
    </p:spTree>
    <p:extLst>
      <p:ext uri="{BB962C8B-B14F-4D97-AF65-F5344CB8AC3E}">
        <p14:creationId xmlns:p14="http://schemas.microsoft.com/office/powerpoint/2010/main" val="3767569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108792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246640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86034413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672679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76213896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3218628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US"/>
              <a:t>Click to edit Master title style</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27531611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3028374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7389703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72801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8"/>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05036768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23378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9"/>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2D072733-A60B-4F63-8AD0-2B3E938B0D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19182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1323615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9"/>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6A3D6D03-E559-428C-9A40-98FEAB9751A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3867639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306665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5065776" cy="384721"/>
          </a:xfrm>
        </p:spPr>
        <p:txBody>
          <a:bodyPr>
            <a:sp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9"/>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785607-1538-4DA3-A3A9-5896A1AFCCD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7358641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1932112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97613"/>
            <a:ext cx="6967728" cy="384721"/>
          </a:xfrm>
        </p:spPr>
        <p:txBody>
          <a:bodyPr>
            <a:spAutoFit/>
          </a:body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9"/>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DC93A155-D421-4BAB-ABBB-31DDFA4A7DBF}"/>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0983478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7532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7918704" cy="384721"/>
          </a:xfrm>
        </p:spPr>
        <p:txBody>
          <a:bodyPr>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9"/>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DFE22D-4BC4-4666-A63A-9CFEED8ECD6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7266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419011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177708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3570845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97613"/>
            <a:ext cx="11082528" cy="384721"/>
          </a:xfrm>
        </p:spPr>
        <p:txBody>
          <a:bodyPr>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Freeform 76">
            <a:extLst>
              <a:ext uri="{FF2B5EF4-FFF2-40B4-BE49-F238E27FC236}">
                <a16:creationId xmlns:a16="http://schemas.microsoft.com/office/drawing/2014/main" id="{B55536C7-8F6B-4326-82B7-7D38E0B9328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5939462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2461745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Freeform 76">
            <a:extLst>
              <a:ext uri="{FF2B5EF4-FFF2-40B4-BE49-F238E27FC236}">
                <a16:creationId xmlns:a16="http://schemas.microsoft.com/office/drawing/2014/main" id="{EABFA487-5A0E-4E66-A2D3-433EED76FB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955283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2427101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4B11B2-546C-408D-9DAD-CF8549840738}"/>
              </a:ext>
            </a:extLst>
          </p:cNvPr>
          <p:cNvPicPr>
            <a:picLocks noChangeAspect="1"/>
          </p:cNvPicPr>
          <p:nvPr userDrawn="1"/>
        </p:nvPicPr>
        <p:blipFill>
          <a:blip r:embed="rId6"/>
          <a:stretch>
            <a:fillRect/>
          </a:stretch>
        </p:blipFill>
        <p:spPr bwMode="ltGray">
          <a:xfrm>
            <a:off x="2085934" y="1524965"/>
            <a:ext cx="8020133" cy="3081853"/>
          </a:xfrm>
          <a:prstGeom prst="rect">
            <a:avLst/>
          </a:prstGeom>
        </p:spPr>
      </p:pic>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Tree>
    <p:extLst>
      <p:ext uri="{BB962C8B-B14F-4D97-AF65-F5344CB8AC3E}">
        <p14:creationId xmlns:p14="http://schemas.microsoft.com/office/powerpoint/2010/main" val="44632001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D738033-8ADD-2B47-8488-333E81118E24}"/>
              </a:ext>
            </a:extLst>
          </p:cNvPr>
          <p:cNvSpPr/>
          <p:nvPr userDrawn="1"/>
        </p:nvSpPr>
        <p:spPr bwMode="white">
          <a:xfrm>
            <a:off x="4286992" y="-1309"/>
            <a:ext cx="7905008" cy="6859309"/>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32063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E06B387-453E-41B1-AF78-A5B50AEC8B76}"/>
              </a:ext>
            </a:extLst>
          </p:cNvPr>
          <p:cNvSpPr/>
          <p:nvPr>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5" name="Picture 433" descr="Image result for who logo">
            <a:extLst>
              <a:ext uri="{FF2B5EF4-FFF2-40B4-BE49-F238E27FC236}">
                <a16:creationId xmlns:a16="http://schemas.microsoft.com/office/drawing/2014/main" id="{E6316816-7E76-4663-888E-5B2D615890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11481" y="1964926"/>
            <a:ext cx="2666551" cy="82585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5" descr="UNICEF logo and symbol, meaning, history, PNG">
            <a:extLst>
              <a:ext uri="{FF2B5EF4-FFF2-40B4-BE49-F238E27FC236}">
                <a16:creationId xmlns:a16="http://schemas.microsoft.com/office/drawing/2014/main" id="{88897D4E-233A-4B9A-987A-438F624F526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1481" y="4733615"/>
            <a:ext cx="2863326" cy="10021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Gavi-logo - The Rockefeller Foundation">
            <a:extLst>
              <a:ext uri="{FF2B5EF4-FFF2-40B4-BE49-F238E27FC236}">
                <a16:creationId xmlns:a16="http://schemas.microsoft.com/office/drawing/2014/main" id="{48052F97-134D-4AD3-86E9-38F11B1EE1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1481" y="3366259"/>
            <a:ext cx="2307720" cy="865395"/>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56921D8E-21A6-49FA-A16F-F20396BB6FB4}"/>
              </a:ext>
            </a:extLst>
          </p:cNvPr>
          <p:cNvSpPr>
            <a:spLocks noGrp="1"/>
          </p:cNvSpPr>
          <p:nvPr>
            <p:ph type="ctrTitle"/>
          </p:nvPr>
        </p:nvSpPr>
        <p:spPr bwMode="ltGray">
          <a:xfrm>
            <a:off x="4593038" y="1731153"/>
            <a:ext cx="5142596"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a:defRPr kumimoji="0" lang="en-US" sz="6000" b="0" i="0" u="none" strike="noStrike" kern="0" cap="none" spc="0" normalizeH="0" baseline="0" dirty="0">
                <a:ln>
                  <a:noFill/>
                </a:ln>
                <a:solidFill>
                  <a:schemeClr val="bg1"/>
                </a:solidFill>
                <a:effectLst/>
                <a:uLnTx/>
                <a:uFillTx/>
                <a:latin typeface="Calibri Light" panose="020F0302020204030204" pitchFamily="34" charset="0"/>
                <a:ea typeface="+mj-ea"/>
                <a:cs typeface="Calibri Light" panose="020F0302020204030204" pitchFamily="34" charset="0"/>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19" name="Subtitle 2">
            <a:extLst>
              <a:ext uri="{FF2B5EF4-FFF2-40B4-BE49-F238E27FC236}">
                <a16:creationId xmlns:a16="http://schemas.microsoft.com/office/drawing/2014/main" id="{A18DFF61-EC18-4276-831E-B86B07A7E08E}"/>
              </a:ext>
            </a:extLst>
          </p:cNvPr>
          <p:cNvSpPr>
            <a:spLocks noGrp="1"/>
          </p:cNvSpPr>
          <p:nvPr>
            <p:ph type="subTitle" idx="1" hasCustomPrompt="1"/>
          </p:nvPr>
        </p:nvSpPr>
        <p:spPr bwMode="white">
          <a:xfrm>
            <a:off x="4593037" y="4688943"/>
            <a:ext cx="5166347" cy="369332"/>
          </a:xfrm>
          <a:prstGeom prst="rect">
            <a:avLst/>
          </a:prstGeom>
        </p:spPr>
        <p:txBody>
          <a:bodyPr vert="horz" wrap="square" lIns="0" tIns="0" rIns="0" bIns="0" rtlCol="0">
            <a:spAutoFit/>
          </a:bodyPr>
          <a:lstStyle>
            <a:lvl1pPr>
              <a:buFontTx/>
              <a:buNone/>
              <a:defRPr kumimoji="0" lang="en-US" sz="2400" b="1" i="0" u="none" strike="noStrike" kern="0" cap="none" spc="0" normalizeH="0" baseline="0" dirty="0" smtClean="0">
                <a:ln>
                  <a:noFill/>
                </a:ln>
                <a:solidFill>
                  <a:schemeClr val="bg1"/>
                </a:solidFill>
                <a:effectLst/>
                <a:uLnTx/>
                <a:uFillTx/>
                <a:latin typeface="Calibri" panose="020F0502020204030204" pitchFamily="34" charset="0"/>
                <a:ea typeface="+mn-ea"/>
                <a:cs typeface="Calibri" panose="020F0502020204030204" pitchFamily="34" charset="0"/>
                <a:sym typeface="+mn-lt"/>
              </a:defRPr>
            </a:lvl1pPr>
          </a:lstStyle>
          <a:p>
            <a:pPr marL="174625" marR="0" lvl="0" indent="-174625" defTabSz="913526" fontAlgn="base">
              <a:lnSpc>
                <a:spcPct val="100000"/>
              </a:lnSpc>
              <a:spcBef>
                <a:spcPct val="0"/>
              </a:spcBef>
              <a:spcAft>
                <a:spcPct val="0"/>
              </a:spcAft>
              <a:buClr>
                <a:srgbClr val="000000"/>
              </a:buClr>
              <a:buSzPct val="100000"/>
              <a:tabLst/>
            </a:pPr>
            <a:r>
              <a:rPr lang="en-US"/>
              <a:t>CLICK TO EDIT SUBTITLE</a:t>
            </a:r>
          </a:p>
        </p:txBody>
      </p:sp>
      <p:sp>
        <p:nvSpPr>
          <p:cNvPr id="7" name="Text Placeholder 6">
            <a:extLst>
              <a:ext uri="{FF2B5EF4-FFF2-40B4-BE49-F238E27FC236}">
                <a16:creationId xmlns:a16="http://schemas.microsoft.com/office/drawing/2014/main" id="{11B91C31-23A2-D84F-A360-1E4EB8421BDB}"/>
              </a:ext>
            </a:extLst>
          </p:cNvPr>
          <p:cNvSpPr>
            <a:spLocks noGrp="1"/>
          </p:cNvSpPr>
          <p:nvPr>
            <p:ph type="body" sz="quarter" idx="10" hasCustomPrompt="1"/>
          </p:nvPr>
        </p:nvSpPr>
        <p:spPr>
          <a:xfrm>
            <a:off x="4585434" y="1036810"/>
            <a:ext cx="4514850" cy="343217"/>
          </a:xfrm>
          <a:prstGeom prst="rect">
            <a:avLst/>
          </a:prstGeom>
        </p:spPr>
        <p:txBody>
          <a:bodyPr/>
          <a:lstStyle>
            <a:lvl1pPr>
              <a:buNone/>
              <a:defRPr b="0" i="1">
                <a:solidFill>
                  <a:schemeClr val="bg1"/>
                </a:solidFill>
                <a:latin typeface="Calibri Light" panose="020F0302020204030204" pitchFamily="34" charset="0"/>
                <a:cs typeface="Calibri Light" panose="020F0302020204030204" pitchFamily="34" charset="0"/>
              </a:defRPr>
            </a:lvl1pPr>
          </a:lstStyle>
          <a:p>
            <a:pPr lvl="0"/>
            <a:r>
              <a:rPr lang="en-US"/>
              <a:t>DATE</a:t>
            </a:r>
          </a:p>
        </p:txBody>
      </p:sp>
      <p:cxnSp>
        <p:nvCxnSpPr>
          <p:cNvPr id="56" name="Straight Connector 55">
            <a:extLst>
              <a:ext uri="{FF2B5EF4-FFF2-40B4-BE49-F238E27FC236}">
                <a16:creationId xmlns:a16="http://schemas.microsoft.com/office/drawing/2014/main" id="{7394BB95-3E1A-5541-8BD4-8F121785703D}"/>
              </a:ext>
            </a:extLst>
          </p:cNvPr>
          <p:cNvCxnSpPr>
            <a:cxnSpLocks/>
          </p:cNvCxnSpPr>
          <p:nvPr userDrawn="1"/>
        </p:nvCxnSpPr>
        <p:spPr>
          <a:xfrm>
            <a:off x="4593618" y="1549218"/>
            <a:ext cx="514201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295D661-FE6A-CF4F-A56F-305CE7B32419}"/>
              </a:ext>
            </a:extLst>
          </p:cNvPr>
          <p:cNvCxnSpPr>
            <a:cxnSpLocks/>
          </p:cNvCxnSpPr>
          <p:nvPr userDrawn="1"/>
        </p:nvCxnSpPr>
        <p:spPr>
          <a:xfrm>
            <a:off x="811481" y="1549218"/>
            <a:ext cx="317436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86982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3"/>
            </p:custDataLst>
          </p:nvPr>
        </p:nvSpPr>
        <p:spPr>
          <a:xfrm>
            <a:off x="1" y="1"/>
            <a:ext cx="158751" cy="158751"/>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2"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2" y="805392"/>
            <a:ext cx="10607189" cy="537987"/>
          </a:xfrm>
        </p:spPr>
        <p:txBody>
          <a:bodyPr>
            <a:noAutofit/>
          </a:bodyPr>
          <a:lstStyle>
            <a:lvl1pPr>
              <a:defRPr sz="2400">
                <a:solidFill>
                  <a:schemeClr val="accent1"/>
                </a:solidFill>
              </a:defRPr>
            </a:lvl1pPr>
          </a:lstStyle>
          <a:p>
            <a:r>
              <a:rPr lang="en-US"/>
              <a:t>Click to edit Master title style</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29" y="1595172"/>
            <a:ext cx="10158139" cy="4068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p:txBody>
          <a:bodyPr/>
          <a:lstStyle/>
          <a:p>
            <a:fld id="{5C7892DB-DEDB-A440-9305-CDECCE7FBDC0}" type="slidenum">
              <a:rPr lang="en-US" smtClean="0"/>
              <a:t>‹#›</a:t>
            </a:fld>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6263015" y="246579"/>
            <a:ext cx="4923448" cy="279515"/>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7"/>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2899640983"/>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cSld name="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672000" y="1603200"/>
            <a:ext cx="10848000" cy="41904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86259306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2"/>
            </p:custDataLst>
            <p:extLst>
              <p:ext uri="{D42A27DB-BD31-4B8C-83A1-F6EECF244321}">
                <p14:modId xmlns:p14="http://schemas.microsoft.com/office/powerpoint/2010/main" val="1349225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3A93D3AF-6272-40A3-8F9E-393DDA0B289B}"/>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29B0A760-39FE-4969-9540-D2B1D367D339}"/>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9FDDFD3-EDB6-430C-8803-9B06D84C1E10}"/>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3DD6BC2-C38E-43AD-B27B-44B4740AD3E7}"/>
              </a:ext>
            </a:extLst>
          </p:cNvPr>
          <p:cNvCxnSpPr>
            <a:cxnSpLocks/>
          </p:cNvCxnSpPr>
          <p:nvPr userDrawn="1"/>
        </p:nvCxnSpPr>
        <p:spPr bwMode="inv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Freeform 76">
            <a:extLst>
              <a:ext uri="{FF2B5EF4-FFF2-40B4-BE49-F238E27FC236}">
                <a16:creationId xmlns:a16="http://schemas.microsoft.com/office/drawing/2014/main" id="{D6D9865D-C598-4ACD-988D-F6C2F91E63D2}"/>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7091819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2"/>
            </p:custDataLst>
            <p:extLst>
              <p:ext uri="{D42A27DB-BD31-4B8C-83A1-F6EECF244321}">
                <p14:modId xmlns:p14="http://schemas.microsoft.com/office/powerpoint/2010/main" val="3051264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7BAB6F72-153B-4D96-9581-14537DFBF2A2}"/>
              </a:ext>
            </a:extLst>
          </p:cNvPr>
          <p:cNvSpPr>
            <a:spLocks noGrp="1"/>
          </p:cNvSpPr>
          <p:nvPr>
            <p:ph type="title"/>
            <p:custDataLst>
              <p:tags r:id="rId4"/>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3C4DEA56-175B-4C35-8BBF-6EDC7F237677}"/>
              </a:ext>
            </a:extLst>
          </p:cNvPr>
          <p:cNvSpPr>
            <a:spLocks noGrp="1"/>
          </p:cNvSpPr>
          <p:nvPr>
            <p:ph type="subTitle" idx="1"/>
            <p:custDataLst>
              <p:tags r:id="rId5"/>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US"/>
              <a:t>Click to edit Master subtitle style</a:t>
            </a:r>
          </a:p>
        </p:txBody>
      </p:sp>
      <p:sp>
        <p:nvSpPr>
          <p:cNvPr id="16" name="Slide Number">
            <a:extLst>
              <a:ext uri="{FF2B5EF4-FFF2-40B4-BE49-F238E27FC236}">
                <a16:creationId xmlns:a16="http://schemas.microsoft.com/office/drawing/2014/main" id="{C16AD063-E942-47D5-82E5-13B97A8A3E4A}"/>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7" name="5. Source" hidden="1">
            <a:extLst>
              <a:ext uri="{FF2B5EF4-FFF2-40B4-BE49-F238E27FC236}">
                <a16:creationId xmlns:a16="http://schemas.microsoft.com/office/drawing/2014/main" id="{173ADFE0-3945-4289-B37F-454A6AF4D09C}"/>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8" name="1. On-page tracker">
            <a:extLst>
              <a:ext uri="{FF2B5EF4-FFF2-40B4-BE49-F238E27FC236}">
                <a16:creationId xmlns:a16="http://schemas.microsoft.com/office/drawing/2014/main" id="{555838D5-CE8E-40F5-9452-110C9003557F}"/>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52962614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329936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409016D-B7E7-40C3-B13E-EA55B02BD7B3}"/>
              </a:ext>
            </a:extLst>
          </p:cNvPr>
          <p:cNvPicPr>
            <a:picLocks noChangeAspect="1"/>
          </p:cNvPicPr>
          <p:nvPr userDrawn="1"/>
        </p:nvPicPr>
        <p:blipFill>
          <a:blip r:embed="rId10"/>
          <a:stretch>
            <a:fillRect/>
          </a:stretch>
        </p:blipFill>
        <p:spPr bwMode="ltGray">
          <a:xfrm>
            <a:off x="2085934" y="774195"/>
            <a:ext cx="8020133" cy="3081853"/>
          </a:xfrm>
          <a:prstGeom prst="rect">
            <a:avLst/>
          </a:prstGeom>
        </p:spPr>
      </p:pic>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4"/>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5"/>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6"/>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US"/>
              <a:t>Click to edit Master title style</a:t>
            </a:r>
          </a:p>
        </p:txBody>
      </p:sp>
    </p:spTree>
    <p:extLst>
      <p:ext uri="{BB962C8B-B14F-4D97-AF65-F5344CB8AC3E}">
        <p14:creationId xmlns:p14="http://schemas.microsoft.com/office/powerpoint/2010/main" val="28311383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786927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334931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337816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3199894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16611717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2720703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US"/>
              <a:t>Click to edit Master title style</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408150524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3855964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3521189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242591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8"/>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90437512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4044005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9"/>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2D072733-A60B-4F63-8AD0-2B3E938B0D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1117994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3140854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9"/>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6A3D6D03-E559-428C-9A40-98FEAB9751A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70563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549120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5065776" cy="384721"/>
          </a:xfrm>
        </p:spPr>
        <p:txBody>
          <a:bodyPr>
            <a:sp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9"/>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785607-1538-4DA3-A3A9-5896A1AFCCD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894533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992107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97613"/>
            <a:ext cx="6967728" cy="384721"/>
          </a:xfrm>
        </p:spPr>
        <p:txBody>
          <a:bodyPr>
            <a:spAutoFit/>
          </a:body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9"/>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DC93A155-D421-4BAB-ABBB-31DDFA4A7DBF}"/>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3805151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518326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7918704" cy="384721"/>
          </a:xfrm>
        </p:spPr>
        <p:txBody>
          <a:bodyPr>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9"/>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DFE22D-4BC4-4666-A63A-9CFEED8ECD6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418098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4221607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97613"/>
            <a:ext cx="11082528" cy="384721"/>
          </a:xfrm>
        </p:spPr>
        <p:txBody>
          <a:bodyPr>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Freeform 76">
            <a:extLst>
              <a:ext uri="{FF2B5EF4-FFF2-40B4-BE49-F238E27FC236}">
                <a16:creationId xmlns:a16="http://schemas.microsoft.com/office/drawing/2014/main" id="{B55536C7-8F6B-4326-82B7-7D38E0B9328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5558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130233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2501626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Freeform 76">
            <a:extLst>
              <a:ext uri="{FF2B5EF4-FFF2-40B4-BE49-F238E27FC236}">
                <a16:creationId xmlns:a16="http://schemas.microsoft.com/office/drawing/2014/main" id="{EABFA487-5A0E-4E66-A2D3-433EED76FB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6094043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373906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2"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4B11B2-546C-408D-9DAD-CF8549840738}"/>
              </a:ext>
            </a:extLst>
          </p:cNvPr>
          <p:cNvPicPr>
            <a:picLocks noChangeAspect="1"/>
          </p:cNvPicPr>
          <p:nvPr userDrawn="1"/>
        </p:nvPicPr>
        <p:blipFill>
          <a:blip r:embed="rId6"/>
          <a:stretch>
            <a:fillRect/>
          </a:stretch>
        </p:blipFill>
        <p:spPr bwMode="ltGray">
          <a:xfrm>
            <a:off x="2085934" y="1524965"/>
            <a:ext cx="8020133" cy="3081853"/>
          </a:xfrm>
          <a:prstGeom prst="rect">
            <a:avLst/>
          </a:prstGeom>
        </p:spPr>
      </p:pic>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Tree>
    <p:extLst>
      <p:ext uri="{BB962C8B-B14F-4D97-AF65-F5344CB8AC3E}">
        <p14:creationId xmlns:p14="http://schemas.microsoft.com/office/powerpoint/2010/main" val="423197025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727110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409016D-B7E7-40C3-B13E-EA55B02BD7B3}"/>
              </a:ext>
            </a:extLst>
          </p:cNvPr>
          <p:cNvPicPr>
            <a:picLocks noChangeAspect="1"/>
          </p:cNvPicPr>
          <p:nvPr userDrawn="1"/>
        </p:nvPicPr>
        <p:blipFill>
          <a:blip r:embed="rId10"/>
          <a:stretch>
            <a:fillRect/>
          </a:stretch>
        </p:blipFill>
        <p:spPr bwMode="ltGray">
          <a:xfrm>
            <a:off x="2085934" y="774195"/>
            <a:ext cx="8020133" cy="3081853"/>
          </a:xfrm>
          <a:prstGeom prst="rect">
            <a:avLst/>
          </a:prstGeom>
        </p:spPr>
      </p:pic>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4"/>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5"/>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6"/>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US"/>
              <a:t>Click to edit Master title style</a:t>
            </a:r>
          </a:p>
        </p:txBody>
      </p:sp>
    </p:spTree>
    <p:extLst>
      <p:ext uri="{BB962C8B-B14F-4D97-AF65-F5344CB8AC3E}">
        <p14:creationId xmlns:p14="http://schemas.microsoft.com/office/powerpoint/2010/main" val="389165769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444135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34803424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1214824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46526464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351318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2"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US"/>
              <a:t>Click to edit Master title style</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48518382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518271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98788535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1710256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0"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8"/>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57307903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1146405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4"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9"/>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2D072733-A60B-4F63-8AD0-2B3E938B0D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1363979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3582789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8"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9"/>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6A3D6D03-E559-428C-9A40-98FEAB9751A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4180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19714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539980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2"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5065776" cy="384721"/>
          </a:xfrm>
        </p:spPr>
        <p:txBody>
          <a:bodyPr>
            <a:sp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9"/>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785607-1538-4DA3-A3A9-5896A1AFCCD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2390264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1095279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6"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97613"/>
            <a:ext cx="6967728" cy="384721"/>
          </a:xfrm>
        </p:spPr>
        <p:txBody>
          <a:bodyPr>
            <a:spAutoFit/>
          </a:body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9"/>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DC93A155-D421-4BAB-ABBB-31DDFA4A7DBF}"/>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0514293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921089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0"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7918704" cy="384721"/>
          </a:xfrm>
        </p:spPr>
        <p:txBody>
          <a:bodyPr>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9"/>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DFE22D-4BC4-4666-A63A-9CFEED8ECD6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1068142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3255409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4"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97613"/>
            <a:ext cx="11082528" cy="384721"/>
          </a:xfrm>
        </p:spPr>
        <p:txBody>
          <a:bodyPr>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Freeform 76">
            <a:extLst>
              <a:ext uri="{FF2B5EF4-FFF2-40B4-BE49-F238E27FC236}">
                <a16:creationId xmlns:a16="http://schemas.microsoft.com/office/drawing/2014/main" id="{B55536C7-8F6B-4326-82B7-7D38E0B9328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5066692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460404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8"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Freeform 76">
            <a:extLst>
              <a:ext uri="{FF2B5EF4-FFF2-40B4-BE49-F238E27FC236}">
                <a16:creationId xmlns:a16="http://schemas.microsoft.com/office/drawing/2014/main" id="{EABFA487-5A0E-4E66-A2D3-433EED76FB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6074027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2657206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2"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4B11B2-546C-408D-9DAD-CF8549840738}"/>
              </a:ext>
            </a:extLst>
          </p:cNvPr>
          <p:cNvPicPr>
            <a:picLocks noChangeAspect="1"/>
          </p:cNvPicPr>
          <p:nvPr userDrawn="1"/>
        </p:nvPicPr>
        <p:blipFill>
          <a:blip r:embed="rId6"/>
          <a:stretch>
            <a:fillRect/>
          </a:stretch>
        </p:blipFill>
        <p:spPr bwMode="ltGray">
          <a:xfrm>
            <a:off x="2085934" y="1524965"/>
            <a:ext cx="8020133" cy="3081853"/>
          </a:xfrm>
          <a:prstGeom prst="rect">
            <a:avLst/>
          </a:prstGeom>
        </p:spPr>
      </p:pic>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Tree>
    <p:extLst>
      <p:ext uri="{BB962C8B-B14F-4D97-AF65-F5344CB8AC3E}">
        <p14:creationId xmlns:p14="http://schemas.microsoft.com/office/powerpoint/2010/main" val="223635627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p:custDataLst>
              <p:tags r:id="rId2"/>
            </p:custDataLst>
            <p:extLst>
              <p:ext uri="{D42A27DB-BD31-4B8C-83A1-F6EECF244321}">
                <p14:modId xmlns:p14="http://schemas.microsoft.com/office/powerpoint/2010/main" val="2771737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6"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8"/>
            </p:custDataLst>
          </p:nvPr>
        </p:nvSpPr>
        <p:spPr>
          <a:xfrm>
            <a:off x="554736" y="919250"/>
            <a:ext cx="11082528" cy="246221"/>
          </a:xfrm>
        </p:spPr>
        <p:txBody>
          <a:bodyPr anchor="ctr" anchorCtr="0"/>
          <a:lstStyle/>
          <a:p>
            <a:r>
              <a:rPr lang="en-US" sz="1600"/>
              <a:t>Click to edit Master subtitle style</a:t>
            </a:r>
          </a:p>
        </p:txBody>
      </p:sp>
    </p:spTree>
    <p:extLst>
      <p:ext uri="{BB962C8B-B14F-4D97-AF65-F5344CB8AC3E}">
        <p14:creationId xmlns:p14="http://schemas.microsoft.com/office/powerpoint/2010/main" val="111982413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accent3"/>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021298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4"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1232603" y="3892948"/>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chemeClr val="bg2"/>
                </a:solidFill>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1232603" y="2504717"/>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chemeClr val="bg2"/>
                </a:solidFill>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1232603" y="1706563"/>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bg2"/>
                </a:solidFill>
              </a:defRPr>
            </a:lvl1pPr>
          </a:lstStyle>
          <a:p>
            <a:pPr lvl="0"/>
            <a:r>
              <a:rPr lang="en-US"/>
              <a:t>Click to edit Master title style</a:t>
            </a:r>
          </a:p>
        </p:txBody>
      </p:sp>
      <p:pic>
        <p:nvPicPr>
          <p:cNvPr id="8" name="Picture 5">
            <a:extLst>
              <a:ext uri="{FF2B5EF4-FFF2-40B4-BE49-F238E27FC236}">
                <a16:creationId xmlns:a16="http://schemas.microsoft.com/office/drawing/2014/main" id="{E618C277-228A-440C-8255-6AD42DEE4F27}"/>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199412" y="4961255"/>
            <a:ext cx="4430713"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56559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755950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8"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vert="horz" wrap="square" lIns="0" tIns="0" rIns="0" bIns="0" rtlCol="0" anchor="ctr" anchorCtr="0">
            <a:no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1007984"/>
            <a:ext cx="11082528" cy="276999"/>
          </a:xfrm>
          <a:prstGeom prst="rect">
            <a:avLst/>
          </a:prstGeom>
        </p:spPr>
        <p:txBody>
          <a:bodyPr vert="horz" wrap="square" lIns="0" tIns="0" rIns="0" bIns="0" rtlCol="0">
            <a:spAutoFit/>
          </a:bodyPr>
          <a:lstStyle>
            <a:lvl1pPr>
              <a:defRPr lang="en-US" sz="1800" b="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6A1961CE-39CC-478C-A1C6-073AF8EFFE2B}"/>
              </a:ext>
            </a:extLst>
          </p:cNvPr>
          <p:cNvSpPr txBox="1"/>
          <p:nvPr userDrawn="1">
            <p:custDataLst>
              <p:tags r:id="rId8"/>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Tree>
    <p:extLst>
      <p:ext uri="{BB962C8B-B14F-4D97-AF65-F5344CB8AC3E}">
        <p14:creationId xmlns:p14="http://schemas.microsoft.com/office/powerpoint/2010/main" val="51039936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3463280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2"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5. Source" hidden="1">
            <a:extLst>
              <a:ext uri="{FF2B5EF4-FFF2-40B4-BE49-F238E27FC236}">
                <a16:creationId xmlns:a16="http://schemas.microsoft.com/office/drawing/2014/main" id="{9795A65A-ECB4-41D2-AECE-3DFFDD1A9781}"/>
              </a:ext>
            </a:extLst>
          </p:cNvPr>
          <p:cNvSpPr txBox="1"/>
          <p:nvPr userDrawn="1">
            <p:custDataLst>
              <p:tags r:id="rId6"/>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2" name="Slide Number">
            <a:extLst>
              <a:ext uri="{FF2B5EF4-FFF2-40B4-BE49-F238E27FC236}">
                <a16:creationId xmlns:a16="http://schemas.microsoft.com/office/drawing/2014/main" id="{165B78AD-41BF-4D8D-B0CA-88B61C58E4CB}"/>
              </a:ext>
            </a:extLst>
          </p:cNvPr>
          <p:cNvSpPr>
            <a:spLocks noChangeArrowheads="1"/>
          </p:cNvSpPr>
          <p:nvPr userDrawn="1">
            <p:custDataLst>
              <p:tags r:id="rId7"/>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1472385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64145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801985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6"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61DD2402-7872-41CE-AAEE-97D58A49507B}"/>
              </a:ext>
            </a:extLst>
          </p:cNvPr>
          <p:cNvSpPr txBox="1"/>
          <p:nvPr userDrawn="1">
            <p:custDataLst>
              <p:tags r:id="rId6"/>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2" name="Slide Number">
            <a:extLst>
              <a:ext uri="{FF2B5EF4-FFF2-40B4-BE49-F238E27FC236}">
                <a16:creationId xmlns:a16="http://schemas.microsoft.com/office/drawing/2014/main" id="{DC708245-A552-4F82-A1F8-0B46ABE4F7C0}"/>
              </a:ext>
            </a:extLst>
          </p:cNvPr>
          <p:cNvSpPr>
            <a:spLocks noChangeArrowheads="1"/>
          </p:cNvSpPr>
          <p:nvPr userDrawn="1">
            <p:custDataLst>
              <p:tags r:id="rId7"/>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372573842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2886266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0"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FC8A9B47-C2D6-4DC4-B29C-FAC1FF1CBED2}"/>
              </a:ext>
            </a:extLst>
          </p:cNvPr>
          <p:cNvSpPr txBox="1"/>
          <p:nvPr userDrawn="1">
            <p:custDataLst>
              <p:tags r:id="rId6"/>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1" name="Slide Number">
            <a:extLst>
              <a:ext uri="{FF2B5EF4-FFF2-40B4-BE49-F238E27FC236}">
                <a16:creationId xmlns:a16="http://schemas.microsoft.com/office/drawing/2014/main" id="{BA1D45B6-AA15-4E8B-84F7-2E4EF19F4FAE}"/>
              </a:ext>
            </a:extLst>
          </p:cNvPr>
          <p:cNvSpPr>
            <a:spLocks noChangeArrowheads="1"/>
          </p:cNvSpPr>
          <p:nvPr userDrawn="1">
            <p:custDataLst>
              <p:tags r:id="rId7"/>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114190030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1255212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4"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E52CCDF1-1350-4EAA-9712-798FCBA9B4C0}"/>
              </a:ext>
            </a:extLst>
          </p:cNvPr>
          <p:cNvSpPr txBox="1"/>
          <p:nvPr userDrawn="1">
            <p:custDataLst>
              <p:tags r:id="rId7"/>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2" name="Slide Number">
            <a:extLst>
              <a:ext uri="{FF2B5EF4-FFF2-40B4-BE49-F238E27FC236}">
                <a16:creationId xmlns:a16="http://schemas.microsoft.com/office/drawing/2014/main" id="{D9D6BE92-4DEC-4F9C-B801-070713401B68}"/>
              </a:ext>
            </a:extLst>
          </p:cNvPr>
          <p:cNvSpPr>
            <a:spLocks noChangeArrowheads="1"/>
          </p:cNvSpPr>
          <p:nvPr userDrawn="1">
            <p:custDataLst>
              <p:tags r:id="rId8"/>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175589749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1222838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8"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08BA682D-67AF-4BF6-B15A-4C2E92FD4657}"/>
              </a:ext>
            </a:extLst>
          </p:cNvPr>
          <p:cNvSpPr txBox="1"/>
          <p:nvPr userDrawn="1">
            <p:custDataLst>
              <p:tags r:id="rId8"/>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accent1"/>
                </a:solidFill>
              </a:rPr>
              <a:t>Source: …</a:t>
            </a:r>
          </a:p>
        </p:txBody>
      </p:sp>
      <p:sp>
        <p:nvSpPr>
          <p:cNvPr id="12" name="Slide Number">
            <a:extLst>
              <a:ext uri="{FF2B5EF4-FFF2-40B4-BE49-F238E27FC236}">
                <a16:creationId xmlns:a16="http://schemas.microsoft.com/office/drawing/2014/main" id="{B9E2D09F-7A64-4B40-9FC4-581BD64C8055}"/>
              </a:ext>
            </a:extLst>
          </p:cNvPr>
          <p:cNvSpPr>
            <a:spLocks noChangeArrowheads="1"/>
          </p:cNvSpPr>
          <p:nvPr userDrawn="1">
            <p:custDataLst>
              <p:tags r:id="rId9"/>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pic>
        <p:nvPicPr>
          <p:cNvPr id="13" name="Picture 12">
            <a:extLst>
              <a:ext uri="{FF2B5EF4-FFF2-40B4-BE49-F238E27FC236}">
                <a16:creationId xmlns:a16="http://schemas.microsoft.com/office/drawing/2014/main" id="{A817F312-2E8A-4D47-9ED7-403DBEE295CF}"/>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10445544" y="6488394"/>
            <a:ext cx="1181966" cy="360996"/>
          </a:xfrm>
          <a:prstGeom prst="rect">
            <a:avLst/>
          </a:prstGeom>
        </p:spPr>
      </p:pic>
    </p:spTree>
    <p:extLst>
      <p:ext uri="{BB962C8B-B14F-4D97-AF65-F5344CB8AC3E}">
        <p14:creationId xmlns:p14="http://schemas.microsoft.com/office/powerpoint/2010/main" val="16644675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195181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2"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pic>
        <p:nvPicPr>
          <p:cNvPr id="14" name="Picture 13">
            <a:extLst>
              <a:ext uri="{FF2B5EF4-FFF2-40B4-BE49-F238E27FC236}">
                <a16:creationId xmlns:a16="http://schemas.microsoft.com/office/drawing/2014/main" id="{034384AA-70CC-4A36-8980-C20EE09BA3AB}"/>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10445544" y="6488394"/>
            <a:ext cx="1181966" cy="360996"/>
          </a:xfrm>
          <a:prstGeom prst="rect">
            <a:avLst/>
          </a:prstGeom>
        </p:spPr>
      </p:pic>
      <p:sp>
        <p:nvSpPr>
          <p:cNvPr id="4" name="Rectangle 3" hidden="1">
            <a:extLst>
              <a:ext uri="{FF2B5EF4-FFF2-40B4-BE49-F238E27FC236}">
                <a16:creationId xmlns:a16="http://schemas.microsoft.com/office/drawing/2014/main" id="{29D2CA90-0144-4292-9526-98A508F53171}"/>
              </a:ext>
            </a:extLst>
          </p:cNvPr>
          <p:cNvSpPr/>
          <p:nvPr userDrawn="1">
            <p:custDataLst>
              <p:tags r:id="rId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5CDBC406-D86A-4232-A1BC-A0C487B812FE}"/>
              </a:ext>
            </a:extLst>
          </p:cNvPr>
          <p:cNvSpPr txBox="1"/>
          <p:nvPr userDrawn="1">
            <p:custDataLst>
              <p:tags r:id="rId8"/>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1"/>
                </a:solidFill>
              </a:rPr>
              <a:t>Source: …</a:t>
            </a:r>
          </a:p>
        </p:txBody>
      </p:sp>
      <p:sp>
        <p:nvSpPr>
          <p:cNvPr id="12" name="Slide Number">
            <a:extLst>
              <a:ext uri="{FF2B5EF4-FFF2-40B4-BE49-F238E27FC236}">
                <a16:creationId xmlns:a16="http://schemas.microsoft.com/office/drawing/2014/main" id="{051055C4-1B6E-47DB-AD17-B27782D546FB}"/>
              </a:ext>
            </a:extLst>
          </p:cNvPr>
          <p:cNvSpPr>
            <a:spLocks noChangeArrowheads="1"/>
          </p:cNvSpPr>
          <p:nvPr userDrawn="1">
            <p:custDataLst>
              <p:tags r:id="rId9"/>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88861627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168181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6"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100798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9351DA85-660E-4005-BC31-09B1137FAB3A}"/>
              </a:ext>
            </a:extLst>
          </p:cNvPr>
          <p:cNvSpPr txBox="1"/>
          <p:nvPr userDrawn="1">
            <p:custDataLst>
              <p:tags r:id="rId8"/>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1"/>
                </a:solidFill>
              </a:rPr>
              <a:t>Source: …</a:t>
            </a:r>
          </a:p>
        </p:txBody>
      </p:sp>
      <p:sp>
        <p:nvSpPr>
          <p:cNvPr id="12" name="Slide Number">
            <a:extLst>
              <a:ext uri="{FF2B5EF4-FFF2-40B4-BE49-F238E27FC236}">
                <a16:creationId xmlns:a16="http://schemas.microsoft.com/office/drawing/2014/main" id="{EC606DD3-51C3-46A7-A120-0F9889B75105}"/>
              </a:ext>
            </a:extLst>
          </p:cNvPr>
          <p:cNvSpPr>
            <a:spLocks noChangeArrowheads="1"/>
          </p:cNvSpPr>
          <p:nvPr userDrawn="1">
            <p:custDataLst>
              <p:tags r:id="rId9"/>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pic>
        <p:nvPicPr>
          <p:cNvPr id="14" name="Picture 13">
            <a:extLst>
              <a:ext uri="{FF2B5EF4-FFF2-40B4-BE49-F238E27FC236}">
                <a16:creationId xmlns:a16="http://schemas.microsoft.com/office/drawing/2014/main" id="{1EA4B8B1-950D-4BE9-B434-85CA73AE5487}"/>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10445544" y="6488394"/>
            <a:ext cx="1181966" cy="360996"/>
          </a:xfrm>
          <a:prstGeom prst="rect">
            <a:avLst/>
          </a:prstGeom>
        </p:spPr>
      </p:pic>
    </p:spTree>
    <p:extLst>
      <p:ext uri="{BB962C8B-B14F-4D97-AF65-F5344CB8AC3E}">
        <p14:creationId xmlns:p14="http://schemas.microsoft.com/office/powerpoint/2010/main" val="344622863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794888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0"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731520"/>
          </a:xfrm>
        </p:spPr>
        <p:txBody>
          <a:body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100798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06EBBD40-A17E-4AC4-AFFE-B9D052D0A767}"/>
              </a:ext>
            </a:extLst>
          </p:cNvPr>
          <p:cNvSpPr txBox="1"/>
          <p:nvPr userDrawn="1">
            <p:custDataLst>
              <p:tags r:id="rId8"/>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1"/>
                </a:solidFill>
              </a:rPr>
              <a:t>Source: …</a:t>
            </a:r>
          </a:p>
        </p:txBody>
      </p:sp>
      <p:sp>
        <p:nvSpPr>
          <p:cNvPr id="12" name="Slide Number">
            <a:extLst>
              <a:ext uri="{FF2B5EF4-FFF2-40B4-BE49-F238E27FC236}">
                <a16:creationId xmlns:a16="http://schemas.microsoft.com/office/drawing/2014/main" id="{8FAE829D-7032-46BB-87B6-966882B3DF79}"/>
              </a:ext>
            </a:extLst>
          </p:cNvPr>
          <p:cNvSpPr>
            <a:spLocks noChangeArrowheads="1"/>
          </p:cNvSpPr>
          <p:nvPr userDrawn="1">
            <p:custDataLst>
              <p:tags r:id="rId9"/>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pic>
        <p:nvPicPr>
          <p:cNvPr id="13" name="Picture 12">
            <a:extLst>
              <a:ext uri="{FF2B5EF4-FFF2-40B4-BE49-F238E27FC236}">
                <a16:creationId xmlns:a16="http://schemas.microsoft.com/office/drawing/2014/main" id="{F01536E2-4B01-4839-B61A-8A966ECC9B54}"/>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10445544" y="6488394"/>
            <a:ext cx="1181966" cy="360996"/>
          </a:xfrm>
          <a:prstGeom prst="rect">
            <a:avLst/>
          </a:prstGeom>
        </p:spPr>
      </p:pic>
    </p:spTree>
    <p:extLst>
      <p:ext uri="{BB962C8B-B14F-4D97-AF65-F5344CB8AC3E}">
        <p14:creationId xmlns:p14="http://schemas.microsoft.com/office/powerpoint/2010/main" val="37349053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4246402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4"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100798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41F968F9-C4C2-4AB2-822B-CC6DE7FE42F9}"/>
              </a:ext>
            </a:extLst>
          </p:cNvPr>
          <p:cNvSpPr txBox="1"/>
          <p:nvPr userDrawn="1">
            <p:custDataLst>
              <p:tags r:id="rId8"/>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1"/>
                </a:solidFill>
              </a:rPr>
              <a:t>Source: …</a:t>
            </a:r>
          </a:p>
        </p:txBody>
      </p:sp>
      <p:sp>
        <p:nvSpPr>
          <p:cNvPr id="12" name="Slide Number">
            <a:extLst>
              <a:ext uri="{FF2B5EF4-FFF2-40B4-BE49-F238E27FC236}">
                <a16:creationId xmlns:a16="http://schemas.microsoft.com/office/drawing/2014/main" id="{1FB98F14-45AF-4ABC-91B1-04945664C0F6}"/>
              </a:ext>
            </a:extLst>
          </p:cNvPr>
          <p:cNvSpPr>
            <a:spLocks noChangeArrowheads="1"/>
          </p:cNvSpPr>
          <p:nvPr userDrawn="1">
            <p:custDataLst>
              <p:tags r:id="rId9"/>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pic>
        <p:nvPicPr>
          <p:cNvPr id="13" name="Picture 12">
            <a:extLst>
              <a:ext uri="{FF2B5EF4-FFF2-40B4-BE49-F238E27FC236}">
                <a16:creationId xmlns:a16="http://schemas.microsoft.com/office/drawing/2014/main" id="{5AE72860-ED40-4421-B2CF-9088C4543960}"/>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10445544" y="6488394"/>
            <a:ext cx="1181966" cy="360996"/>
          </a:xfrm>
          <a:prstGeom prst="rect">
            <a:avLst/>
          </a:prstGeom>
        </p:spPr>
      </p:pic>
    </p:spTree>
    <p:extLst>
      <p:ext uri="{BB962C8B-B14F-4D97-AF65-F5344CB8AC3E}">
        <p14:creationId xmlns:p14="http://schemas.microsoft.com/office/powerpoint/2010/main" val="153531855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2562366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8"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1" name="Rectangle 12">
            <a:extLst>
              <a:ext uri="{FF2B5EF4-FFF2-40B4-BE49-F238E27FC236}">
                <a16:creationId xmlns:a16="http://schemas.microsoft.com/office/drawing/2014/main" id="{048DC7AE-6179-4351-8133-68A84862E8F6}"/>
              </a:ext>
            </a:extLst>
          </p:cNvPr>
          <p:cNvSpPr>
            <a:spLocks noChangeArrowheads="1"/>
          </p:cNvSpPr>
          <p:nvPr userDrawn="1"/>
        </p:nvSpPr>
        <p:spPr bwMode="auto">
          <a:xfrm>
            <a:off x="-6634" y="6450014"/>
            <a:ext cx="12198633" cy="424748"/>
          </a:xfrm>
          <a:prstGeom prst="rect">
            <a:avLst/>
          </a:prstGeom>
          <a:solidFill>
            <a:schemeClr val="accent3"/>
          </a:solidFill>
          <a:ln>
            <a:noFill/>
          </a:ln>
          <a:effectLst/>
        </p:spPr>
        <p:txBody>
          <a:bodyPr wrap="none" anchor="ctr"/>
          <a:lstStyle/>
          <a:p>
            <a:endParaRPr lang="en-US"/>
          </a:p>
        </p:txBody>
      </p:sp>
      <p:pic>
        <p:nvPicPr>
          <p:cNvPr id="12" name="Picture 17">
            <a:extLst>
              <a:ext uri="{FF2B5EF4-FFF2-40B4-BE49-F238E27FC236}">
                <a16:creationId xmlns:a16="http://schemas.microsoft.com/office/drawing/2014/main" id="{DD253AE5-E290-44AD-9CEC-ECB61DD0B015}"/>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tretch>
            <a:fillRect/>
          </a:stretch>
        </p:blipFill>
        <p:spPr bwMode="auto">
          <a:xfrm>
            <a:off x="10437313" y="6485868"/>
            <a:ext cx="1198428" cy="366048"/>
          </a:xfrm>
          <a:prstGeom prst="rect">
            <a:avLst/>
          </a:prstGeom>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D3A27D12-7E63-41D1-9643-08F6F9062D6B}"/>
              </a:ext>
            </a:extLst>
          </p:cNvPr>
          <p:cNvCxnSpPr/>
          <p:nvPr userDrawn="1"/>
        </p:nvCxnSpPr>
        <p:spPr>
          <a:xfrm>
            <a:off x="-7620" y="1234438"/>
            <a:ext cx="12206254" cy="0"/>
          </a:xfrm>
          <a:prstGeom prst="line">
            <a:avLst/>
          </a:prstGeom>
          <a:ln w="28575"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5171"/>
            <a:ext cx="11082528" cy="989512"/>
          </a:xfrm>
        </p:spPr>
        <p:txBody>
          <a:bodyPr vert="horz">
            <a:no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5. Source" hidden="1">
            <a:extLst>
              <a:ext uri="{FF2B5EF4-FFF2-40B4-BE49-F238E27FC236}">
                <a16:creationId xmlns:a16="http://schemas.microsoft.com/office/drawing/2014/main" id="{406524B5-4739-4D58-93CF-EA76FB90DB72}"/>
              </a:ext>
            </a:extLst>
          </p:cNvPr>
          <p:cNvSpPr txBox="1"/>
          <p:nvPr userDrawn="1">
            <p:custDataLst>
              <p:tags r:id="rId6"/>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4" name="Slide Number">
            <a:extLst>
              <a:ext uri="{FF2B5EF4-FFF2-40B4-BE49-F238E27FC236}">
                <a16:creationId xmlns:a16="http://schemas.microsoft.com/office/drawing/2014/main" id="{BB0B0C20-1442-4607-8B15-90F8BDB2DABF}"/>
              </a:ext>
            </a:extLst>
          </p:cNvPr>
          <p:cNvSpPr>
            <a:spLocks noChangeArrowheads="1"/>
          </p:cNvSpPr>
          <p:nvPr userDrawn="1">
            <p:custDataLst>
              <p:tags r:id="rId7"/>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186247049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1638210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2"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Rectangle 12">
            <a:extLst>
              <a:ext uri="{FF2B5EF4-FFF2-40B4-BE49-F238E27FC236}">
                <a16:creationId xmlns:a16="http://schemas.microsoft.com/office/drawing/2014/main" id="{989E37D3-247E-4B73-A726-336EFE5F0598}"/>
              </a:ext>
            </a:extLst>
          </p:cNvPr>
          <p:cNvSpPr>
            <a:spLocks noChangeArrowheads="1"/>
          </p:cNvSpPr>
          <p:nvPr userDrawn="1"/>
        </p:nvSpPr>
        <p:spPr bwMode="auto">
          <a:xfrm>
            <a:off x="-6634" y="6450014"/>
            <a:ext cx="12198633" cy="424748"/>
          </a:xfrm>
          <a:prstGeom prst="rect">
            <a:avLst/>
          </a:prstGeom>
          <a:solidFill>
            <a:schemeClr val="accent3"/>
          </a:solidFill>
          <a:ln>
            <a:noFill/>
          </a:ln>
          <a:effectLst/>
        </p:spPr>
        <p:txBody>
          <a:bodyPr wrap="none" anchor="ctr"/>
          <a:lstStyle/>
          <a:p>
            <a:endParaRPr lang="en-US"/>
          </a:p>
        </p:txBody>
      </p:sp>
      <p:pic>
        <p:nvPicPr>
          <p:cNvPr id="13" name="Picture 17">
            <a:extLst>
              <a:ext uri="{FF2B5EF4-FFF2-40B4-BE49-F238E27FC236}">
                <a16:creationId xmlns:a16="http://schemas.microsoft.com/office/drawing/2014/main" id="{DB4EAA56-1D2C-453A-A498-5120FB26F0AD}"/>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tretch>
            <a:fillRect/>
          </a:stretch>
        </p:blipFill>
        <p:spPr bwMode="auto">
          <a:xfrm>
            <a:off x="10437313" y="6485868"/>
            <a:ext cx="1198428" cy="366048"/>
          </a:xfrm>
          <a:prstGeom prst="rect">
            <a:avLst/>
          </a:prstGeom>
          <a:extLst>
            <a:ext uri="{909E8E84-426E-40DD-AFC4-6F175D3DCCD1}">
              <a14:hiddenFill xmlns:a14="http://schemas.microsoft.com/office/drawing/2010/main">
                <a:solidFill>
                  <a:srgbClr val="FFFFFF"/>
                </a:solidFill>
              </a14:hiddenFill>
            </a:ext>
          </a:extLst>
        </p:spPr>
      </p:pic>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5207D841-96AD-4CCA-85BE-245C70486556}"/>
              </a:ext>
            </a:extLst>
          </p:cNvPr>
          <p:cNvSpPr>
            <a:spLocks noChangeArrowheads="1"/>
          </p:cNvSpPr>
          <p:nvPr userDrawn="1">
            <p:custDataLst>
              <p:tags r:id="rId5"/>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3896867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3456798" cy="1268809"/>
          </a:xfrm>
        </p:spPr>
        <p:txBody>
          <a:bodyPr/>
          <a:lstStyle>
            <a:lvl1pPr>
              <a:spcAft>
                <a:spcPts val="364"/>
              </a:spcAft>
              <a:defRPr sz="1213"/>
            </a:lvl1pPr>
            <a:lvl2pPr>
              <a:spcAft>
                <a:spcPts val="364"/>
              </a:spcAft>
              <a:defRPr sz="1092"/>
            </a:lvl2pPr>
            <a:lvl3pPr>
              <a:spcAft>
                <a:spcPts val="364"/>
              </a:spcAft>
              <a:defRPr sz="970"/>
            </a:lvl3pPr>
            <a:lvl4pPr>
              <a:spcAft>
                <a:spcPts val="364"/>
              </a:spcAft>
              <a:defRPr sz="849"/>
            </a:lvl4pPr>
            <a:lvl5pPr>
              <a:spcAft>
                <a:spcPts val="364"/>
              </a:spcAft>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4">
            <a:extLst>
              <a:ext uri="{FF2B5EF4-FFF2-40B4-BE49-F238E27FC236}">
                <a16:creationId xmlns:a16="http://schemas.microsoft.com/office/drawing/2014/main" id="{555C20B5-AD8E-49E0-8754-75D912EBE8BE}"/>
              </a:ext>
            </a:extLst>
          </p:cNvPr>
          <p:cNvSpPr>
            <a:spLocks noGrp="1"/>
          </p:cNvSpPr>
          <p:nvPr>
            <p:ph type="body" sz="quarter" idx="14"/>
          </p:nvPr>
        </p:nvSpPr>
        <p:spPr>
          <a:xfrm>
            <a:off x="4367601" y="1996560"/>
            <a:ext cx="3456798" cy="1268809"/>
          </a:xfrm>
        </p:spPr>
        <p:txBody>
          <a:bodyPr/>
          <a:lstStyle>
            <a:lvl1pPr>
              <a:spcAft>
                <a:spcPts val="364"/>
              </a:spcAft>
              <a:defRPr sz="1213"/>
            </a:lvl1pPr>
            <a:lvl2pPr>
              <a:spcAft>
                <a:spcPts val="364"/>
              </a:spcAft>
              <a:defRPr sz="1092"/>
            </a:lvl2pPr>
            <a:lvl3pPr>
              <a:spcAft>
                <a:spcPts val="364"/>
              </a:spcAft>
              <a:defRPr sz="970"/>
            </a:lvl3pPr>
            <a:lvl4pPr>
              <a:spcAft>
                <a:spcPts val="364"/>
              </a:spcAft>
              <a:defRPr sz="849"/>
            </a:lvl4pPr>
            <a:lvl5pPr>
              <a:spcAft>
                <a:spcPts val="364"/>
              </a:spcAft>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8148898" y="1996560"/>
            <a:ext cx="3456798" cy="1268809"/>
          </a:xfrm>
        </p:spPr>
        <p:txBody>
          <a:bodyPr/>
          <a:lstStyle>
            <a:lvl1pPr>
              <a:spcAft>
                <a:spcPts val="364"/>
              </a:spcAft>
              <a:defRPr sz="1213"/>
            </a:lvl1pPr>
            <a:lvl2pPr>
              <a:spcAft>
                <a:spcPts val="364"/>
              </a:spcAft>
              <a:defRPr sz="1092"/>
            </a:lvl2pPr>
            <a:lvl3pPr>
              <a:spcAft>
                <a:spcPts val="364"/>
              </a:spcAft>
              <a:defRPr sz="970"/>
            </a:lvl3pPr>
            <a:lvl4pPr>
              <a:spcAft>
                <a:spcPts val="364"/>
              </a:spcAft>
              <a:defRPr sz="849"/>
            </a:lvl4pPr>
            <a:lvl5pPr>
              <a:spcAft>
                <a:spcPts val="364"/>
              </a:spcAft>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44015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22473112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6"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5" name="Picture 4">
            <a:extLst>
              <a:ext uri="{FF2B5EF4-FFF2-40B4-BE49-F238E27FC236}">
                <a16:creationId xmlns:a16="http://schemas.microsoft.com/office/drawing/2014/main" id="{911974B0-473E-4554-A92F-9807F1E87FB1}"/>
              </a:ext>
            </a:extLst>
          </p:cNvPr>
          <p:cNvPicPr>
            <a:picLocks noChangeAspect="1"/>
          </p:cNvPicPr>
          <p:nvPr userDrawn="1"/>
        </p:nvPicPr>
        <p:blipFill>
          <a:blip r:embed="rId7"/>
          <a:stretch>
            <a:fillRect/>
          </a:stretch>
        </p:blipFill>
        <p:spPr>
          <a:xfrm>
            <a:off x="4162425" y="2838450"/>
            <a:ext cx="3867150" cy="1181100"/>
          </a:xfrm>
          <a:prstGeom prst="rect">
            <a:avLst/>
          </a:prstGeom>
        </p:spPr>
      </p:pic>
    </p:spTree>
    <p:extLst>
      <p:ext uri="{BB962C8B-B14F-4D97-AF65-F5344CB8AC3E}">
        <p14:creationId xmlns:p14="http://schemas.microsoft.com/office/powerpoint/2010/main" val="147852368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5CFF-74EF-4709-A119-F6C84086F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305F8D-ACDC-4D1F-A2C2-6E0DBE240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3C7577-A74A-49A5-9436-B42DC77F09DE}"/>
              </a:ext>
            </a:extLst>
          </p:cNvPr>
          <p:cNvSpPr>
            <a:spLocks noGrp="1"/>
          </p:cNvSpPr>
          <p:nvPr>
            <p:ph type="dt" sz="half" idx="10"/>
          </p:nvPr>
        </p:nvSpPr>
        <p:spPr/>
        <p:txBody>
          <a:bodyPr/>
          <a:lstStyle/>
          <a:p>
            <a:fld id="{154893E3-DF60-41A1-A76F-713DC5AE22EB}" type="datetimeFigureOut">
              <a:rPr lang="en-US" smtClean="0"/>
              <a:t>4/18/2022</a:t>
            </a:fld>
            <a:endParaRPr lang="en-US"/>
          </a:p>
        </p:txBody>
      </p:sp>
      <p:sp>
        <p:nvSpPr>
          <p:cNvPr id="5" name="Footer Placeholder 4">
            <a:extLst>
              <a:ext uri="{FF2B5EF4-FFF2-40B4-BE49-F238E27FC236}">
                <a16:creationId xmlns:a16="http://schemas.microsoft.com/office/drawing/2014/main" id="{CF03CA11-8326-4726-BEC9-66AB9AA19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7E730-E876-418C-B1DC-62D83D9EA019}"/>
              </a:ext>
            </a:extLst>
          </p:cNvPr>
          <p:cNvSpPr>
            <a:spLocks noGrp="1"/>
          </p:cNvSpPr>
          <p:nvPr>
            <p:ph type="sldNum" sz="quarter" idx="12"/>
          </p:nvPr>
        </p:nvSpPr>
        <p:spPr/>
        <p:txBody>
          <a:bodyPr/>
          <a:lstStyle/>
          <a:p>
            <a:fld id="{CCAD2CC3-9BB7-41AC-98F7-2967221EBA91}" type="slidenum">
              <a:rPr lang="en-US" smtClean="0"/>
              <a:t>‹#›</a:t>
            </a:fld>
            <a:endParaRPr lang="en-US"/>
          </a:p>
        </p:txBody>
      </p:sp>
    </p:spTree>
    <p:extLst>
      <p:ext uri="{BB962C8B-B14F-4D97-AF65-F5344CB8AC3E}">
        <p14:creationId xmlns:p14="http://schemas.microsoft.com/office/powerpoint/2010/main" val="33384624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B4C5-36FD-47D9-A072-3103FFF11C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485221-1937-4575-902F-0184280DAC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4CA90-6BFD-4F67-94C7-9500F64ED684}"/>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4062444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2"/>
            </p:custDataLst>
            <p:extLst>
              <p:ext uri="{D42A27DB-BD31-4B8C-83A1-F6EECF244321}">
                <p14:modId xmlns:p14="http://schemas.microsoft.com/office/powerpoint/2010/main" val="1823059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4"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00C6AA-A8E7-410D-9470-42410F3ED8EE}"/>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 5">
            <a:extLst>
              <a:ext uri="{FF2B5EF4-FFF2-40B4-BE49-F238E27FC236}">
                <a16:creationId xmlns:a16="http://schemas.microsoft.com/office/drawing/2014/main" id="{470D7B3D-11F0-49FD-8D27-1F5FBE739190}"/>
              </a:ext>
            </a:extLst>
          </p:cNvPr>
          <p:cNvSpPr/>
          <p:nvPr userDrawn="1"/>
        </p:nvSpPr>
        <p:spPr bwMode="ltGray">
          <a:xfrm>
            <a:off x="-1" y="0"/>
            <a:ext cx="12192001" cy="6858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578009F-85EE-4A7D-A6E5-389F5419A119}"/>
              </a:ext>
            </a:extLst>
          </p:cNvPr>
          <p:cNvPicPr>
            <a:picLocks noChangeAspect="1"/>
          </p:cNvPicPr>
          <p:nvPr userDrawn="1"/>
        </p:nvPicPr>
        <p:blipFill>
          <a:blip r:embed="rId10"/>
          <a:stretch>
            <a:fillRect/>
          </a:stretch>
        </p:blipFill>
        <p:spPr bwMode="ltGray">
          <a:xfrm>
            <a:off x="2085934" y="774195"/>
            <a:ext cx="8020133" cy="3081853"/>
          </a:xfrm>
          <a:prstGeom prst="rect">
            <a:avLst/>
          </a:prstGeom>
        </p:spPr>
      </p:pic>
      <p:sp>
        <p:nvSpPr>
          <p:cNvPr id="8" name="Documenttype">
            <a:extLst>
              <a:ext uri="{FF2B5EF4-FFF2-40B4-BE49-F238E27FC236}">
                <a16:creationId xmlns:a16="http://schemas.microsoft.com/office/drawing/2014/main" id="{8372D8C7-23A8-4B0A-9E03-CF21EC342849}"/>
              </a:ext>
            </a:extLst>
          </p:cNvPr>
          <p:cNvSpPr>
            <a:spLocks noGrp="1"/>
          </p:cNvSpPr>
          <p:nvPr>
            <p:ph type="body" sz="quarter" idx="13" hasCustomPrompt="1"/>
            <p:custDataLst>
              <p:tags r:id="rId4"/>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9" name="Subtitle">
            <a:extLst>
              <a:ext uri="{FF2B5EF4-FFF2-40B4-BE49-F238E27FC236}">
                <a16:creationId xmlns:a16="http://schemas.microsoft.com/office/drawing/2014/main" id="{E4904FF4-54BC-4FA9-A895-7A80F8F70490}"/>
              </a:ext>
            </a:extLst>
          </p:cNvPr>
          <p:cNvSpPr>
            <a:spLocks noGrp="1"/>
          </p:cNvSpPr>
          <p:nvPr>
            <p:ph type="subTitle" idx="1"/>
            <p:custDataLst>
              <p:tags r:id="rId5"/>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US"/>
              <a:t>Click to edit Master subtitle style</a:t>
            </a:r>
          </a:p>
        </p:txBody>
      </p:sp>
      <p:sp>
        <p:nvSpPr>
          <p:cNvPr id="10" name="Title">
            <a:extLst>
              <a:ext uri="{FF2B5EF4-FFF2-40B4-BE49-F238E27FC236}">
                <a16:creationId xmlns:a16="http://schemas.microsoft.com/office/drawing/2014/main" id="{D2E73863-90F5-47C7-A20C-20DA0401EA91}"/>
              </a:ext>
            </a:extLst>
          </p:cNvPr>
          <p:cNvSpPr>
            <a:spLocks noGrp="1"/>
          </p:cNvSpPr>
          <p:nvPr>
            <p:ph type="title"/>
            <p:custDataLst>
              <p:tags r:id="rId6"/>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US"/>
              <a:t>Click to edit Master title style</a:t>
            </a:r>
          </a:p>
        </p:txBody>
      </p:sp>
    </p:spTree>
    <p:extLst>
      <p:ext uri="{BB962C8B-B14F-4D97-AF65-F5344CB8AC3E}">
        <p14:creationId xmlns:p14="http://schemas.microsoft.com/office/powerpoint/2010/main" val="228649077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2"/>
            </p:custDataLst>
            <p:extLst>
              <p:ext uri="{D42A27DB-BD31-4B8C-83A1-F6EECF244321}">
                <p14:modId xmlns:p14="http://schemas.microsoft.com/office/powerpoint/2010/main" val="402573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8"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7BAB6F72-153B-4D96-9581-14537DFBF2A2}"/>
              </a:ext>
            </a:extLst>
          </p:cNvPr>
          <p:cNvSpPr>
            <a:spLocks noGrp="1"/>
          </p:cNvSpPr>
          <p:nvPr>
            <p:ph type="title"/>
            <p:custDataLst>
              <p:tags r:id="rId4"/>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3C4DEA56-175B-4C35-8BBF-6EDC7F237677}"/>
              </a:ext>
            </a:extLst>
          </p:cNvPr>
          <p:cNvSpPr>
            <a:spLocks noGrp="1"/>
          </p:cNvSpPr>
          <p:nvPr>
            <p:ph type="subTitle" idx="1"/>
            <p:custDataLst>
              <p:tags r:id="rId5"/>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US"/>
              <a:t>Click to edit Master subtitle style</a:t>
            </a:r>
          </a:p>
        </p:txBody>
      </p:sp>
      <p:sp>
        <p:nvSpPr>
          <p:cNvPr id="16" name="Slide Number">
            <a:extLst>
              <a:ext uri="{FF2B5EF4-FFF2-40B4-BE49-F238E27FC236}">
                <a16:creationId xmlns:a16="http://schemas.microsoft.com/office/drawing/2014/main" id="{C16AD063-E942-47D5-82E5-13B97A8A3E4A}"/>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7" name="5. Source" hidden="1">
            <a:extLst>
              <a:ext uri="{FF2B5EF4-FFF2-40B4-BE49-F238E27FC236}">
                <a16:creationId xmlns:a16="http://schemas.microsoft.com/office/drawing/2014/main" id="{173ADFE0-3945-4289-B37F-454A6AF4D09C}"/>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8" name="1. On-page tracker">
            <a:extLst>
              <a:ext uri="{FF2B5EF4-FFF2-40B4-BE49-F238E27FC236}">
                <a16:creationId xmlns:a16="http://schemas.microsoft.com/office/drawing/2014/main" id="{555838D5-CE8E-40F5-9452-110C9003557F}"/>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44456441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2"/>
            </p:custDataLst>
            <p:extLst>
              <p:ext uri="{D42A27DB-BD31-4B8C-83A1-F6EECF244321}">
                <p14:modId xmlns:p14="http://schemas.microsoft.com/office/powerpoint/2010/main" val="3597360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2" name="think-cell Slide" r:id="rId9" imgW="592" imgH="591" progId="TCLayout.ActiveDocument.1">
                  <p:embed/>
                </p:oleObj>
              </mc:Choice>
              <mc:Fallback>
                <p:oleObj name="think-cell Slide" r:id="rId9"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4" name="2. Slide Title">
            <a:extLst>
              <a:ext uri="{FF2B5EF4-FFF2-40B4-BE49-F238E27FC236}">
                <a16:creationId xmlns:a16="http://schemas.microsoft.com/office/drawing/2014/main" id="{130C648B-00F1-4756-B7FD-55EEC13AD5E2}"/>
              </a:ext>
            </a:extLst>
          </p:cNvPr>
          <p:cNvSpPr>
            <a:spLocks noGrp="1"/>
          </p:cNvSpPr>
          <p:nvPr>
            <p:ph type="title"/>
            <p:custDataLst>
              <p:tags r:id="rId4"/>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US"/>
              <a:t>Click to edit Master title style</a:t>
            </a:r>
          </a:p>
        </p:txBody>
      </p:sp>
      <p:sp>
        <p:nvSpPr>
          <p:cNvPr id="15" name="1. On-page tracker">
            <a:extLst>
              <a:ext uri="{FF2B5EF4-FFF2-40B4-BE49-F238E27FC236}">
                <a16:creationId xmlns:a16="http://schemas.microsoft.com/office/drawing/2014/main" id="{7EA8F789-4359-40BD-9AA3-6F5EDC37493D}"/>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6" name="Slide Number">
            <a:extLst>
              <a:ext uri="{FF2B5EF4-FFF2-40B4-BE49-F238E27FC236}">
                <a16:creationId xmlns:a16="http://schemas.microsoft.com/office/drawing/2014/main" id="{0A644AC5-4C97-40DD-8891-978E40642162}"/>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7" name="5. Source" hidden="1">
            <a:extLst>
              <a:ext uri="{FF2B5EF4-FFF2-40B4-BE49-F238E27FC236}">
                <a16:creationId xmlns:a16="http://schemas.microsoft.com/office/drawing/2014/main" id="{4B6FCBD0-9EED-4D7F-AD80-AC22EA2E0801}"/>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07845109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2"/>
            </p:custDataLst>
            <p:extLst>
              <p:ext uri="{D42A27DB-BD31-4B8C-83A1-F6EECF244321}">
                <p14:modId xmlns:p14="http://schemas.microsoft.com/office/powerpoint/2010/main" val="4010364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6"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83D84792-0B0B-4664-821F-3201F7ABBBCC}"/>
              </a:ext>
            </a:extLst>
          </p:cNvPr>
          <p:cNvSpPr>
            <a:spLocks noGrp="1"/>
          </p:cNvSpPr>
          <p:nvPr>
            <p:ph type="title"/>
            <p:custDataLst>
              <p:tags r:id="rId4"/>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EDD1A31E-5695-4BD5-BBAA-8977D6DBD59D}"/>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Slide Number">
            <a:extLst>
              <a:ext uri="{FF2B5EF4-FFF2-40B4-BE49-F238E27FC236}">
                <a16:creationId xmlns:a16="http://schemas.microsoft.com/office/drawing/2014/main" id="{960BD9BD-BD8A-4FDC-94A5-E70570E8E716}"/>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C4DE746D-74D1-4CA8-AEF2-3082DCF97414}"/>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35307769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2"/>
            </p:custDataLst>
            <p:extLst>
              <p:ext uri="{D42A27DB-BD31-4B8C-83A1-F6EECF244321}">
                <p14:modId xmlns:p14="http://schemas.microsoft.com/office/powerpoint/2010/main" val="3450560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0"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22E7B87A-C868-487C-8134-55B153ABB67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11" name="1. On-page tracker">
            <a:extLst>
              <a:ext uri="{FF2B5EF4-FFF2-40B4-BE49-F238E27FC236}">
                <a16:creationId xmlns:a16="http://schemas.microsoft.com/office/drawing/2014/main" id="{E815600D-B1D4-4FC4-8AA4-7BEF1D9AA04C}"/>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Slide Number">
            <a:extLst>
              <a:ext uri="{FF2B5EF4-FFF2-40B4-BE49-F238E27FC236}">
                <a16:creationId xmlns:a16="http://schemas.microsoft.com/office/drawing/2014/main" id="{E85CBC38-4304-4E52-88BB-5719D178F969}"/>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7A083299-2795-4A75-87AD-10FF35274734}"/>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84730934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2"/>
            </p:custDataLst>
            <p:extLst>
              <p:ext uri="{D42A27DB-BD31-4B8C-83A1-F6EECF244321}">
                <p14:modId xmlns:p14="http://schemas.microsoft.com/office/powerpoint/2010/main" val="68564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4"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2" name="2. Slide Title">
            <a:extLst>
              <a:ext uri="{FF2B5EF4-FFF2-40B4-BE49-F238E27FC236}">
                <a16:creationId xmlns:a16="http://schemas.microsoft.com/office/drawing/2014/main" id="{8DD2041C-F3F9-4A35-A641-A7BFF301D265}"/>
              </a:ext>
            </a:extLst>
          </p:cNvPr>
          <p:cNvSpPr>
            <a:spLocks noGrp="1"/>
          </p:cNvSpPr>
          <p:nvPr>
            <p:ph type="title" hasCustomPrompt="1"/>
            <p:custDataLst>
              <p:tags r:id="rId4"/>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13" name="3. Subtitle">
            <a:extLst>
              <a:ext uri="{FF2B5EF4-FFF2-40B4-BE49-F238E27FC236}">
                <a16:creationId xmlns:a16="http://schemas.microsoft.com/office/drawing/2014/main" id="{1C771E3B-3A35-43E0-87EC-CB7275392984}"/>
              </a:ext>
            </a:extLst>
          </p:cNvPr>
          <p:cNvSpPr>
            <a:spLocks noGrp="1"/>
          </p:cNvSpPr>
          <p:nvPr>
            <p:ph type="subTitle" idx="1" hasCustomPrompt="1"/>
            <p:custDataLst>
              <p:tags r:id="rId5"/>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4" name="1. On-page tracker">
            <a:extLst>
              <a:ext uri="{FF2B5EF4-FFF2-40B4-BE49-F238E27FC236}">
                <a16:creationId xmlns:a16="http://schemas.microsoft.com/office/drawing/2014/main" id="{62C72FB7-5E6D-48AF-984C-44933E7B60E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5277E924-C1A9-40BB-86B3-F93E4DDEE37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6" name="5. Source" hidden="1">
            <a:extLst>
              <a:ext uri="{FF2B5EF4-FFF2-40B4-BE49-F238E27FC236}">
                <a16:creationId xmlns:a16="http://schemas.microsoft.com/office/drawing/2014/main" id="{2D5C08C8-8676-4B97-B143-D0BCAB1A24AF}"/>
              </a:ext>
            </a:extLst>
          </p:cNvPr>
          <p:cNvSpPr txBox="1"/>
          <p:nvPr userDrawn="1">
            <p:custDataLst>
              <p:tags r:id="rId8"/>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99677010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2"/>
            </p:custDataLst>
            <p:extLst>
              <p:ext uri="{D42A27DB-BD31-4B8C-83A1-F6EECF244321}">
                <p14:modId xmlns:p14="http://schemas.microsoft.com/office/powerpoint/2010/main" val="4120547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78"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1" name="2. Slide Title">
            <a:extLst>
              <a:ext uri="{FF2B5EF4-FFF2-40B4-BE49-F238E27FC236}">
                <a16:creationId xmlns:a16="http://schemas.microsoft.com/office/drawing/2014/main" id="{B3AF7FAF-5A1E-449A-AFCB-6BB5576FD431}"/>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solidFill>
                  <a:schemeClr val="bg2"/>
                </a:solidFill>
              </a:defRPr>
            </a:lvl1pPr>
          </a:lstStyle>
          <a:p>
            <a:pPr lvl="0"/>
            <a:r>
              <a:rPr lang="en-US"/>
              <a:t>Click to edit Master title style</a:t>
            </a:r>
          </a:p>
        </p:txBody>
      </p:sp>
      <p:sp>
        <p:nvSpPr>
          <p:cNvPr id="12" name="3. Subtitle">
            <a:extLst>
              <a:ext uri="{FF2B5EF4-FFF2-40B4-BE49-F238E27FC236}">
                <a16:creationId xmlns:a16="http://schemas.microsoft.com/office/drawing/2014/main" id="{2DD0F44B-6DFF-44EE-9F45-1D254F0668C5}"/>
              </a:ext>
            </a:extLst>
          </p:cNvPr>
          <p:cNvSpPr>
            <a:spLocks noGrp="1"/>
          </p:cNvSpPr>
          <p:nvPr>
            <p:ph type="subTitle" idx="1"/>
            <p:custDataLst>
              <p:tags r:id="rId6"/>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9DAAC50C-5010-4268-B09D-D8B3AFE5350D}"/>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34D8527-ADF1-4D4B-8DCB-B8E85CDA0AB0}"/>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8F4B3637-F36D-4F7E-B113-9E181F80C5E8}"/>
              </a:ext>
            </a:extLst>
          </p:cNvPr>
          <p:cNvSpPr txBox="1">
            <a:spLocks/>
          </p:cNvSpPr>
          <p:nvPr userDrawn="1">
            <p:custDataLst>
              <p:tags r:id="rId9"/>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7" name="Freeform 76">
            <a:extLst>
              <a:ext uri="{FF2B5EF4-FFF2-40B4-BE49-F238E27FC236}">
                <a16:creationId xmlns:a16="http://schemas.microsoft.com/office/drawing/2014/main" id="{65F33E8F-1134-411C-AEF5-C11CEF77D1CA}"/>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57144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Column Lis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269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2"/>
            </p:custDataLst>
            <p:extLst>
              <p:ext uri="{D42A27DB-BD31-4B8C-83A1-F6EECF244321}">
                <p14:modId xmlns:p14="http://schemas.microsoft.com/office/powerpoint/2010/main" val="3853955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2" name="think-cell Slide" r:id="rId11" imgW="413" imgH="416" progId="TCLayout.ActiveDocument.1">
                  <p:embed/>
                </p:oleObj>
              </mc:Choice>
              <mc:Fallback>
                <p:oleObj name="think-cell Slide" r:id="rId11"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1" name="2. Slide Title">
            <a:extLst>
              <a:ext uri="{FF2B5EF4-FFF2-40B4-BE49-F238E27FC236}">
                <a16:creationId xmlns:a16="http://schemas.microsoft.com/office/drawing/2014/main" id="{A5C18B43-CBA2-4DCE-86D8-36DA9E34E530}"/>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solidFill>
                  <a:schemeClr val="bg2"/>
                </a:solidFill>
              </a:defRPr>
            </a:lvl1pPr>
          </a:lstStyle>
          <a:p>
            <a:pPr lvl="0"/>
            <a:r>
              <a:rPr lang="en-US"/>
              <a:t>Click to edit Master title style</a:t>
            </a:r>
          </a:p>
        </p:txBody>
      </p:sp>
      <p:sp>
        <p:nvSpPr>
          <p:cNvPr id="12" name="3. Subtitle">
            <a:extLst>
              <a:ext uri="{FF2B5EF4-FFF2-40B4-BE49-F238E27FC236}">
                <a16:creationId xmlns:a16="http://schemas.microsoft.com/office/drawing/2014/main" id="{EDDFF555-7130-4DEC-AA75-A2D3509A33EF}"/>
              </a:ext>
            </a:extLst>
          </p:cNvPr>
          <p:cNvSpPr>
            <a:spLocks noGrp="1"/>
          </p:cNvSpPr>
          <p:nvPr>
            <p:ph type="subTitle" idx="1"/>
            <p:custDataLst>
              <p:tags r:id="rId6"/>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4759C483-BEA3-443E-BF95-B2E82307422B}"/>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B4880B3D-63D3-46B6-86FF-75C29D140149}"/>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6" name="5. Source" hidden="1">
            <a:extLst>
              <a:ext uri="{FF2B5EF4-FFF2-40B4-BE49-F238E27FC236}">
                <a16:creationId xmlns:a16="http://schemas.microsoft.com/office/drawing/2014/main" id="{5DBA380B-A61F-4985-80D8-1D1160EC3E6A}"/>
              </a:ext>
            </a:extLst>
          </p:cNvPr>
          <p:cNvSpPr txBox="1">
            <a:spLocks/>
          </p:cNvSpPr>
          <p:nvPr userDrawn="1">
            <p:custDataLst>
              <p:tags r:id="rId9"/>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5" name="Freeform 76">
            <a:extLst>
              <a:ext uri="{FF2B5EF4-FFF2-40B4-BE49-F238E27FC236}">
                <a16:creationId xmlns:a16="http://schemas.microsoft.com/office/drawing/2014/main" id="{B3B8F09C-5FEE-420A-B646-40CE099E482B}"/>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3846615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2"/>
            </p:custDataLst>
            <p:extLst>
              <p:ext uri="{D42A27DB-BD31-4B8C-83A1-F6EECF244321}">
                <p14:modId xmlns:p14="http://schemas.microsoft.com/office/powerpoint/2010/main" val="1270305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26"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1" name="2. Slide Title">
            <a:extLst>
              <a:ext uri="{FF2B5EF4-FFF2-40B4-BE49-F238E27FC236}">
                <a16:creationId xmlns:a16="http://schemas.microsoft.com/office/drawing/2014/main" id="{95168E9C-A39A-416B-BFC6-4F7CD031DEAB}"/>
              </a:ext>
            </a:extLst>
          </p:cNvPr>
          <p:cNvSpPr>
            <a:spLocks noGrp="1"/>
          </p:cNvSpPr>
          <p:nvPr>
            <p:ph type="title"/>
            <p:custDataLst>
              <p:tags r:id="rId5"/>
            </p:custDataLst>
          </p:nvPr>
        </p:nvSpPr>
        <p:spPr>
          <a:xfrm>
            <a:off x="554736" y="197613"/>
            <a:ext cx="5065776" cy="384721"/>
          </a:xfrm>
        </p:spPr>
        <p:txBody>
          <a:bodyPr>
            <a:spAutoFit/>
          </a:bodyPr>
          <a:lstStyle>
            <a:lvl1pPr>
              <a:defRPr>
                <a:solidFill>
                  <a:schemeClr val="bg2"/>
                </a:solidFill>
              </a:defRPr>
            </a:lvl1pPr>
          </a:lstStyle>
          <a:p>
            <a:r>
              <a:rPr lang="en-US"/>
              <a:t>Click to edit Master title style</a:t>
            </a:r>
          </a:p>
        </p:txBody>
      </p:sp>
      <p:sp>
        <p:nvSpPr>
          <p:cNvPr id="12" name="3. Subtitle">
            <a:extLst>
              <a:ext uri="{FF2B5EF4-FFF2-40B4-BE49-F238E27FC236}">
                <a16:creationId xmlns:a16="http://schemas.microsoft.com/office/drawing/2014/main" id="{3B05C0F1-4BB0-4F3C-BD5C-FF7C1D4B9828}"/>
              </a:ext>
            </a:extLst>
          </p:cNvPr>
          <p:cNvSpPr>
            <a:spLocks noGrp="1"/>
          </p:cNvSpPr>
          <p:nvPr>
            <p:ph type="subTitle" idx="1"/>
            <p:custDataLst>
              <p:tags r:id="rId6"/>
            </p:custDataLst>
          </p:nvPr>
        </p:nvSpPr>
        <p:spPr>
          <a:xfrm>
            <a:off x="554736" y="663224"/>
            <a:ext cx="5065776" cy="246221"/>
          </a:xfrm>
          <a:prstGeom prst="rect">
            <a:avLst/>
          </a:prstGeom>
        </p:spPr>
        <p:txBody>
          <a:bodyPr wrap="square">
            <a:noAutofit/>
          </a:bodyPr>
          <a:lstStyle>
            <a:lvl1pPr marL="0" indent="0" algn="l">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0C97B94B-EA98-48CE-AEFE-9EED3CEB687E}"/>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8EE241F9-D2A5-40AE-A38A-45D59EE4E9D1}"/>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45C61F16-A04B-46D1-902F-0B2F4AECFDA4}"/>
              </a:ext>
            </a:extLst>
          </p:cNvPr>
          <p:cNvSpPr txBox="1">
            <a:spLocks/>
          </p:cNvSpPr>
          <p:nvPr userDrawn="1">
            <p:custDataLst>
              <p:tags r:id="rId9"/>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7" name="Freeform 76">
            <a:extLst>
              <a:ext uri="{FF2B5EF4-FFF2-40B4-BE49-F238E27FC236}">
                <a16:creationId xmlns:a16="http://schemas.microsoft.com/office/drawing/2014/main" id="{E8BB4BFA-7076-4D0E-87A8-C194EBB806D4}"/>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7430346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2"/>
            </p:custDataLst>
            <p:extLst>
              <p:ext uri="{D42A27DB-BD31-4B8C-83A1-F6EECF244321}">
                <p14:modId xmlns:p14="http://schemas.microsoft.com/office/powerpoint/2010/main" val="1884189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50"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1" name="2. Slide Title">
            <a:extLst>
              <a:ext uri="{FF2B5EF4-FFF2-40B4-BE49-F238E27FC236}">
                <a16:creationId xmlns:a16="http://schemas.microsoft.com/office/drawing/2014/main" id="{CD6361A6-30F0-415C-AD6D-A1FC7C23496A}"/>
              </a:ext>
            </a:extLst>
          </p:cNvPr>
          <p:cNvSpPr>
            <a:spLocks noGrp="1"/>
          </p:cNvSpPr>
          <p:nvPr>
            <p:ph type="title"/>
            <p:custDataLst>
              <p:tags r:id="rId5"/>
            </p:custDataLst>
          </p:nvPr>
        </p:nvSpPr>
        <p:spPr>
          <a:xfrm>
            <a:off x="554736" y="197613"/>
            <a:ext cx="6967728" cy="384721"/>
          </a:xfrm>
        </p:spPr>
        <p:txBody>
          <a:bodyPr>
            <a:spAutoFit/>
          </a:bodyPr>
          <a:lstStyle>
            <a:lvl1pPr>
              <a:defRPr>
                <a:solidFill>
                  <a:schemeClr val="bg2"/>
                </a:solidFill>
              </a:defRPr>
            </a:lvl1pPr>
          </a:lstStyle>
          <a:p>
            <a:r>
              <a:rPr lang="en-US"/>
              <a:t>Click to edit Master title style</a:t>
            </a:r>
          </a:p>
        </p:txBody>
      </p:sp>
      <p:sp>
        <p:nvSpPr>
          <p:cNvPr id="12" name="3. Subtitle">
            <a:extLst>
              <a:ext uri="{FF2B5EF4-FFF2-40B4-BE49-F238E27FC236}">
                <a16:creationId xmlns:a16="http://schemas.microsoft.com/office/drawing/2014/main" id="{6CC1F533-5D00-40E8-AFF0-F1F39C9E7F04}"/>
              </a:ext>
            </a:extLst>
          </p:cNvPr>
          <p:cNvSpPr>
            <a:spLocks noGrp="1"/>
          </p:cNvSpPr>
          <p:nvPr>
            <p:ph type="subTitle" idx="1"/>
            <p:custDataLst>
              <p:tags r:id="rId6"/>
            </p:custDataLst>
          </p:nvPr>
        </p:nvSpPr>
        <p:spPr>
          <a:xfrm>
            <a:off x="554736" y="663224"/>
            <a:ext cx="6967728" cy="246221"/>
          </a:xfrm>
          <a:prstGeom prst="rect">
            <a:avLst/>
          </a:prstGeom>
        </p:spPr>
        <p:txBody>
          <a:bodyPr wrap="square">
            <a:noAutofit/>
          </a:bodyPr>
          <a:lstStyle>
            <a:lvl1pPr marL="0" indent="0" algn="l">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B2DED70B-A66B-4002-B240-34CF2AC5B61B}"/>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DE4B76B-7247-4EE7-90A4-007A0C01D0C4}"/>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7CAB25D6-EC98-4AF4-B68D-1F1A8F2120CE}"/>
              </a:ext>
            </a:extLst>
          </p:cNvPr>
          <p:cNvSpPr txBox="1">
            <a:spLocks/>
          </p:cNvSpPr>
          <p:nvPr userDrawn="1">
            <p:custDataLst>
              <p:tags r:id="rId9"/>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7" name="Freeform 76">
            <a:extLst>
              <a:ext uri="{FF2B5EF4-FFF2-40B4-BE49-F238E27FC236}">
                <a16:creationId xmlns:a16="http://schemas.microsoft.com/office/drawing/2014/main" id="{A2E8DC4C-65CE-476D-B72D-AF898334A218}"/>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5924425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2"/>
            </p:custDataLst>
            <p:extLst>
              <p:ext uri="{D42A27DB-BD31-4B8C-83A1-F6EECF244321}">
                <p14:modId xmlns:p14="http://schemas.microsoft.com/office/powerpoint/2010/main" val="564037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74"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4"/>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1" name="2. Slide Title">
            <a:extLst>
              <a:ext uri="{FF2B5EF4-FFF2-40B4-BE49-F238E27FC236}">
                <a16:creationId xmlns:a16="http://schemas.microsoft.com/office/drawing/2014/main" id="{91277579-8831-43CF-B160-16FF2827C046}"/>
              </a:ext>
            </a:extLst>
          </p:cNvPr>
          <p:cNvSpPr>
            <a:spLocks noGrp="1"/>
          </p:cNvSpPr>
          <p:nvPr>
            <p:ph type="title"/>
            <p:custDataLst>
              <p:tags r:id="rId5"/>
            </p:custDataLst>
          </p:nvPr>
        </p:nvSpPr>
        <p:spPr>
          <a:xfrm>
            <a:off x="554736" y="197613"/>
            <a:ext cx="7918704" cy="384721"/>
          </a:xfrm>
        </p:spPr>
        <p:txBody>
          <a:bodyPr>
            <a:noAutofit/>
          </a:bodyPr>
          <a:lstStyle>
            <a:lvl1pPr>
              <a:defRPr>
                <a:solidFill>
                  <a:schemeClr val="bg2"/>
                </a:solidFill>
              </a:defRPr>
            </a:lvl1pPr>
          </a:lstStyle>
          <a:p>
            <a:r>
              <a:rPr lang="en-US"/>
              <a:t>Click to edit Master title style</a:t>
            </a:r>
          </a:p>
        </p:txBody>
      </p:sp>
      <p:sp>
        <p:nvSpPr>
          <p:cNvPr id="12" name="3. Subtitle">
            <a:extLst>
              <a:ext uri="{FF2B5EF4-FFF2-40B4-BE49-F238E27FC236}">
                <a16:creationId xmlns:a16="http://schemas.microsoft.com/office/drawing/2014/main" id="{9FB33C37-8F8E-450C-B956-CCA2C562F08E}"/>
              </a:ext>
            </a:extLst>
          </p:cNvPr>
          <p:cNvSpPr>
            <a:spLocks noGrp="1"/>
          </p:cNvSpPr>
          <p:nvPr>
            <p:ph type="subTitle" idx="1"/>
            <p:custDataLst>
              <p:tags r:id="rId6"/>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3A776699-A364-4F3B-A0A3-7B19AC18D333}"/>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1401A3E2-ECC8-43C9-A61C-068D51FCD055}"/>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330858C7-9375-4CF0-A13F-244BB3A00EDB}"/>
              </a:ext>
            </a:extLst>
          </p:cNvPr>
          <p:cNvSpPr txBox="1">
            <a:spLocks/>
          </p:cNvSpPr>
          <p:nvPr userDrawn="1">
            <p:custDataLst>
              <p:tags r:id="rId9"/>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7" name="Freeform 76">
            <a:extLst>
              <a:ext uri="{FF2B5EF4-FFF2-40B4-BE49-F238E27FC236}">
                <a16:creationId xmlns:a16="http://schemas.microsoft.com/office/drawing/2014/main" id="{0825CA69-3571-4E91-818F-38D43FFA741E}"/>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5669880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2"/>
            </p:custDataLst>
            <p:extLst>
              <p:ext uri="{D42A27DB-BD31-4B8C-83A1-F6EECF244321}">
                <p14:modId xmlns:p14="http://schemas.microsoft.com/office/powerpoint/2010/main" val="1986382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898"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97613"/>
            <a:ext cx="5065776" cy="384721"/>
          </a:xfrm>
        </p:spPr>
        <p:txBody>
          <a:bodyPr>
            <a:spAutoFit/>
          </a:bodyPr>
          <a:lstStyle>
            <a:lvl1pPr>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tx1"/>
                </a:solidFill>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2B4915EA-D6C3-4526-81F7-E5C37543B2B4}"/>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4DD9C749-8CD6-483D-AC3C-7F8CFA2B373A}"/>
              </a:ext>
            </a:extLst>
          </p:cNvPr>
          <p:cNvSpPr txBox="1">
            <a:spLocks/>
          </p:cNvSpPr>
          <p:nvPr userDrawn="1">
            <p:custDataLst>
              <p:tags r:id="rId9"/>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4" name="Freeform 76">
            <a:extLst>
              <a:ext uri="{FF2B5EF4-FFF2-40B4-BE49-F238E27FC236}">
                <a16:creationId xmlns:a16="http://schemas.microsoft.com/office/drawing/2014/main" id="{ECCCEEBC-07FD-4676-A958-410BAB7D1E1A}"/>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9902798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2"/>
            </p:custDataLst>
            <p:extLst>
              <p:ext uri="{D42A27DB-BD31-4B8C-83A1-F6EECF244321}">
                <p14:modId xmlns:p14="http://schemas.microsoft.com/office/powerpoint/2010/main" val="3753437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22"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5"/>
            </p:custDataLst>
          </p:nvPr>
        </p:nvSpPr>
        <p:spPr>
          <a:xfrm>
            <a:off x="554735" y="41597"/>
            <a:ext cx="3465576" cy="123111"/>
          </a:xfrm>
          <a:prstGeom prst="rect">
            <a:avLst/>
          </a:prstGeom>
          <a:ln w="6350">
            <a:noFill/>
            <a:miter lim="800000"/>
          </a:ln>
        </p:spPr>
        <p:txBody>
          <a:bodyPr vert="horz" wrap="square" lIns="0" tIns="0" rIns="0" bIns="0" rtlCol="0">
            <a:noAutofit/>
          </a:bodyPr>
          <a:lstStyle>
            <a:lvl1pPr>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tx1"/>
                </a:solidFill>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7"/>
            </p:custDataLst>
          </p:nvPr>
        </p:nvSpPr>
        <p:spPr>
          <a:xfrm>
            <a:off x="554734" y="3659644"/>
            <a:ext cx="3465576"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Slide Number">
            <a:extLst>
              <a:ext uri="{FF2B5EF4-FFF2-40B4-BE49-F238E27FC236}">
                <a16:creationId xmlns:a16="http://schemas.microsoft.com/office/drawing/2014/main" id="{C19D6B24-0BBD-4702-9700-F08B58E325F4}"/>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
        <p:nvSpPr>
          <p:cNvPr id="14" name="5. Source" hidden="1">
            <a:extLst>
              <a:ext uri="{FF2B5EF4-FFF2-40B4-BE49-F238E27FC236}">
                <a16:creationId xmlns:a16="http://schemas.microsoft.com/office/drawing/2014/main" id="{75507215-AD33-47BA-978C-854396B566AA}"/>
              </a:ext>
            </a:extLst>
          </p:cNvPr>
          <p:cNvSpPr txBox="1">
            <a:spLocks/>
          </p:cNvSpPr>
          <p:nvPr userDrawn="1">
            <p:custDataLst>
              <p:tags r:id="rId9"/>
            </p:custDataLst>
          </p:nvPr>
        </p:nvSpPr>
        <p:spPr>
          <a:xfrm>
            <a:off x="553971" y="6592511"/>
            <a:ext cx="34655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6" name="Freeform 76">
            <a:extLst>
              <a:ext uri="{FF2B5EF4-FFF2-40B4-BE49-F238E27FC236}">
                <a16:creationId xmlns:a16="http://schemas.microsoft.com/office/drawing/2014/main" id="{A7EC295E-FAE2-47C9-86D7-F94ABAE7D628}"/>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44167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2"/>
            </p:custDataLst>
            <p:extLst>
              <p:ext uri="{D42A27DB-BD31-4B8C-83A1-F6EECF244321}">
                <p14:modId xmlns:p14="http://schemas.microsoft.com/office/powerpoint/2010/main" val="1713081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46"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4"/>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5"/>
            </p:custDataLst>
          </p:nvPr>
        </p:nvSpPr>
        <p:spPr>
          <a:xfrm>
            <a:off x="554735" y="41597"/>
            <a:ext cx="2514600" cy="123111"/>
          </a:xfrm>
          <a:prstGeom prst="rect">
            <a:avLst/>
          </a:prstGeom>
          <a:ln w="6350">
            <a:noFill/>
            <a:miter lim="800000"/>
          </a:ln>
        </p:spPr>
        <p:txBody>
          <a:bodyPr vert="horz" wrap="square" lIns="0" tIns="0" rIns="0" bIns="0" rtlCol="0">
            <a:noAutofit/>
          </a:bodyPr>
          <a:lstStyle>
            <a:lvl1pPr>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tx1"/>
                </a:solidFill>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7"/>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Slide Number">
            <a:extLst>
              <a:ext uri="{FF2B5EF4-FFF2-40B4-BE49-F238E27FC236}">
                <a16:creationId xmlns:a16="http://schemas.microsoft.com/office/drawing/2014/main" id="{1EF917D8-1C08-4267-A60A-650247514C58}"/>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
        <p:nvSpPr>
          <p:cNvPr id="14" name="5. Source" hidden="1">
            <a:extLst>
              <a:ext uri="{FF2B5EF4-FFF2-40B4-BE49-F238E27FC236}">
                <a16:creationId xmlns:a16="http://schemas.microsoft.com/office/drawing/2014/main" id="{A873E4B4-299B-415F-B0C6-99147E8008E0}"/>
              </a:ext>
            </a:extLst>
          </p:cNvPr>
          <p:cNvSpPr txBox="1">
            <a:spLocks/>
          </p:cNvSpPr>
          <p:nvPr userDrawn="1">
            <p:custDataLst>
              <p:tags r:id="rId9"/>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6" name="Freeform 76">
            <a:extLst>
              <a:ext uri="{FF2B5EF4-FFF2-40B4-BE49-F238E27FC236}">
                <a16:creationId xmlns:a16="http://schemas.microsoft.com/office/drawing/2014/main" id="{A334077C-3D3A-4006-BE95-0BA9193FBC68}"/>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836074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2"/>
            </p:custDataLst>
            <p:extLst>
              <p:ext uri="{D42A27DB-BD31-4B8C-83A1-F6EECF244321}">
                <p14:modId xmlns:p14="http://schemas.microsoft.com/office/powerpoint/2010/main" val="1388173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70"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9" name="2. Slide Title">
            <a:extLst>
              <a:ext uri="{FF2B5EF4-FFF2-40B4-BE49-F238E27FC236}">
                <a16:creationId xmlns:a16="http://schemas.microsoft.com/office/drawing/2014/main" id="{A212A9AD-EC41-4379-BF1D-C100E927B4C2}"/>
              </a:ext>
            </a:extLst>
          </p:cNvPr>
          <p:cNvSpPr>
            <a:spLocks noGrp="1"/>
          </p:cNvSpPr>
          <p:nvPr>
            <p:ph type="title"/>
            <p:custDataLst>
              <p:tags r:id="rId4"/>
            </p:custDataLst>
          </p:nvPr>
        </p:nvSpPr>
        <p:spPr>
          <a:xfrm>
            <a:off x="554736" y="197613"/>
            <a:ext cx="11082528" cy="384721"/>
          </a:xfrm>
        </p:spPr>
        <p:txBody>
          <a:bodyPr>
            <a:spAutoFit/>
          </a:bodyPr>
          <a:lstStyle>
            <a:lvl1pPr>
              <a:defRPr/>
            </a:lvl1pPr>
          </a:lstStyle>
          <a:p>
            <a:r>
              <a:rPr lang="en-US"/>
              <a:t>Click to edit Master title style</a:t>
            </a:r>
          </a:p>
        </p:txBody>
      </p:sp>
      <p:sp>
        <p:nvSpPr>
          <p:cNvPr id="11" name="1. On-page tracker">
            <a:extLst>
              <a:ext uri="{FF2B5EF4-FFF2-40B4-BE49-F238E27FC236}">
                <a16:creationId xmlns:a16="http://schemas.microsoft.com/office/drawing/2014/main" id="{C4F141C4-A1F4-4F3D-BB07-C39D82E211FC}"/>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Slide Number">
            <a:extLst>
              <a:ext uri="{FF2B5EF4-FFF2-40B4-BE49-F238E27FC236}">
                <a16:creationId xmlns:a16="http://schemas.microsoft.com/office/drawing/2014/main" id="{7FB46FC4-80CD-409F-9A3E-75B51465BD2F}"/>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A49D4B69-B493-403C-B640-6993CD92BA39}"/>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4" name="Straight Connector 13">
            <a:extLst>
              <a:ext uri="{FF2B5EF4-FFF2-40B4-BE49-F238E27FC236}">
                <a16:creationId xmlns:a16="http://schemas.microsoft.com/office/drawing/2014/main" id="{E4EFCE78-7EAC-4D68-BC89-E0028F36523C}"/>
              </a:ext>
            </a:extLst>
          </p:cNvPr>
          <p:cNvCxnSpPr>
            <a:cxnSpLocks/>
          </p:cNvCxnSpPr>
          <p:nvPr userDrawn="1"/>
        </p:nvCxnSpPr>
        <p:spPr bwMode="inv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Freeform 76">
            <a:extLst>
              <a:ext uri="{FF2B5EF4-FFF2-40B4-BE49-F238E27FC236}">
                <a16:creationId xmlns:a16="http://schemas.microsoft.com/office/drawing/2014/main" id="{2723DBE8-C4B5-4587-A999-CEFECB13B776}"/>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7877378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2"/>
            </p:custDataLst>
            <p:extLst>
              <p:ext uri="{D42A27DB-BD31-4B8C-83A1-F6EECF244321}">
                <p14:modId xmlns:p14="http://schemas.microsoft.com/office/powerpoint/2010/main" val="2711184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4"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3A93D3AF-6272-40A3-8F9E-393DDA0B289B}"/>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29B0A760-39FE-4969-9540-D2B1D367D339}"/>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9FDDFD3-EDB6-430C-8803-9B06D84C1E10}"/>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3DD6BC2-C38E-43AD-B27B-44B4740AD3E7}"/>
              </a:ext>
            </a:extLst>
          </p:cNvPr>
          <p:cNvCxnSpPr>
            <a:cxnSpLocks/>
          </p:cNvCxnSpPr>
          <p:nvPr userDrawn="1"/>
        </p:nvCxnSpPr>
        <p:spPr bwMode="inv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Freeform 76">
            <a:extLst>
              <a:ext uri="{FF2B5EF4-FFF2-40B4-BE49-F238E27FC236}">
                <a16:creationId xmlns:a16="http://schemas.microsoft.com/office/drawing/2014/main" id="{D6D9865D-C598-4ACD-988D-F6C2F91E63D2}"/>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026956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2"/>
            </p:custDataLst>
            <p:extLst>
              <p:ext uri="{D42A27DB-BD31-4B8C-83A1-F6EECF244321}">
                <p14:modId xmlns:p14="http://schemas.microsoft.com/office/powerpoint/2010/main" val="3452132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18"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A902DEF-9552-42F5-B2EE-87F113783154}"/>
              </a:ext>
            </a:extLst>
          </p:cNvPr>
          <p:cNvSpPr/>
          <p:nvPr userDrawn="1"/>
        </p:nvSpPr>
        <p:spPr bwMode="ltGray">
          <a:xfrm>
            <a:off x="-1" y="0"/>
            <a:ext cx="12192001" cy="6858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53459B1-8E34-4ACB-A688-52EF815ADD96}"/>
              </a:ext>
            </a:extLst>
          </p:cNvPr>
          <p:cNvPicPr>
            <a:picLocks noChangeAspect="1"/>
          </p:cNvPicPr>
          <p:nvPr userDrawn="1"/>
        </p:nvPicPr>
        <p:blipFill>
          <a:blip r:embed="rId6"/>
          <a:stretch>
            <a:fillRect/>
          </a:stretch>
        </p:blipFill>
        <p:spPr bwMode="ltGray">
          <a:xfrm>
            <a:off x="2085934" y="1524965"/>
            <a:ext cx="8020133" cy="3081853"/>
          </a:xfrm>
          <a:prstGeom prst="rect">
            <a:avLst/>
          </a:prstGeom>
        </p:spPr>
      </p:pic>
      <p:sp>
        <p:nvSpPr>
          <p:cNvPr id="7" name="TextBox 6">
            <a:extLst>
              <a:ext uri="{FF2B5EF4-FFF2-40B4-BE49-F238E27FC236}">
                <a16:creationId xmlns:a16="http://schemas.microsoft.com/office/drawing/2014/main" id="{EEF9DC8D-EF7E-481B-95F6-FF847CC9759C}"/>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Tree>
    <p:extLst>
      <p:ext uri="{BB962C8B-B14F-4D97-AF65-F5344CB8AC3E}">
        <p14:creationId xmlns:p14="http://schemas.microsoft.com/office/powerpoint/2010/main" val="2987310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3628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507101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2" name="think-cell Slide" r:id="rId12" imgW="413" imgH="416" progId="TCLayout.ActiveDocument.1">
                  <p:embed/>
                </p:oleObj>
              </mc:Choice>
              <mc:Fallback>
                <p:oleObj name="think-cell Slide" r:id="rId12"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rgbClr val="D1E2F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359648"/>
            <a:ext cx="2514600" cy="1154162"/>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Rectangle 11">
            <a:extLst>
              <a:ext uri="{FF2B5EF4-FFF2-40B4-BE49-F238E27FC236}">
                <a16:creationId xmlns:a16="http://schemas.microsoft.com/office/drawing/2014/main" id="{D4A048AF-B9F2-45AD-AC48-BD85C4B07B35}"/>
              </a:ext>
            </a:extLst>
          </p:cNvPr>
          <p:cNvSpPr/>
          <p:nvPr userDrawn="1"/>
        </p:nvSpPr>
        <p:spPr bwMode="gray">
          <a:xfrm>
            <a:off x="554736" y="3577277"/>
            <a:ext cx="9720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Slide Number">
            <a:extLst>
              <a:ext uri="{FF2B5EF4-FFF2-40B4-BE49-F238E27FC236}">
                <a16:creationId xmlns:a16="http://schemas.microsoft.com/office/drawing/2014/main" id="{FB91ABCA-23C4-4CB2-BE37-54377040F930}"/>
              </a:ext>
            </a:extLst>
          </p:cNvPr>
          <p:cNvSpPr>
            <a:spLocks noChangeArrowheads="1"/>
          </p:cNvSpPr>
          <p:nvPr userDrawn="1">
            <p:custDataLst>
              <p:tags r:id="rId8"/>
            </p:custDataLst>
          </p:nvPr>
        </p:nvSpPr>
        <p:spPr bwMode="black">
          <a:xfrm>
            <a:off x="11312525" y="6402032"/>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2" name="Rectangle 21">
            <a:extLst>
              <a:ext uri="{FF2B5EF4-FFF2-40B4-BE49-F238E27FC236}">
                <a16:creationId xmlns:a16="http://schemas.microsoft.com/office/drawing/2014/main" id="{865320B7-8211-4366-B05D-860BBE54C13F}"/>
              </a:ext>
            </a:extLst>
          </p:cNvPr>
          <p:cNvSpPr>
            <a:spLocks/>
          </p:cNvSpPr>
          <p:nvPr userDrawn="1"/>
        </p:nvSpPr>
        <p:spPr bwMode="gray">
          <a:xfrm>
            <a:off x="9884064" y="6195134"/>
            <a:ext cx="17532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noProof="0"/>
          </a:p>
        </p:txBody>
      </p:sp>
      <p:pic>
        <p:nvPicPr>
          <p:cNvPr id="23" name="Image 11">
            <a:extLst>
              <a:ext uri="{FF2B5EF4-FFF2-40B4-BE49-F238E27FC236}">
                <a16:creationId xmlns:a16="http://schemas.microsoft.com/office/drawing/2014/main" id="{7AD45EF8-CC23-49B0-8C6B-B97FD5A986F6}"/>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14248" t="40618" r="29395" b="23603"/>
          <a:stretch/>
        </p:blipFill>
        <p:spPr bwMode="gray">
          <a:xfrm>
            <a:off x="9884064" y="6278400"/>
            <a:ext cx="1014414" cy="385763"/>
          </a:xfrm>
          <a:prstGeom prst="rect">
            <a:avLst/>
          </a:prstGeom>
        </p:spPr>
      </p:pic>
      <p:sp>
        <p:nvSpPr>
          <p:cNvPr id="14" name="5. Source" hidden="1">
            <a:extLst>
              <a:ext uri="{FF2B5EF4-FFF2-40B4-BE49-F238E27FC236}">
                <a16:creationId xmlns:a16="http://schemas.microsoft.com/office/drawing/2014/main" id="{F42954BB-0C30-4779-8102-B911DC9FD92D}"/>
              </a:ext>
            </a:extLst>
          </p:cNvPr>
          <p:cNvSpPr txBox="1"/>
          <p:nvPr userDrawn="1">
            <p:custDataLst>
              <p:tags r:id="rId9"/>
            </p:custDataLst>
          </p:nvPr>
        </p:nvSpPr>
        <p:spPr>
          <a:xfrm>
            <a:off x="554735" y="5780911"/>
            <a:ext cx="6967729"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5" name="Rectangle 14">
            <a:extLst>
              <a:ext uri="{FF2B5EF4-FFF2-40B4-BE49-F238E27FC236}">
                <a16:creationId xmlns:a16="http://schemas.microsoft.com/office/drawing/2014/main" id="{3EE34DE9-2A7C-4054-AA67-DE5B9ED38C3F}"/>
              </a:ext>
            </a:extLst>
          </p:cNvPr>
          <p:cNvSpPr>
            <a:spLocks/>
          </p:cNvSpPr>
          <p:nvPr userDrawn="1"/>
        </p:nvSpPr>
        <p:spPr>
          <a:xfrm>
            <a:off x="554735" y="6061705"/>
            <a:ext cx="2514600" cy="646331"/>
          </a:xfrm>
          <a:prstGeom prst="rect">
            <a:avLst/>
          </a:prstGeom>
        </p:spPr>
        <p:txBody>
          <a:bodyPr lIns="0" tIns="0" rIns="0" bIns="0" anchor="b">
            <a:spAutoFit/>
          </a:bodyPr>
          <a:lstStyle/>
          <a:p>
            <a:pPr algn="l"/>
            <a:r>
              <a:rPr lang="en-US" sz="700" b="0" i="0">
                <a:solidFill>
                  <a:srgbClr val="7F7F7F"/>
                </a:solidFill>
                <a:effectLst/>
                <a:latin typeface="+mn-lt"/>
              </a:rPr>
              <a:t>This document reflects ongoing work and discussions within the Gavi Secretariat to propose a global COVID-19 vaccine coordination mechanism. The design of the mechanism and Gavi's role may evolve based on consultations outcome and Gavi Board review. Its contents are confidential and should not be disclosed to any unauthorised persons.</a:t>
            </a:r>
            <a:endParaRPr lang="de-DE" sz="700">
              <a:solidFill>
                <a:srgbClr val="7F7F7F"/>
              </a:solidFill>
              <a:latin typeface="+mn-lt"/>
            </a:endParaRPr>
          </a:p>
        </p:txBody>
      </p:sp>
      <p:sp>
        <p:nvSpPr>
          <p:cNvPr id="108" name="4. Footnote" hidden="1">
            <a:extLst>
              <a:ext uri="{FF2B5EF4-FFF2-40B4-BE49-F238E27FC236}">
                <a16:creationId xmlns:a16="http://schemas.microsoft.com/office/drawing/2014/main" id="{E7F873C9-937A-498C-BBB3-92741DDDFC64}"/>
              </a:ext>
            </a:extLst>
          </p:cNvPr>
          <p:cNvSpPr txBox="1"/>
          <p:nvPr userDrawn="1">
            <p:custDataLst>
              <p:tags r:id="rId10"/>
            </p:custDataLst>
          </p:nvPr>
        </p:nvSpPr>
        <p:spPr>
          <a:xfrm>
            <a:off x="553972" y="5609749"/>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Tree>
    <p:extLst>
      <p:ext uri="{BB962C8B-B14F-4D97-AF65-F5344CB8AC3E}">
        <p14:creationId xmlns:p14="http://schemas.microsoft.com/office/powerpoint/2010/main" val="235331674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userDrawn="1">
  <p:cSld name="3-lin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2624264819"/>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8066" name="think-cell Slide" r:id="rId9" imgW="592" imgH="591" progId="TCLayout.ActiveDocument.1">
                  <p:embed/>
                </p:oleObj>
              </mc:Choice>
              <mc:Fallback>
                <p:oleObj name="think-cell Slide" r:id="rId9" imgW="592" imgH="591" progId="TCLayout.ActiveDocument.1">
                  <p:embed/>
                  <p:pic>
                    <p:nvPicPr>
                      <p:cNvPr id="3" name="Object 6"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1" y="1"/>
            <a:ext cx="158751"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0"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7409"/>
            <a:ext cx="11082528" cy="1107996"/>
          </a:xfrm>
        </p:spPr>
        <p:txBody>
          <a:bodyPr vert="horz" wrap="square" lIns="0" tIns="0" rIns="0" bIns="0" rtlCol="0" anchor="b" anchorCtr="0">
            <a:noAutofit/>
          </a:bodyPr>
          <a:lstStyle>
            <a:lvl1pPr>
              <a:defRPr lang="en-US" sz="2400" dirty="0"/>
            </a:lvl1pPr>
          </a:lstStyle>
          <a:p>
            <a:pPr lvl="0"/>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8"/>
            <a:ext cx="3843339"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ticker" hidden="1">
            <a:extLst>
              <a:ext uri="{FF2B5EF4-FFF2-40B4-BE49-F238E27FC236}">
                <a16:creationId xmlns:a16="http://schemas.microsoft.com/office/drawing/2014/main" id="{9AE34A89-4B4C-475A-855B-8D164FA81F2F}"/>
              </a:ext>
            </a:extLst>
          </p:cNvPr>
          <p:cNvSpPr txBox="1"/>
          <p:nvPr userDrawn="1"/>
        </p:nvSpPr>
        <p:spPr>
          <a:xfrm>
            <a:off x="554736" y="1301974"/>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a:t>STICKER</a:t>
            </a:r>
          </a:p>
        </p:txBody>
      </p:sp>
      <p:sp>
        <p:nvSpPr>
          <p:cNvPr id="99" name="Rectangle 98">
            <a:extLst>
              <a:ext uri="{FF2B5EF4-FFF2-40B4-BE49-F238E27FC236}">
                <a16:creationId xmlns:a16="http://schemas.microsoft.com/office/drawing/2014/main" id="{6EE2DD46-44BF-4AED-8D43-8FE1FBC13FC8}"/>
              </a:ext>
            </a:extLst>
          </p:cNvPr>
          <p:cNvSpPr/>
          <p:nvPr userDrawn="1"/>
        </p:nvSpPr>
        <p:spPr bwMode="gray">
          <a:xfrm>
            <a:off x="554736" y="1285405"/>
            <a:ext cx="9720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01" name="Slide Number">
            <a:extLst>
              <a:ext uri="{FF2B5EF4-FFF2-40B4-BE49-F238E27FC236}">
                <a16:creationId xmlns:a16="http://schemas.microsoft.com/office/drawing/2014/main" id="{7D6C147D-294E-4D6B-9E1F-7B1B1A8827B4}"/>
              </a:ext>
            </a:extLst>
          </p:cNvPr>
          <p:cNvSpPr>
            <a:spLocks noChangeArrowheads="1"/>
          </p:cNvSpPr>
          <p:nvPr userDrawn="1">
            <p:custDataLst>
              <p:tags r:id="rId6"/>
            </p:custDataLst>
          </p:nvPr>
        </p:nvSpPr>
        <p:spPr bwMode="black">
          <a:xfrm>
            <a:off x="11312526" y="6402034"/>
            <a:ext cx="325501" cy="138499"/>
          </a:xfrm>
          <a:prstGeom prst="rect">
            <a:avLst/>
          </a:prstGeom>
          <a:noFill/>
          <a:ln w="9525" algn="ctr">
            <a:noFill/>
            <a:miter lim="800000"/>
            <a:headEnd/>
            <a:tailEnd/>
          </a:ln>
          <a:effectLst/>
        </p:spPr>
        <p:txBody>
          <a:bodyPr wrap="square" lIns="0" tIns="0" rIns="0" bIns="0" anchor="b">
            <a:spAutoFit/>
          </a:bodyPr>
          <a:lstStyle/>
          <a:p>
            <a:pPr algn="r" defTabSz="610729"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29"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2" name="Rectangle 101">
            <a:extLst>
              <a:ext uri="{FF2B5EF4-FFF2-40B4-BE49-F238E27FC236}">
                <a16:creationId xmlns:a16="http://schemas.microsoft.com/office/drawing/2014/main" id="{E3F4D21A-2C43-4716-B9A1-3E14A757D955}"/>
              </a:ext>
            </a:extLst>
          </p:cNvPr>
          <p:cNvSpPr>
            <a:spLocks/>
          </p:cNvSpPr>
          <p:nvPr userDrawn="1"/>
        </p:nvSpPr>
        <p:spPr bwMode="gray">
          <a:xfrm>
            <a:off x="9884064" y="6195135"/>
            <a:ext cx="17532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800" noProof="0"/>
          </a:p>
        </p:txBody>
      </p:sp>
      <p:pic>
        <p:nvPicPr>
          <p:cNvPr id="103" name="Image 11">
            <a:extLst>
              <a:ext uri="{FF2B5EF4-FFF2-40B4-BE49-F238E27FC236}">
                <a16:creationId xmlns:a16="http://schemas.microsoft.com/office/drawing/2014/main" id="{031A9DDD-BE97-4655-AC14-0D86D2628FB6}"/>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14248" t="40618" r="29395" b="23603"/>
          <a:stretch/>
        </p:blipFill>
        <p:spPr bwMode="gray">
          <a:xfrm>
            <a:off x="9884065" y="6278401"/>
            <a:ext cx="1014415" cy="385763"/>
          </a:xfrm>
          <a:prstGeom prst="rect">
            <a:avLst/>
          </a:prstGeom>
        </p:spPr>
      </p:pic>
      <p:sp>
        <p:nvSpPr>
          <p:cNvPr id="12" name="5. Source" hidden="1">
            <a:extLst>
              <a:ext uri="{FF2B5EF4-FFF2-40B4-BE49-F238E27FC236}">
                <a16:creationId xmlns:a16="http://schemas.microsoft.com/office/drawing/2014/main" id="{6143832A-032A-4B4A-BE25-A8C47A840F74}"/>
              </a:ext>
            </a:extLst>
          </p:cNvPr>
          <p:cNvSpPr txBox="1"/>
          <p:nvPr userDrawn="1">
            <p:custDataLst>
              <p:tags r:id="rId7"/>
            </p:custDataLst>
          </p:nvPr>
        </p:nvSpPr>
        <p:spPr>
          <a:xfrm>
            <a:off x="554737" y="6268593"/>
            <a:ext cx="6967729"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t>Source: …</a:t>
            </a:r>
          </a:p>
        </p:txBody>
      </p:sp>
      <p:sp>
        <p:nvSpPr>
          <p:cNvPr id="13" name="Rectangle 12">
            <a:extLst>
              <a:ext uri="{FF2B5EF4-FFF2-40B4-BE49-F238E27FC236}">
                <a16:creationId xmlns:a16="http://schemas.microsoft.com/office/drawing/2014/main" id="{1F4ECB5A-B477-4AEB-9FBC-3A84F5E53210}"/>
              </a:ext>
            </a:extLst>
          </p:cNvPr>
          <p:cNvSpPr>
            <a:spLocks/>
          </p:cNvSpPr>
          <p:nvPr userDrawn="1"/>
        </p:nvSpPr>
        <p:spPr>
          <a:xfrm>
            <a:off x="554735" y="6492593"/>
            <a:ext cx="6967728" cy="215444"/>
          </a:xfrm>
          <a:prstGeom prst="rect">
            <a:avLst/>
          </a:prstGeom>
        </p:spPr>
        <p:txBody>
          <a:bodyPr lIns="0" tIns="0" rIns="0" bIns="0" anchor="b">
            <a:noAutofit/>
          </a:bodyPr>
          <a:lstStyle/>
          <a:p>
            <a:pPr algn="l"/>
            <a:r>
              <a:rPr lang="en-US" sz="700" b="0" i="0">
                <a:solidFill>
                  <a:srgbClr val="7F7F7F"/>
                </a:solidFill>
                <a:effectLst/>
                <a:latin typeface="+mn-lt"/>
              </a:rPr>
              <a:t>This document reflects ongoing work and discussions within the Gavi Secretariat to propose a global COVID-19 vaccine coordination mechanism. The design of the mechanism and Gavi's role may evolve based on consultations outcome and Gavi Board review. Its contents are confidential and should not be disclosed to any </a:t>
            </a:r>
            <a:r>
              <a:rPr lang="en-US" sz="700" b="0" i="0" err="1">
                <a:solidFill>
                  <a:srgbClr val="7F7F7F"/>
                </a:solidFill>
                <a:effectLst/>
                <a:latin typeface="+mn-lt"/>
              </a:rPr>
              <a:t>unauthorised</a:t>
            </a:r>
            <a:r>
              <a:rPr lang="en-US" sz="700" b="0" i="0">
                <a:solidFill>
                  <a:srgbClr val="7F7F7F"/>
                </a:solidFill>
                <a:effectLst/>
                <a:latin typeface="+mn-lt"/>
              </a:rPr>
              <a:t> persons.</a:t>
            </a:r>
            <a:endParaRPr lang="de-DE" sz="700">
              <a:solidFill>
                <a:srgbClr val="7F7F7F"/>
              </a:solidFill>
              <a:latin typeface="+mn-lt"/>
            </a:endParaRPr>
          </a:p>
        </p:txBody>
      </p:sp>
    </p:spTree>
    <p:extLst>
      <p:ext uri="{BB962C8B-B14F-4D97-AF65-F5344CB8AC3E}">
        <p14:creationId xmlns:p14="http://schemas.microsoft.com/office/powerpoint/2010/main" val="389575943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CustomLayouts 1">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870344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0"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369332"/>
          </a:xfrm>
        </p:spPr>
        <p:txBody>
          <a:bodyPr vert="horz" wrap="square" lIns="0" tIns="0" rIns="0" bIns="0" rtlCol="0" anchor="t" anchorCtr="0">
            <a:no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572142"/>
            <a:ext cx="11082528"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ct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59558225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cSld name="Content_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B799574-CACE-4521-9814-EEDC0A8A140D}"/>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0114"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B799574-CACE-4521-9814-EEDC0A8A140D}"/>
                          </a:ext>
                        </a:extLst>
                      </p:cNvPr>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1246717" y="1304926"/>
            <a:ext cx="9793816" cy="4716463"/>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8" name="Slide Number">
            <a:extLst>
              <a:ext uri="{FF2B5EF4-FFF2-40B4-BE49-F238E27FC236}">
                <a16:creationId xmlns:a16="http://schemas.microsoft.com/office/drawing/2014/main" id="{DBE21053-FCD0-46C7-B357-0AF70175924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9435179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4960-999F-4B8C-B4B2-BC56D8EDA82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71146CC-2F1A-404E-85F2-89B6995A22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75954281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print"/>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410537315"/>
      </p:ext>
    </p:extLst>
  </p:cSld>
  <p:clrMapOvr>
    <a:overrideClrMapping bg1="lt1" tx1="dk1" bg2="lt2" tx2="dk2" accent1="accent1" accent2="accent2" accent3="accent3" accent4="accent4" accent5="accent5" accent6="accent6" hlink="hlink" folHlink="folHlink"/>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43400095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D5DF875D-7A7B-43F1-8428-1AE1C7F698C1}" type="datetime1">
              <a:rPr lang="en-US" noProof="0" smtClean="0"/>
              <a:pPr/>
              <a:t>4/18/2022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5921129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EE65699-6D7C-44EC-A026-3F5F5B229748}" type="datetime1">
              <a:rPr lang="en-US" noProof="0" smtClean="0"/>
              <a:pPr/>
              <a:t>4/18/2022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18881866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35A91559-0313-478A-A13D-00BF0BE97116}" type="datetime1">
              <a:rPr lang="en-US" noProof="0" smtClean="0"/>
              <a:pPr/>
              <a:t>4/18/2022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931339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245735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FDFA224-70BE-4415-B9D6-A27847A1E624}" type="datetime1">
              <a:rPr lang="en-US" noProof="0" smtClean="0"/>
              <a:pPr/>
              <a:t>4/18/2022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27354298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B9FF920-4A9C-4925-B78E-8C37442FD63C}" type="datetime1">
              <a:rPr lang="en-US" noProof="0" smtClean="0"/>
              <a:pPr/>
              <a:t>4/18/2022</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51110447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DA283563-BF4C-4255-9943-413368DB3059}" type="datetime1">
              <a:rPr lang="en-US" noProof="0" smtClean="0"/>
              <a:pPr/>
              <a:t>4/18/2022</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337971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CE40A472-CF8F-42BF-9824-161BA271CE27}" type="datetime1">
              <a:rPr lang="en-US" noProof="0" smtClean="0"/>
              <a:pPr/>
              <a:t>4/18/2022</a:t>
            </a:fld>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8692619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867ADBBB-632B-4E31-9DDB-2410E0072C46}" type="datetime1">
              <a:rPr lang="en-US" smtClean="0"/>
              <a:pPr/>
              <a:t>4/18/2022</a:t>
            </a:fld>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246337239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991CF4AF-8EB6-4702-B3F9-B3D729B8856B}" type="datetime1">
              <a:rPr lang="en-US" smtClean="0"/>
              <a:pPr/>
              <a:t>4/18/2022</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24064931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C3A064BE-676E-4A0C-BAED-5E0E13A2BEB2}" type="datetime1">
              <a:rPr lang="en-US" smtClean="0"/>
              <a:pPr/>
              <a:t>4/18/2022</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3651627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2F7C7588-89DE-41F8-A99D-FFC157A72DCB}" type="datetime1">
              <a:rPr lang="en-US" smtClean="0"/>
              <a:pPr/>
              <a:t>4/18/2022</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49187129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9007388" y="17360"/>
            <a:ext cx="3172871" cy="1112400"/>
          </a:xfrm>
          <a:blipFill dpi="0" rotWithShape="1">
            <a:blip r:embed="rId2" cstate="print"/>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42035690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BEAB0F-5F00-4B6F-A5C5-1ED6BB48EB1E}"/>
              </a:ext>
            </a:extLst>
          </p:cNvPr>
          <p:cNvSpPr>
            <a:spLocks noGrp="1"/>
          </p:cNvSpPr>
          <p:nvPr>
            <p:ph type="dt" sz="half" idx="10"/>
          </p:nvPr>
        </p:nvSpPr>
        <p:spPr/>
        <p:txBody>
          <a:bodyPr/>
          <a:lstStyle/>
          <a:p>
            <a:fld id="{9FD3510A-415C-415B-B110-AE4B24C8CED3}" type="datetime1">
              <a:rPr lang="en-US" smtClean="0"/>
              <a:pPr/>
              <a:t>4/18/2022</a:t>
            </a:fld>
            <a:endParaRPr lang="en-GB"/>
          </a:p>
        </p:txBody>
      </p:sp>
      <p:sp>
        <p:nvSpPr>
          <p:cNvPr id="8" name="Footer Placeholder 7">
            <a:extLst>
              <a:ext uri="{FF2B5EF4-FFF2-40B4-BE49-F238E27FC236}">
                <a16:creationId xmlns:a16="http://schemas.microsoft.com/office/drawing/2014/main" id="{75B916B5-E435-4D28-A115-0D15364A5C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C6F793-285B-467C-96E1-659356842FC1}"/>
              </a:ext>
            </a:extLst>
          </p:cNvPr>
          <p:cNvSpPr>
            <a:spLocks noGrp="1"/>
          </p:cNvSpPr>
          <p:nvPr>
            <p:ph type="sldNum" sz="quarter" idx="12"/>
          </p:nvPr>
        </p:nvSpPr>
        <p:spPr/>
        <p:txBody>
          <a:bodyPr/>
          <a:lstStyle/>
          <a:p>
            <a:fld id="{A74CE0EA-F3B5-4684-BA10-C594598FDB9C}" type="slidenum">
              <a:rPr lang="en-GB" smtClean="0"/>
              <a:pPr/>
              <a:t>‹#›</a:t>
            </a:fld>
            <a:endParaRPr lang="en-GB"/>
          </a:p>
        </p:txBody>
      </p:sp>
      <p:sp>
        <p:nvSpPr>
          <p:cNvPr id="10" name="Title 9">
            <a:extLst>
              <a:ext uri="{FF2B5EF4-FFF2-40B4-BE49-F238E27FC236}">
                <a16:creationId xmlns:a16="http://schemas.microsoft.com/office/drawing/2014/main" id="{A3CEAC77-D242-430F-8026-17D8D4392C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8070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 Milestones">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198286888"/>
              </p:ext>
            </p:extLst>
          </p:nvPr>
        </p:nvGraphicFramePr>
        <p:xfrm>
          <a:off x="577222" y="2730107"/>
          <a:ext cx="11036725"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371537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EAFE-7904-4B76-A3B9-655DF3BDC1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F16A94-2AB3-4A55-A154-35243FA35D08}"/>
              </a:ext>
            </a:extLst>
          </p:cNvPr>
          <p:cNvSpPr>
            <a:spLocks noGrp="1"/>
          </p:cNvSpPr>
          <p:nvPr>
            <p:ph type="dt" sz="half" idx="10"/>
          </p:nvPr>
        </p:nvSpPr>
        <p:spPr/>
        <p:txBody>
          <a:bodyPr/>
          <a:lstStyle/>
          <a:p>
            <a:fld id="{9FD3510A-415C-415B-B110-AE4B24C8CED3}" type="datetime1">
              <a:rPr lang="en-US" smtClean="0"/>
              <a:pPr/>
              <a:t>4/18/2022</a:t>
            </a:fld>
            <a:endParaRPr lang="en-GB"/>
          </a:p>
        </p:txBody>
      </p:sp>
      <p:sp>
        <p:nvSpPr>
          <p:cNvPr id="4" name="Footer Placeholder 3">
            <a:extLst>
              <a:ext uri="{FF2B5EF4-FFF2-40B4-BE49-F238E27FC236}">
                <a16:creationId xmlns:a16="http://schemas.microsoft.com/office/drawing/2014/main" id="{2C1CD93A-2B62-4DCC-A73B-4EF2B126AB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FC38CB-5C1D-483C-A164-942DDAEB3D19}"/>
              </a:ext>
            </a:extLst>
          </p:cNvPr>
          <p:cNvSpPr>
            <a:spLocks noGrp="1"/>
          </p:cNvSpPr>
          <p:nvPr>
            <p:ph type="sldNum" sz="quarter" idx="12"/>
          </p:nvPr>
        </p:nvSpPr>
        <p:spPr/>
        <p:txBody>
          <a:bodyPr/>
          <a:lstStyle/>
          <a:p>
            <a:fld id="{A74CE0EA-F3B5-4684-BA10-C594598FDB9C}" type="slidenum">
              <a:rPr lang="en-GB" smtClean="0"/>
              <a:pPr/>
              <a:t>‹#›</a:t>
            </a:fld>
            <a:endParaRPr lang="en-GB"/>
          </a:p>
        </p:txBody>
      </p:sp>
    </p:spTree>
    <p:extLst>
      <p:ext uri="{BB962C8B-B14F-4D97-AF65-F5344CB8AC3E}">
        <p14:creationId xmlns:p14="http://schemas.microsoft.com/office/powerpoint/2010/main" val="53638688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FD42-2531-48F3-93BC-1A682CFDDA0A}"/>
              </a:ext>
            </a:extLst>
          </p:cNvPr>
          <p:cNvSpPr>
            <a:spLocks noGrp="1"/>
          </p:cNvSpPr>
          <p:nvPr>
            <p:ph type="title"/>
          </p:nvPr>
        </p:nvSpPr>
        <p:spPr/>
        <p:txBody>
          <a:bodyPr/>
          <a:lstStyle>
            <a:lvl1pPr>
              <a:defRPr sz="2540"/>
            </a:lvl1pPr>
          </a:lstStyle>
          <a:p>
            <a:r>
              <a:rPr lang="en-US"/>
              <a:t>Click to edit Master title style</a:t>
            </a:r>
          </a:p>
        </p:txBody>
      </p:sp>
      <p:sp>
        <p:nvSpPr>
          <p:cNvPr id="5" name="Picture Placeholder 4">
            <a:extLst>
              <a:ext uri="{FF2B5EF4-FFF2-40B4-BE49-F238E27FC236}">
                <a16:creationId xmlns:a16="http://schemas.microsoft.com/office/drawing/2014/main" id="{73C9F422-FB4F-4E7F-BD57-A6A5D789E841}"/>
              </a:ext>
            </a:extLst>
          </p:cNvPr>
          <p:cNvSpPr>
            <a:spLocks noGrp="1"/>
          </p:cNvSpPr>
          <p:nvPr>
            <p:ph type="pic" sz="quarter" idx="10"/>
          </p:nvPr>
        </p:nvSpPr>
        <p:spPr>
          <a:xfrm>
            <a:off x="0" y="1313142"/>
            <a:ext cx="12192000" cy="4621915"/>
          </a:xfrm>
        </p:spPr>
        <p:txBody>
          <a:bodyPr anchor="ctr"/>
          <a:lstStyle>
            <a:lvl1pPr algn="ctr">
              <a:defRPr/>
            </a:lvl1pPr>
          </a:lstStyle>
          <a:p>
            <a:endParaRPr lang="en-US"/>
          </a:p>
        </p:txBody>
      </p:sp>
      <p:sp>
        <p:nvSpPr>
          <p:cNvPr id="4" name="Text Placeholder 3">
            <a:extLst>
              <a:ext uri="{FF2B5EF4-FFF2-40B4-BE49-F238E27FC236}">
                <a16:creationId xmlns:a16="http://schemas.microsoft.com/office/drawing/2014/main" id="{F18C19AE-8B01-480D-AD0E-54122D8C80FE}"/>
              </a:ext>
            </a:extLst>
          </p:cNvPr>
          <p:cNvSpPr>
            <a:spLocks noGrp="1"/>
          </p:cNvSpPr>
          <p:nvPr>
            <p:ph type="body" sz="quarter" idx="11"/>
          </p:nvPr>
        </p:nvSpPr>
        <p:spPr>
          <a:xfrm>
            <a:off x="0" y="5684523"/>
            <a:ext cx="12192000" cy="325406"/>
          </a:xfrm>
        </p:spPr>
        <p:txBody>
          <a:bodyPr/>
          <a:lstStyle>
            <a:lvl1pPr marL="0" marR="0" indent="0" algn="l" defTabSz="945990" rtl="0" eaLnBrk="1" fontAlgn="base" latinLnBrk="0" hangingPunct="1">
              <a:lnSpc>
                <a:spcPct val="100000"/>
              </a:lnSpc>
              <a:spcBef>
                <a:spcPts val="0"/>
              </a:spcBef>
              <a:spcAft>
                <a:spcPct val="0"/>
              </a:spcAft>
              <a:buClr>
                <a:srgbClr val="1E7FB8"/>
              </a:buClr>
              <a:buSzTx/>
              <a:buFont typeface="Wingdings" panose="05000000000000000000" pitchFamily="2" charset="2"/>
              <a:buNone/>
              <a:tabLst/>
              <a:defRPr lang="en-US" sz="726" kern="1200" dirty="0" smtClean="0">
                <a:solidFill>
                  <a:srgbClr val="000066"/>
                </a:solidFill>
                <a:latin typeface="+mn-lt"/>
                <a:ea typeface="+mn-ea"/>
                <a:cs typeface="+mn-cs"/>
              </a:defRPr>
            </a:lvl1pPr>
            <a:lvl2pPr>
              <a:defRPr sz="816"/>
            </a:lvl2pPr>
            <a:lvl3pPr>
              <a:defRPr sz="816"/>
            </a:lvl3pPr>
            <a:lvl4pPr>
              <a:defRPr sz="816"/>
            </a:lvl4pPr>
            <a:lvl5pPr>
              <a:defRPr sz="816"/>
            </a:lvl5pPr>
          </a:lstStyle>
          <a:p>
            <a:pPr marL="0" indent="0">
              <a:buNone/>
            </a:pPr>
            <a:endParaRPr lang="en-US"/>
          </a:p>
        </p:txBody>
      </p:sp>
    </p:spTree>
    <p:extLst>
      <p:ext uri="{BB962C8B-B14F-4D97-AF65-F5344CB8AC3E}">
        <p14:creationId xmlns:p14="http://schemas.microsoft.com/office/powerpoint/2010/main" val="21650795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23378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2" name="think-cell Slide" r:id="rId11" imgW="360" imgH="360" progId="">
                  <p:embed/>
                </p:oleObj>
              </mc:Choice>
              <mc:Fallback>
                <p:oleObj name="think-cell Slide" r:id="rId11" imgW="360" imgH="360" progId="">
                  <p:embed/>
                  <p:pic>
                    <p:nvPicPr>
                      <p:cNvPr id="3" name="Object 6" hidden="1">
                        <a:extLst>
                          <a:ext uri="{FF2B5EF4-FFF2-40B4-BE49-F238E27FC236}">
                            <a16:creationId xmlns:a16="http://schemas.microsoft.com/office/drawing/2014/main" id="{DA8D6A48-EE20-4EB4-A234-9F3B16C028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9"/>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2D072733-A60B-4F63-8AD0-2B3E938B0D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5968539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CustomLayouts 2">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15434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6" name="think-cell Slide" r:id="rId10" imgW="360" imgH="360" progId="">
                  <p:embed/>
                </p:oleObj>
              </mc:Choice>
              <mc:Fallback>
                <p:oleObj name="think-cell Slide" r:id="rId10"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solidFill>
                  <a:srgbClr val="0070C0"/>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572142"/>
            <a:ext cx="11082528"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ct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48560790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84666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67276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298650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332296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75854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393767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125992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383001416"/>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194672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Tree>
    <p:extLst>
      <p:ext uri="{BB962C8B-B14F-4D97-AF65-F5344CB8AC3E}">
        <p14:creationId xmlns:p14="http://schemas.microsoft.com/office/powerpoint/2010/main" val="246728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296746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Tree>
    <p:extLst>
      <p:ext uri="{BB962C8B-B14F-4D97-AF65-F5344CB8AC3E}">
        <p14:creationId xmlns:p14="http://schemas.microsoft.com/office/powerpoint/2010/main" val="6770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51212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11042887" cy="300743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13009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571477" y="2016928"/>
            <a:ext cx="11049260" cy="3837084"/>
          </a:xfrm>
        </p:spPr>
        <p:txBody>
          <a:bodyPr wrap="square" numCol="2" spcCol="756000">
            <a:noAutofit/>
          </a:bodyPr>
          <a:lstStyle>
            <a:lvl1pPr marL="0" indent="0">
              <a:spcAft>
                <a:spcPts val="0"/>
              </a:spcAft>
              <a:buFont typeface="Arial" panose="020B0604020202020204" pitchFamily="34" charset="0"/>
              <a:buNone/>
              <a:defRPr sz="1940"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940" b="0" i="0">
                <a:latin typeface="Poppins Medium" pitchFamily="2" charset="77"/>
                <a:cs typeface="Poppins Medium" pitchFamily="2" charset="77"/>
              </a:defRPr>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Tree>
    <p:extLst>
      <p:ext uri="{BB962C8B-B14F-4D97-AF65-F5344CB8AC3E}">
        <p14:creationId xmlns:p14="http://schemas.microsoft.com/office/powerpoint/2010/main" val="216045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25877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185358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994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Tree>
    <p:extLst>
      <p:ext uri="{BB962C8B-B14F-4D97-AF65-F5344CB8AC3E}">
        <p14:creationId xmlns:p14="http://schemas.microsoft.com/office/powerpoint/2010/main" val="5177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34739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Tree>
    <p:extLst>
      <p:ext uri="{BB962C8B-B14F-4D97-AF65-F5344CB8AC3E}">
        <p14:creationId xmlns:p14="http://schemas.microsoft.com/office/powerpoint/2010/main" val="138337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75962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10550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79615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77246" indent="-277246">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88616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02650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153987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42172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261058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330266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1288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14928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8763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270675"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5335021"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270675" y="1529131"/>
            <a:ext cx="5335021"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67293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86304"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4365495"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8150760"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556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3941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5868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326179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1637756377"/>
              </p:ext>
            </p:extLst>
          </p:nvPr>
        </p:nvGraphicFramePr>
        <p:xfrm>
          <a:off x="577221" y="2730107"/>
          <a:ext cx="11036724" cy="3318295"/>
        </p:xfrm>
        <a:graphic>
          <a:graphicData uri="http://schemas.openxmlformats.org/drawingml/2006/table">
            <a:tbl>
              <a:tblPr bandCol="1">
                <a:tableStyleId>{2D5ABB26-0587-4C30-8999-92F81FD0307C}</a:tableStyleId>
              </a:tblPr>
              <a:tblGrid>
                <a:gridCol w="2759181">
                  <a:extLst>
                    <a:ext uri="{9D8B030D-6E8A-4147-A177-3AD203B41FA5}">
                      <a16:colId xmlns:a16="http://schemas.microsoft.com/office/drawing/2014/main" val="4151945498"/>
                    </a:ext>
                  </a:extLst>
                </a:gridCol>
                <a:gridCol w="2759181">
                  <a:extLst>
                    <a:ext uri="{9D8B030D-6E8A-4147-A177-3AD203B41FA5}">
                      <a16:colId xmlns:a16="http://schemas.microsoft.com/office/drawing/2014/main" val="1382627474"/>
                    </a:ext>
                  </a:extLst>
                </a:gridCol>
                <a:gridCol w="2759181">
                  <a:extLst>
                    <a:ext uri="{9D8B030D-6E8A-4147-A177-3AD203B41FA5}">
                      <a16:colId xmlns:a16="http://schemas.microsoft.com/office/drawing/2014/main" val="2312284562"/>
                    </a:ext>
                  </a:extLst>
                </a:gridCol>
                <a:gridCol w="2759181">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42865"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31061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8787"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767645"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4867" y="2274402"/>
            <a:ext cx="2746511"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0622" y="2274402"/>
            <a:ext cx="2746176"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46799" y="2274402"/>
            <a:ext cx="277393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767645" cy="460026"/>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344867"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5666"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863644" y="3035786"/>
            <a:ext cx="2750300" cy="460026"/>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37042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632912042"/>
              </p:ext>
            </p:extLst>
          </p:nvPr>
        </p:nvGraphicFramePr>
        <p:xfrm>
          <a:off x="577222" y="2730107"/>
          <a:ext cx="11036930" cy="3318295"/>
        </p:xfrm>
        <a:graphic>
          <a:graphicData uri="http://schemas.openxmlformats.org/drawingml/2006/table">
            <a:tbl>
              <a:tblPr bandCol="1">
                <a:tableStyleId>{2D5ABB26-0587-4C30-8999-92F81FD0307C}</a:tableStyleId>
              </a:tblPr>
              <a:tblGrid>
                <a:gridCol w="2207386">
                  <a:extLst>
                    <a:ext uri="{9D8B030D-6E8A-4147-A177-3AD203B41FA5}">
                      <a16:colId xmlns:a16="http://schemas.microsoft.com/office/drawing/2014/main" val="4151945498"/>
                    </a:ext>
                  </a:extLst>
                </a:gridCol>
                <a:gridCol w="2207386">
                  <a:extLst>
                    <a:ext uri="{9D8B030D-6E8A-4147-A177-3AD203B41FA5}">
                      <a16:colId xmlns:a16="http://schemas.microsoft.com/office/drawing/2014/main" val="1382627474"/>
                    </a:ext>
                  </a:extLst>
                </a:gridCol>
                <a:gridCol w="2207386">
                  <a:extLst>
                    <a:ext uri="{9D8B030D-6E8A-4147-A177-3AD203B41FA5}">
                      <a16:colId xmlns:a16="http://schemas.microsoft.com/office/drawing/2014/main" val="2312284562"/>
                    </a:ext>
                  </a:extLst>
                </a:gridCol>
                <a:gridCol w="2207386">
                  <a:extLst>
                    <a:ext uri="{9D8B030D-6E8A-4147-A177-3AD203B41FA5}">
                      <a16:colId xmlns:a16="http://schemas.microsoft.com/office/drawing/2014/main" val="1977789979"/>
                    </a:ext>
                  </a:extLst>
                </a:gridCol>
                <a:gridCol w="2207386">
                  <a:extLst>
                    <a:ext uri="{9D8B030D-6E8A-4147-A177-3AD203B41FA5}">
                      <a16:colId xmlns:a16="http://schemas.microsoft.com/office/drawing/2014/main" val="289107806"/>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98170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5200179"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74000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962482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193914"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789702" y="2276559"/>
            <a:ext cx="2212480"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002182"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7196096"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9414827"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193914" cy="639178"/>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78970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00218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7196096"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9414827"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Tree>
    <p:extLst>
      <p:ext uri="{BB962C8B-B14F-4D97-AF65-F5344CB8AC3E}">
        <p14:creationId xmlns:p14="http://schemas.microsoft.com/office/powerpoint/2010/main" val="250038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40506375"/>
              </p:ext>
            </p:extLst>
          </p:nvPr>
        </p:nvGraphicFramePr>
        <p:xfrm>
          <a:off x="577222" y="2730107"/>
          <a:ext cx="11036928" cy="3318295"/>
        </p:xfrm>
        <a:graphic>
          <a:graphicData uri="http://schemas.openxmlformats.org/drawingml/2006/table">
            <a:tbl>
              <a:tblPr bandCol="1">
                <a:tableStyleId>{2D5ABB26-0587-4C30-8999-92F81FD0307C}</a:tableStyleId>
              </a:tblPr>
              <a:tblGrid>
                <a:gridCol w="1839488">
                  <a:extLst>
                    <a:ext uri="{9D8B030D-6E8A-4147-A177-3AD203B41FA5}">
                      <a16:colId xmlns:a16="http://schemas.microsoft.com/office/drawing/2014/main" val="4151945498"/>
                    </a:ext>
                  </a:extLst>
                </a:gridCol>
                <a:gridCol w="1839488">
                  <a:extLst>
                    <a:ext uri="{9D8B030D-6E8A-4147-A177-3AD203B41FA5}">
                      <a16:colId xmlns:a16="http://schemas.microsoft.com/office/drawing/2014/main" val="1382627474"/>
                    </a:ext>
                  </a:extLst>
                </a:gridCol>
                <a:gridCol w="1839488">
                  <a:extLst>
                    <a:ext uri="{9D8B030D-6E8A-4147-A177-3AD203B41FA5}">
                      <a16:colId xmlns:a16="http://schemas.microsoft.com/office/drawing/2014/main" val="2312284562"/>
                    </a:ext>
                  </a:extLst>
                </a:gridCol>
                <a:gridCol w="1839488">
                  <a:extLst>
                    <a:ext uri="{9D8B030D-6E8A-4147-A177-3AD203B41FA5}">
                      <a16:colId xmlns:a16="http://schemas.microsoft.com/office/drawing/2014/main" val="1977789979"/>
                    </a:ext>
                  </a:extLst>
                </a:gridCol>
                <a:gridCol w="1839488">
                  <a:extLst>
                    <a:ext uri="{9D8B030D-6E8A-4147-A177-3AD203B41FA5}">
                      <a16:colId xmlns:a16="http://schemas.microsoft.com/office/drawing/2014/main" val="289107806"/>
                    </a:ext>
                  </a:extLst>
                </a:gridCol>
                <a:gridCol w="1839488">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61125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44599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629999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814008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99881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19253"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26191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096000"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93008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977211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19253"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261912"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6000"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93008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9772119" y="3036328"/>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159622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1302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39402284"/>
              </p:ext>
            </p:extLst>
          </p:nvPr>
        </p:nvGraphicFramePr>
        <p:xfrm>
          <a:off x="577222" y="2730107"/>
          <a:ext cx="11036725"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37889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976587818"/>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117786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74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357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1460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75705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67212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8914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127924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67774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220963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284983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5019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79734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33581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378938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367960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254943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Tree>
    <p:extLst>
      <p:ext uri="{BB962C8B-B14F-4D97-AF65-F5344CB8AC3E}">
        <p14:creationId xmlns:p14="http://schemas.microsoft.com/office/powerpoint/2010/main" val="104622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177991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6573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168404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252099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45396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9A0BAF-698E-43CE-A3C6-480C13F7B0B9}"/>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DEB4A99-3754-40BB-B913-A7894AEE758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42C54140-92FD-432F-BF09-D8AC262C4507}"/>
              </a:ext>
            </a:extLst>
          </p:cNvPr>
          <p:cNvSpPr>
            <a:spLocks noGrp="1"/>
          </p:cNvSpPr>
          <p:nvPr>
            <p:ph type="dt" sz="half" idx="10"/>
          </p:nvPr>
        </p:nvSpPr>
        <p:spPr/>
        <p:txBody>
          <a:bodyPr/>
          <a:lstStyle/>
          <a:p>
            <a:endParaRPr lang="en-GB"/>
          </a:p>
        </p:txBody>
      </p:sp>
      <p:sp>
        <p:nvSpPr>
          <p:cNvPr id="5" name="Marcador de pie de página 4">
            <a:extLst>
              <a:ext uri="{FF2B5EF4-FFF2-40B4-BE49-F238E27FC236}">
                <a16:creationId xmlns:a16="http://schemas.microsoft.com/office/drawing/2014/main" id="{C7FDEE59-B21D-4699-A931-C6D4D3C207B4}"/>
              </a:ext>
            </a:extLst>
          </p:cNvPr>
          <p:cNvSpPr>
            <a:spLocks noGrp="1"/>
          </p:cNvSpPr>
          <p:nvPr>
            <p:ph type="ftr" sz="quarter" idx="11"/>
          </p:nvPr>
        </p:nvSpPr>
        <p:spPr/>
        <p:txBody>
          <a:bodyPr/>
          <a:lstStyle/>
          <a:p>
            <a:r>
              <a:rPr lang="en-GB"/>
              <a:t>Immunization, Vaccines and Biologicals</a:t>
            </a:r>
          </a:p>
        </p:txBody>
      </p:sp>
      <p:sp>
        <p:nvSpPr>
          <p:cNvPr id="6" name="Marcador de número de diapositiva 5">
            <a:extLst>
              <a:ext uri="{FF2B5EF4-FFF2-40B4-BE49-F238E27FC236}">
                <a16:creationId xmlns:a16="http://schemas.microsoft.com/office/drawing/2014/main" id="{3CEB91A4-F634-4E11-9486-01F8D25F9BCD}"/>
              </a:ext>
            </a:extLst>
          </p:cNvPr>
          <p:cNvSpPr>
            <a:spLocks noGrp="1"/>
          </p:cNvSpPr>
          <p:nvPr>
            <p:ph type="sldNum" sz="quarter" idx="12"/>
          </p:nvPr>
        </p:nvSpPr>
        <p:spPr/>
        <p:txBody>
          <a:bodyPr/>
          <a:lstStyle/>
          <a:p>
            <a:fld id="{4F7E86C6-13A2-4E90-A473-594E87EBF01E}" type="slidenum">
              <a:rPr lang="en-GB" smtClean="0"/>
              <a:t>‹#›</a:t>
            </a:fld>
            <a:endParaRPr lang="en-GB"/>
          </a:p>
        </p:txBody>
      </p:sp>
    </p:spTree>
    <p:extLst>
      <p:ext uri="{BB962C8B-B14F-4D97-AF65-F5344CB8AC3E}">
        <p14:creationId xmlns:p14="http://schemas.microsoft.com/office/powerpoint/2010/main" val="189881544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88492857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userDrawn="1">
  <p:cSld name="CustomLayouts 1">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899111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34"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9517710" y="0"/>
            <a:ext cx="2674289"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7918704" cy="384721"/>
          </a:xfrm>
        </p:spPr>
        <p:txBody>
          <a:bodyPr>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9"/>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DFE22D-4BC4-4666-A63A-9CFEED8ECD6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8158837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650847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82"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4"/>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5"/>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GB"/>
              <a:t>Click to edit Master subtitle style</a:t>
            </a:r>
            <a:endParaRPr lang="en-US"/>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6"/>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GB"/>
              <a:t>Click to edit Master title style</a:t>
            </a:r>
            <a:endParaRPr lang="en-US"/>
          </a:p>
        </p:txBody>
      </p:sp>
    </p:spTree>
    <p:extLst>
      <p:ext uri="{BB962C8B-B14F-4D97-AF65-F5344CB8AC3E}">
        <p14:creationId xmlns:p14="http://schemas.microsoft.com/office/powerpoint/2010/main" val="116608612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365028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06"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GB"/>
              <a:t>Click to edit Master title style</a:t>
            </a:r>
            <a:endParaRPr lang="en-US"/>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GB"/>
              <a:t>Click to edit Master subtitle style</a:t>
            </a:r>
            <a:endParaRPr lang="en-US"/>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4231000257"/>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3356782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30"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GB"/>
              <a:t>Click to edit Master title style</a:t>
            </a:r>
            <a:endParaRPr lang="en-US"/>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17634903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2632991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54"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GB"/>
              <a:t>Click to edit Master title style</a:t>
            </a:r>
            <a:endParaRPr lang="en-US"/>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77917628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4155704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78"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GB"/>
              <a:t>Click to edit Master title style</a:t>
            </a:r>
            <a:endParaRPr lang="en-US"/>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531443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186732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200174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02"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8"/>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94632452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27992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26"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9"/>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6503705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1353977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50"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9"/>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3114713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055521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74"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5065776" cy="384721"/>
          </a:xfrm>
        </p:spPr>
        <p:txBody>
          <a:bodyPr>
            <a:sp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9"/>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94932328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324358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498"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97613"/>
            <a:ext cx="6967728" cy="384721"/>
          </a:xfrm>
        </p:spPr>
        <p:txBody>
          <a:bodyPr>
            <a:spAutoFit/>
          </a:bodyPr>
          <a:lstStyle/>
          <a:p>
            <a:r>
              <a:rPr lang="en-GB"/>
              <a:t>Click to edit Master title style</a:t>
            </a:r>
            <a:endParaRPr lang="en-US"/>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9"/>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7227961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058959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22"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7918704" cy="384721"/>
          </a:xfrm>
        </p:spPr>
        <p:txBody>
          <a:bodyPr>
            <a:no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9"/>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96747252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1521516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46"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97613"/>
            <a:ext cx="11082528" cy="384721"/>
          </a:xfrm>
        </p:spPr>
        <p:txBody>
          <a:bodyPr>
            <a:spAutoFit/>
          </a:bodyPr>
          <a:lstStyle>
            <a:lvl1pPr>
              <a:defRPr/>
            </a:lvl1pPr>
          </a:lstStyle>
          <a:p>
            <a:r>
              <a:rPr lang="en-GB"/>
              <a:t>Click to edit Master title style</a:t>
            </a:r>
            <a:endParaRPr lang="en-US"/>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3560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3222706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70"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41442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3257865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594"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Tree>
    <p:extLst>
      <p:ext uri="{BB962C8B-B14F-4D97-AF65-F5344CB8AC3E}">
        <p14:creationId xmlns:p14="http://schemas.microsoft.com/office/powerpoint/2010/main" val="3075015753"/>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Title_2 text columns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156370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18"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2" name="Text Placeholder 7">
            <a:extLst>
              <a:ext uri="{FF2B5EF4-FFF2-40B4-BE49-F238E27FC236}">
                <a16:creationId xmlns:a16="http://schemas.microsoft.com/office/drawing/2014/main" id="{990F59DA-25A3-F14E-A463-918F4C0183F3}"/>
              </a:ext>
            </a:extLst>
          </p:cNvPr>
          <p:cNvSpPr>
            <a:spLocks noGrp="1"/>
          </p:cNvSpPr>
          <p:nvPr>
            <p:ph type="body" sz="quarter" idx="14"/>
          </p:nvPr>
        </p:nvSpPr>
        <p:spPr>
          <a:xfrm>
            <a:off x="551330" y="1668217"/>
            <a:ext cx="5319246"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7">
            <a:extLst>
              <a:ext uri="{FF2B5EF4-FFF2-40B4-BE49-F238E27FC236}">
                <a16:creationId xmlns:a16="http://schemas.microsoft.com/office/drawing/2014/main" id="{0C77F5A8-3CBB-5F43-8C9C-BD95C7518998}"/>
              </a:ext>
            </a:extLst>
          </p:cNvPr>
          <p:cNvSpPr>
            <a:spLocks noGrp="1"/>
          </p:cNvSpPr>
          <p:nvPr>
            <p:ph type="body" sz="quarter" idx="17"/>
          </p:nvPr>
        </p:nvSpPr>
        <p:spPr>
          <a:xfrm>
            <a:off x="6073365" y="1668217"/>
            <a:ext cx="5319246"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CFF1C99E-F26C-8B48-9830-A731A6CD6696}"/>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4" name="Slide Number Placeholder 5">
            <a:extLst>
              <a:ext uri="{FF2B5EF4-FFF2-40B4-BE49-F238E27FC236}">
                <a16:creationId xmlns:a16="http://schemas.microsoft.com/office/drawing/2014/main" id="{F24F3FBC-0E6C-C449-A900-102CABF0C5B1}"/>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B747B00D-C86A-D947-9782-3D7CB86D7AC9}"/>
              </a:ext>
            </a:extLst>
          </p:cNvPr>
          <p:cNvSpPr>
            <a:spLocks noGrp="1"/>
          </p:cNvSpPr>
          <p:nvPr>
            <p:ph type="title"/>
          </p:nvPr>
        </p:nvSpPr>
        <p:spPr/>
        <p:txBody>
          <a:bodyPr vert="horz"/>
          <a:lstStyle/>
          <a:p>
            <a:r>
              <a:rPr lang="en-GB"/>
              <a:t>Click to edit Master title style</a:t>
            </a:r>
            <a:endParaRPr lang="en-US"/>
          </a:p>
        </p:txBody>
      </p:sp>
      <p:sp>
        <p:nvSpPr>
          <p:cNvPr id="5" name="Footer Placeholder 4">
            <a:extLst>
              <a:ext uri="{FF2B5EF4-FFF2-40B4-BE49-F238E27FC236}">
                <a16:creationId xmlns:a16="http://schemas.microsoft.com/office/drawing/2014/main" id="{043D1483-BD68-B846-8EF9-8AF25AA82476}"/>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1401857146"/>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24695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42"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3" y="805392"/>
            <a:ext cx="8048612" cy="537986"/>
          </a:xfrm>
        </p:spPr>
        <p:txBody>
          <a:bodyPr>
            <a:noAutofit/>
          </a:bodyPr>
          <a:lstStyle>
            <a:lvl1pPr>
              <a:defRPr sz="2400">
                <a:solidFill>
                  <a:schemeClr val="accent1"/>
                </a:solidFill>
              </a:defRPr>
            </a:lvl1pPr>
          </a:lstStyle>
          <a:p>
            <a:r>
              <a:rPr lang="en-GB"/>
              <a:t>Click to edit Master title style</a:t>
            </a:r>
            <a:endParaRPr lang="en-US"/>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7404154" y="246579"/>
            <a:ext cx="3782308" cy="290352"/>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6"/>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4" name="Footer Placeholder 3">
            <a:extLst>
              <a:ext uri="{FF2B5EF4-FFF2-40B4-BE49-F238E27FC236}">
                <a16:creationId xmlns:a16="http://schemas.microsoft.com/office/drawing/2014/main" id="{3371C2BB-1BB7-454E-92E1-8638963A99C2}"/>
              </a:ext>
            </a:extLst>
          </p:cNvPr>
          <p:cNvSpPr>
            <a:spLocks noGrp="1"/>
          </p:cNvSpPr>
          <p:nvPr>
            <p:ph type="ftr" sz="quarter" idx="17"/>
          </p:nvPr>
        </p:nvSpPr>
        <p:spPr/>
        <p:txBody>
          <a:bodyPr/>
          <a:lstStyle/>
          <a:p>
            <a:endParaRPr lang="en-US" sz="1000"/>
          </a:p>
        </p:txBody>
      </p:sp>
      <p:sp>
        <p:nvSpPr>
          <p:cNvPr id="6" name="Slide Number Placeholder 5">
            <a:extLst>
              <a:ext uri="{FF2B5EF4-FFF2-40B4-BE49-F238E27FC236}">
                <a16:creationId xmlns:a16="http://schemas.microsoft.com/office/drawing/2014/main" id="{DA9AB4EE-B21D-804A-9B41-27C28463175F}"/>
              </a:ext>
            </a:extLst>
          </p:cNvPr>
          <p:cNvSpPr>
            <a:spLocks noGrp="1"/>
          </p:cNvSpPr>
          <p:nvPr>
            <p:ph type="sldNum" sz="quarter" idx="18"/>
          </p:nvPr>
        </p:nvSpPr>
        <p:spPr/>
        <p:txBody>
          <a:bodyPr/>
          <a:lstStyle/>
          <a:p>
            <a:pPr algn="l"/>
            <a:r>
              <a:rPr lang="en-US"/>
              <a:t>| </a:t>
            </a:r>
            <a:fld id="{5C7892DB-DEDB-A440-9305-CDECCE7FBDC0}" type="slidenum">
              <a:rPr lang="en-US" smtClean="0"/>
              <a:pPr algn="l"/>
              <a:t>‹#›</a:t>
            </a:fld>
            <a:endParaRPr lang="en-US"/>
          </a:p>
        </p:txBody>
      </p:sp>
      <p:sp>
        <p:nvSpPr>
          <p:cNvPr id="13" name="Text Placeholder 27">
            <a:extLst>
              <a:ext uri="{FF2B5EF4-FFF2-40B4-BE49-F238E27FC236}">
                <a16:creationId xmlns:a16="http://schemas.microsoft.com/office/drawing/2014/main" id="{C35DBD1C-00BB-3440-8810-00B944ACC2B2}"/>
              </a:ext>
            </a:extLst>
          </p:cNvPr>
          <p:cNvSpPr>
            <a:spLocks noGrp="1"/>
          </p:cNvSpPr>
          <p:nvPr>
            <p:ph type="body" sz="quarter" idx="20" hasCustomPrompt="1"/>
          </p:nvPr>
        </p:nvSpPr>
        <p:spPr>
          <a:xfrm>
            <a:off x="578553" y="246579"/>
            <a:ext cx="4896556" cy="290352"/>
          </a:xfrm>
        </p:spPr>
        <p:txBody>
          <a:bodyPr rIns="0" anchor="t">
            <a:normAutofit/>
          </a:bodyPr>
          <a:lstStyle>
            <a:lvl1pPr algn="l">
              <a:buNone/>
              <a:defRPr sz="1200" b="0">
                <a:latin typeface="+mn-lt"/>
              </a:defRPr>
            </a:lvl1pPr>
          </a:lstStyle>
          <a:p>
            <a:r>
              <a:rPr lang="en-US"/>
              <a:t>Country Readiness and Delivery Work Stream - XXX Working Group</a:t>
            </a:r>
          </a:p>
        </p:txBody>
      </p:sp>
    </p:spTree>
    <p:extLst>
      <p:ext uri="{BB962C8B-B14F-4D97-AF65-F5344CB8AC3E}">
        <p14:creationId xmlns:p14="http://schemas.microsoft.com/office/powerpoint/2010/main" val="2682489169"/>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FF14AD0-489C-439F-90EA-D118B0245118}"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4D9A9-C107-44A6-B7FE-7B1A13554EB6}" type="slidenum">
              <a:rPr lang="en-US" smtClean="0"/>
              <a:t>‹#›</a:t>
            </a:fld>
            <a:endParaRPr lang="en-US"/>
          </a:p>
        </p:txBody>
      </p:sp>
    </p:spTree>
    <p:extLst>
      <p:ext uri="{BB962C8B-B14F-4D97-AF65-F5344CB8AC3E}">
        <p14:creationId xmlns:p14="http://schemas.microsoft.com/office/powerpoint/2010/main" val="408417620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1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66"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2" y="805392"/>
            <a:ext cx="10607189" cy="537986"/>
          </a:xfrm>
        </p:spPr>
        <p:txBody>
          <a:bodyPr>
            <a:noAutofit/>
          </a:bodyPr>
          <a:lstStyle>
            <a:lvl1pPr>
              <a:defRPr sz="2400">
                <a:solidFill>
                  <a:schemeClr val="accent1"/>
                </a:solidFill>
              </a:defRPr>
            </a:lvl1pPr>
          </a:lstStyle>
          <a:p>
            <a:r>
              <a:rPr lang="en-GB"/>
              <a:t>Click to edit Master title style</a:t>
            </a:r>
            <a:endParaRPr lang="en-US"/>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595170"/>
            <a:ext cx="10158138"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p:txBody>
          <a:bodyPr/>
          <a:lstStyle/>
          <a:p>
            <a:fld id="{5C7892DB-DEDB-A440-9305-CDECCE7FBDC0}" type="slidenum">
              <a:rPr lang="en-US" smtClean="0"/>
              <a:t>‹#›</a:t>
            </a:fld>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6263014" y="246579"/>
            <a:ext cx="4923448" cy="279514"/>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6"/>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609560294"/>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0E369A-2421-2B45-B472-43E528F9CE5B}"/>
              </a:ext>
            </a:extLst>
          </p:cNvPr>
          <p:cNvSpPr/>
          <p:nvPr userDrawn="1"/>
        </p:nvSpPr>
        <p:spPr bwMode="white">
          <a:xfrm>
            <a:off x="9703398" y="-1309"/>
            <a:ext cx="2488601"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90"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a:xfrm>
            <a:off x="11184835" y="224520"/>
            <a:ext cx="428609" cy="365125"/>
          </a:xfrm>
        </p:spPr>
        <p:txBody>
          <a:bodyPr/>
          <a:lstStyle/>
          <a:p>
            <a:fld id="{5C7892DB-DEDB-A440-9305-CDECCE7FBDC0}" type="slidenum">
              <a:rPr lang="en-US" smtClean="0"/>
              <a:t>‹#›</a:t>
            </a:fld>
            <a:endParaRPr lang="en-US"/>
          </a:p>
        </p:txBody>
      </p:sp>
      <p:sp>
        <p:nvSpPr>
          <p:cNvPr id="11" name="Text Placeholder 7">
            <a:extLst>
              <a:ext uri="{FF2B5EF4-FFF2-40B4-BE49-F238E27FC236}">
                <a16:creationId xmlns:a16="http://schemas.microsoft.com/office/drawing/2014/main" id="{A7822AC9-3D76-014E-9DBC-100BFFA8BB4D}"/>
              </a:ext>
            </a:extLst>
          </p:cNvPr>
          <p:cNvSpPr>
            <a:spLocks noGrp="1"/>
          </p:cNvSpPr>
          <p:nvPr>
            <p:ph type="body" sz="quarter" idx="14"/>
          </p:nvPr>
        </p:nvSpPr>
        <p:spPr>
          <a:xfrm>
            <a:off x="1040130" y="1775793"/>
            <a:ext cx="5530003"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27">
            <a:extLst>
              <a:ext uri="{FF2B5EF4-FFF2-40B4-BE49-F238E27FC236}">
                <a16:creationId xmlns:a16="http://schemas.microsoft.com/office/drawing/2014/main" id="{26C4B127-E7E0-444A-BB78-D7577CB04C2A}"/>
              </a:ext>
            </a:extLst>
          </p:cNvPr>
          <p:cNvSpPr>
            <a:spLocks noGrp="1"/>
          </p:cNvSpPr>
          <p:nvPr>
            <p:ph type="body" sz="quarter" idx="13" hasCustomPrompt="1"/>
          </p:nvPr>
        </p:nvSpPr>
        <p:spPr>
          <a:xfrm>
            <a:off x="7404154" y="246579"/>
            <a:ext cx="3782308" cy="290352"/>
          </a:xfrm>
        </p:spPr>
        <p:txBody>
          <a:bodyPr rIns="0" anchor="t">
            <a:normAutofit/>
          </a:bodyPr>
          <a:lstStyle>
            <a:lvl1pPr algn="r">
              <a:buNone/>
              <a:defRPr sz="1200" b="0">
                <a:latin typeface="+mn-lt"/>
              </a:defRPr>
            </a:lvl1pPr>
          </a:lstStyle>
          <a:p>
            <a:pPr lvl="0"/>
            <a:r>
              <a:rPr lang="en-US"/>
              <a:t>Section name |</a:t>
            </a:r>
          </a:p>
        </p:txBody>
      </p:sp>
      <p:sp>
        <p:nvSpPr>
          <p:cNvPr id="4" name="Footer Placeholder 3">
            <a:extLst>
              <a:ext uri="{FF2B5EF4-FFF2-40B4-BE49-F238E27FC236}">
                <a16:creationId xmlns:a16="http://schemas.microsoft.com/office/drawing/2014/main" id="{D5603FEE-A3D3-904A-9106-278392AB5A3E}"/>
              </a:ext>
            </a:extLst>
          </p:cNvPr>
          <p:cNvSpPr>
            <a:spLocks noGrp="1"/>
          </p:cNvSpPr>
          <p:nvPr>
            <p:ph type="ftr" sz="quarter" idx="17"/>
          </p:nvPr>
        </p:nvSpPr>
        <p:spPr/>
        <p:txBody>
          <a:bodyPr/>
          <a:lstStyle/>
          <a:p>
            <a:endParaRPr lang="en-US" sz="1000"/>
          </a:p>
        </p:txBody>
      </p:sp>
      <p:sp>
        <p:nvSpPr>
          <p:cNvPr id="5" name="Title 4">
            <a:extLst>
              <a:ext uri="{FF2B5EF4-FFF2-40B4-BE49-F238E27FC236}">
                <a16:creationId xmlns:a16="http://schemas.microsoft.com/office/drawing/2014/main" id="{63C4827F-4A69-E545-86C7-79E41B9D15D5}"/>
              </a:ext>
            </a:extLst>
          </p:cNvPr>
          <p:cNvSpPr>
            <a:spLocks noGrp="1"/>
          </p:cNvSpPr>
          <p:nvPr>
            <p:ph type="title"/>
          </p:nvPr>
        </p:nvSpPr>
        <p:spPr>
          <a:xfrm>
            <a:off x="578552" y="805392"/>
            <a:ext cx="9006511" cy="537986"/>
          </a:xfrm>
        </p:spPr>
        <p:txBody>
          <a:bodyPr vert="horz"/>
          <a:lstStyle/>
          <a:p>
            <a:r>
              <a:rPr lang="en-GB"/>
              <a:t>Click to edit Master title style</a:t>
            </a:r>
            <a:endParaRPr lang="en-US"/>
          </a:p>
        </p:txBody>
      </p:sp>
    </p:spTree>
    <p:extLst>
      <p:ext uri="{BB962C8B-B14F-4D97-AF65-F5344CB8AC3E}">
        <p14:creationId xmlns:p14="http://schemas.microsoft.com/office/powerpoint/2010/main" val="1866307197"/>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userDrawn="1">
  <p:cSld name="3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14"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785EDADD-C884-BD4B-A41C-D8E81E0719ED}"/>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0" name="Slide Number Placeholder 5">
            <a:extLst>
              <a:ext uri="{FF2B5EF4-FFF2-40B4-BE49-F238E27FC236}">
                <a16:creationId xmlns:a16="http://schemas.microsoft.com/office/drawing/2014/main" id="{F763B415-1F89-9A48-8938-54AD3313F465}"/>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a:t>
            </a:fld>
            <a:endParaRPr lang="en-US"/>
          </a:p>
        </p:txBody>
      </p:sp>
      <p:sp>
        <p:nvSpPr>
          <p:cNvPr id="4" name="Title 3">
            <a:extLst>
              <a:ext uri="{FF2B5EF4-FFF2-40B4-BE49-F238E27FC236}">
                <a16:creationId xmlns:a16="http://schemas.microsoft.com/office/drawing/2014/main" id="{5480F0E7-07B5-CF4D-A3C9-1C162F76A8E0}"/>
              </a:ext>
            </a:extLst>
          </p:cNvPr>
          <p:cNvSpPr>
            <a:spLocks noGrp="1"/>
          </p:cNvSpPr>
          <p:nvPr>
            <p:ph type="title"/>
          </p:nvPr>
        </p:nvSpPr>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D8F352D4-BDE5-5C48-BB97-076C276D643C}"/>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3801224781"/>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38"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9" name="2. Slide Title">
            <a:extLst>
              <a:ext uri="{FF2B5EF4-FFF2-40B4-BE49-F238E27FC236}">
                <a16:creationId xmlns:a16="http://schemas.microsoft.com/office/drawing/2014/main" id="{98FF70AE-7EF6-4E5B-9FFE-B44C852C9FBA}"/>
              </a:ext>
            </a:extLst>
          </p:cNvPr>
          <p:cNvSpPr>
            <a:spLocks noGrp="1"/>
          </p:cNvSpPr>
          <p:nvPr>
            <p:ph type="title"/>
            <p:custDataLst>
              <p:tags r:id="rId3"/>
            </p:custDataLst>
          </p:nvPr>
        </p:nvSpPr>
        <p:spPr>
          <a:xfrm>
            <a:off x="554736" y="197613"/>
            <a:ext cx="11082528"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edit Master title style</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908154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userDrawn="1">
  <p:cSld name="Green one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62"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554736" y="2681103"/>
            <a:ext cx="3203145" cy="1495794"/>
          </a:xfrm>
          <a:prstGeom prst="rect">
            <a:avLst/>
          </a:prstGeom>
        </p:spPr>
        <p:txBody>
          <a:bodyPr vert="horz" anchor="ctr">
            <a:noAutofit/>
          </a:bodyPr>
          <a:lstStyle>
            <a:lvl1pPr>
              <a:defRPr sz="32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7" y="41597"/>
            <a:ext cx="1941395"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917275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2"/>
            </p:custDataLst>
            <p:extLst>
              <p:ext uri="{D42A27DB-BD31-4B8C-83A1-F6EECF244321}">
                <p14:modId xmlns:p14="http://schemas.microsoft.com/office/powerpoint/2010/main" val="1290541889"/>
              </p:ext>
            </p:extLst>
          </p:nvPr>
        </p:nvGraphicFramePr>
        <p:xfrm>
          <a:off x="1588" y="1589"/>
          <a:ext cx="1588" cy="1588"/>
        </p:xfrm>
        <a:graphic>
          <a:graphicData uri="http://schemas.openxmlformats.org/presentationml/2006/ole">
            <mc:AlternateContent xmlns:mc="http://schemas.openxmlformats.org/markup-compatibility/2006">
              <mc:Choice xmlns:v="urn:schemas-microsoft-com:vml" Requires="v">
                <p:oleObj spid="_x0000_s118786"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4"/>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1" name="2. Slide Title">
            <a:extLst>
              <a:ext uri="{FF2B5EF4-FFF2-40B4-BE49-F238E27FC236}">
                <a16:creationId xmlns:a16="http://schemas.microsoft.com/office/drawing/2014/main" id="{91277579-8831-43CF-B160-16FF2827C046}"/>
              </a:ext>
            </a:extLst>
          </p:cNvPr>
          <p:cNvSpPr>
            <a:spLocks noGrp="1"/>
          </p:cNvSpPr>
          <p:nvPr>
            <p:ph type="title"/>
            <p:custDataLst>
              <p:tags r:id="rId5"/>
            </p:custDataLst>
          </p:nvPr>
        </p:nvSpPr>
        <p:spPr>
          <a:xfrm>
            <a:off x="554737" y="197614"/>
            <a:ext cx="7918704" cy="384721"/>
          </a:xfrm>
        </p:spPr>
        <p:txBody>
          <a:bodyPr>
            <a:noAutofit/>
          </a:bodyPr>
          <a:lstStyle>
            <a:lvl1pPr>
              <a:defRPr>
                <a:solidFill>
                  <a:schemeClr val="bg2"/>
                </a:solidFill>
              </a:defRPr>
            </a:lvl1pPr>
          </a:lstStyle>
          <a:p>
            <a:r>
              <a:rPr lang="en-US"/>
              <a:t>Click to edit Master title style</a:t>
            </a:r>
          </a:p>
        </p:txBody>
      </p:sp>
      <p:sp>
        <p:nvSpPr>
          <p:cNvPr id="12" name="3. Subtitle">
            <a:extLst>
              <a:ext uri="{FF2B5EF4-FFF2-40B4-BE49-F238E27FC236}">
                <a16:creationId xmlns:a16="http://schemas.microsoft.com/office/drawing/2014/main" id="{9FB33C37-8F8E-450C-B956-CCA2C562F08E}"/>
              </a:ext>
            </a:extLst>
          </p:cNvPr>
          <p:cNvSpPr>
            <a:spLocks noGrp="1"/>
          </p:cNvSpPr>
          <p:nvPr>
            <p:ph type="subTitle" idx="1"/>
            <p:custDataLst>
              <p:tags r:id="rId6"/>
            </p:custDataLst>
          </p:nvPr>
        </p:nvSpPr>
        <p:spPr>
          <a:xfrm>
            <a:off x="554737" y="663225"/>
            <a:ext cx="7918704" cy="246221"/>
          </a:xfrm>
          <a:prstGeom prst="rect">
            <a:avLst/>
          </a:prstGeom>
        </p:spPr>
        <p:txBody>
          <a:bodyPr wrap="square">
            <a:spAutoFit/>
          </a:bodyPr>
          <a:lstStyle>
            <a:lvl1pPr marL="0" indent="0" algn="l">
              <a:buNone/>
              <a:defRPr sz="1600" b="0" u="none" baseline="0">
                <a:solidFill>
                  <a:schemeClr val="bg2"/>
                </a:solidFill>
              </a:defRPr>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3A776699-A364-4F3B-A0A3-7B19AC18D333}"/>
              </a:ext>
            </a:extLst>
          </p:cNvPr>
          <p:cNvSpPr>
            <a:spLocks noGrp="1"/>
          </p:cNvSpPr>
          <p:nvPr>
            <p:ph type="body" sz="quarter" idx="10" hasCustomPrompt="1"/>
            <p:custDataLst>
              <p:tags r:id="rId7"/>
            </p:custDataLst>
          </p:nvPr>
        </p:nvSpPr>
        <p:spPr>
          <a:xfrm>
            <a:off x="554735" y="41598"/>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1401A3E2-ECC8-43C9-A61C-068D51FCD055}"/>
              </a:ext>
            </a:extLst>
          </p:cNvPr>
          <p:cNvSpPr>
            <a:spLocks noChangeArrowheads="1"/>
          </p:cNvSpPr>
          <p:nvPr userDrawn="1">
            <p:custDataLst>
              <p:tags r:id="rId8"/>
            </p:custDataLst>
          </p:nvPr>
        </p:nvSpPr>
        <p:spPr bwMode="black">
          <a:xfrm>
            <a:off x="11312526" y="6584818"/>
            <a:ext cx="325501" cy="138499"/>
          </a:xfrm>
          <a:prstGeom prst="rect">
            <a:avLst/>
          </a:prstGeom>
          <a:noFill/>
          <a:ln w="9525" algn="ctr">
            <a:noFill/>
            <a:miter lim="800000"/>
            <a:headEnd/>
            <a:tailEnd/>
          </a:ln>
          <a:effectLst/>
        </p:spPr>
        <p:txBody>
          <a:bodyPr wrap="square" lIns="0" tIns="0" rIns="0" bIns="0" anchor="ctr">
            <a:spAutoFit/>
          </a:bodyPr>
          <a:lstStyle/>
          <a:p>
            <a:pPr algn="r" defTabSz="610716"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16"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330858C7-9375-4CF0-A13F-244BB3A00EDB}"/>
              </a:ext>
            </a:extLst>
          </p:cNvPr>
          <p:cNvSpPr txBox="1">
            <a:spLocks/>
          </p:cNvSpPr>
          <p:nvPr userDrawn="1">
            <p:custDataLst>
              <p:tags r:id="rId9"/>
            </p:custDataLst>
          </p:nvPr>
        </p:nvSpPr>
        <p:spPr>
          <a:xfrm>
            <a:off x="553971" y="6592512"/>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solidFill>
                  <a:schemeClr val="bg2"/>
                </a:solidFill>
              </a:rPr>
              <a:t>Source: …</a:t>
            </a:r>
          </a:p>
        </p:txBody>
      </p:sp>
      <p:sp>
        <p:nvSpPr>
          <p:cNvPr id="17" name="Freeform 76">
            <a:extLst>
              <a:ext uri="{FF2B5EF4-FFF2-40B4-BE49-F238E27FC236}">
                <a16:creationId xmlns:a16="http://schemas.microsoft.com/office/drawing/2014/main" id="{0825CA69-3571-4E91-818F-38D43FFA741E}"/>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34" tIns="45717" rIns="91434" bIns="45717" numCol="1" anchor="t" anchorCtr="0" compatLnSpc="1">
            <a:prstTxWarp prst="textNoShape">
              <a:avLst/>
            </a:prstTxWarp>
          </a:bodyPr>
          <a:lstStyle/>
          <a:p>
            <a:endParaRPr lang="en-US" sz="1800"/>
          </a:p>
        </p:txBody>
      </p:sp>
      <p:sp>
        <p:nvSpPr>
          <p:cNvPr id="16" name="Rectangle 15">
            <a:extLst>
              <a:ext uri="{FF2B5EF4-FFF2-40B4-BE49-F238E27FC236}">
                <a16:creationId xmlns:a16="http://schemas.microsoft.com/office/drawing/2014/main" id="{60DD7B27-5F74-408C-85C4-A2D92B2F8ADA}"/>
              </a:ext>
            </a:extLst>
          </p:cNvPr>
          <p:cNvSpPr/>
          <p:nvPr userDrawn="1"/>
        </p:nvSpPr>
        <p:spPr>
          <a:xfrm>
            <a:off x="4244714" y="6542085"/>
            <a:ext cx="3813865" cy="260392"/>
          </a:xfrm>
          <a:prstGeom prst="rect">
            <a:avLst/>
          </a:prstGeom>
        </p:spPr>
        <p:txBody>
          <a:bodyPr wrap="none">
            <a:spAutoFit/>
          </a:bodyPr>
          <a:lstStyle/>
          <a:p>
            <a:r>
              <a:rPr lang="en-US" sz="1092" b="1">
                <a:solidFill>
                  <a:srgbClr val="FF0000"/>
                </a:solidFill>
              </a:rPr>
              <a:t>DRAFT – PRELIMINARY DATA – INTERNAL USE ONLY</a:t>
            </a:r>
          </a:p>
        </p:txBody>
      </p:sp>
    </p:spTree>
    <p:extLst>
      <p:ext uri="{BB962C8B-B14F-4D97-AF65-F5344CB8AC3E}">
        <p14:creationId xmlns:p14="http://schemas.microsoft.com/office/powerpoint/2010/main" val="51701199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userDrawn="1">
  <p:cSld name="D. Four column green">
    <p:bg>
      <p:bgPr>
        <a:solidFill>
          <a:srgbClr val="082F3B"/>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10" name="think-cell Slide" r:id="rId8" imgW="286" imgH="286" progId="TCLayout.ActiveDocument.1">
                  <p:embed/>
                </p:oleObj>
              </mc:Choice>
              <mc:Fallback>
                <p:oleObj name="think-cell Slide" r:id="rId8" imgW="286" imgH="286" progId="TCLayout.ActiveDocument.1">
                  <p:embed/>
                  <p:pic>
                    <p:nvPicPr>
                      <p:cNvPr id="4" name="Object 3" hidden="1"/>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4"/>
            </p:custDataLst>
          </p:nvPr>
        </p:nvSpPr>
        <p:spPr>
          <a:xfrm>
            <a:off x="554736" y="197613"/>
            <a:ext cx="8243306"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add title</a:t>
            </a:r>
          </a:p>
        </p:txBody>
      </p:sp>
      <p:sp>
        <p:nvSpPr>
          <p:cNvPr id="17" name="TextBox 1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8"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5"/>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9" name="Slide Number">
            <a:extLst>
              <a:ext uri="{FF2B5EF4-FFF2-40B4-BE49-F238E27FC236}">
                <a16:creationId xmlns:a16="http://schemas.microsoft.com/office/drawing/2014/main" id="{960BD9BD-BD8A-4FDC-94A5-E70570E8E716}"/>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3298053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2" name="Espace réservé pour une image  8"/>
          <p:cNvSpPr>
            <a:spLocks noGrp="1"/>
          </p:cNvSpPr>
          <p:nvPr>
            <p:ph type="pic" sz="quarter" idx="17" hasCustomPrompt="1"/>
          </p:nvPr>
        </p:nvSpPr>
        <p:spPr bwMode="gray">
          <a:xfrm>
            <a:off x="672000" y="3049568"/>
            <a:ext cx="10848000" cy="1264065"/>
          </a:xfrm>
        </p:spPr>
        <p:txBody>
          <a:bodyPr tIns="1008000" anchor="ctr" anchorCtr="0"/>
          <a:lstStyle>
            <a:lvl1pPr algn="ctr">
              <a:defRPr/>
            </a:lvl1pPr>
          </a:lstStyle>
          <a:p>
            <a:r>
              <a:rPr lang="en-GB" noProof="0"/>
              <a:t>Select your own photo</a:t>
            </a:r>
          </a:p>
        </p:txBody>
      </p:sp>
    </p:spTree>
    <p:extLst>
      <p:ext uri="{BB962C8B-B14F-4D97-AF65-F5344CB8AC3E}">
        <p14:creationId xmlns:p14="http://schemas.microsoft.com/office/powerpoint/2010/main" val="38755111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184910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348015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174106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714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215235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69466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47072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102515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132540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Tree>
    <p:extLst>
      <p:ext uri="{BB962C8B-B14F-4D97-AF65-F5344CB8AC3E}">
        <p14:creationId xmlns:p14="http://schemas.microsoft.com/office/powerpoint/2010/main" val="285759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346995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0837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9817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281368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153281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19952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15503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288959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20837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174634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387226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Tree>
    <p:extLst>
      <p:ext uri="{BB962C8B-B14F-4D97-AF65-F5344CB8AC3E}">
        <p14:creationId xmlns:p14="http://schemas.microsoft.com/office/powerpoint/2010/main" val="160860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262558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Tree>
    <p:extLst>
      <p:ext uri="{BB962C8B-B14F-4D97-AF65-F5344CB8AC3E}">
        <p14:creationId xmlns:p14="http://schemas.microsoft.com/office/powerpoint/2010/main" val="70698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73188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55297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11042887" cy="300743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80627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571477" y="2016928"/>
            <a:ext cx="11049260" cy="3837084"/>
          </a:xfrm>
        </p:spPr>
        <p:txBody>
          <a:bodyPr wrap="square" numCol="2" spcCol="756000">
            <a:noAutofit/>
          </a:bodyPr>
          <a:lstStyle>
            <a:lvl1pPr marL="0" indent="0">
              <a:spcAft>
                <a:spcPts val="0"/>
              </a:spcAft>
              <a:buFont typeface="Arial" panose="020B0604020202020204" pitchFamily="34" charset="0"/>
              <a:buNone/>
              <a:defRPr sz="1940"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940" b="0" i="0">
                <a:latin typeface="Poppins Medium" pitchFamily="2" charset="77"/>
                <a:cs typeface="Poppins Medium" pitchFamily="2" charset="77"/>
              </a:defRPr>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Tree>
    <p:extLst>
      <p:ext uri="{BB962C8B-B14F-4D97-AF65-F5344CB8AC3E}">
        <p14:creationId xmlns:p14="http://schemas.microsoft.com/office/powerpoint/2010/main" val="88144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30506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371206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604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Tree>
    <p:extLst>
      <p:ext uri="{BB962C8B-B14F-4D97-AF65-F5344CB8AC3E}">
        <p14:creationId xmlns:p14="http://schemas.microsoft.com/office/powerpoint/2010/main" val="416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Tree>
    <p:extLst>
      <p:ext uri="{BB962C8B-B14F-4D97-AF65-F5344CB8AC3E}">
        <p14:creationId xmlns:p14="http://schemas.microsoft.com/office/powerpoint/2010/main" val="84130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34382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92238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Tree>
    <p:extLst>
      <p:ext uri="{BB962C8B-B14F-4D97-AF65-F5344CB8AC3E}">
        <p14:creationId xmlns:p14="http://schemas.microsoft.com/office/powerpoint/2010/main" val="81980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4548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77246" indent="-277246">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71069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93569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403332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240507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136342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53383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31239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25137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270675"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5335021"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270675" y="1529131"/>
            <a:ext cx="5335021"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219568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322833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86304"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4365495"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8150760"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040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444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26945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423561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790283315"/>
              </p:ext>
            </p:extLst>
          </p:nvPr>
        </p:nvGraphicFramePr>
        <p:xfrm>
          <a:off x="577221" y="2730107"/>
          <a:ext cx="11036724" cy="3318295"/>
        </p:xfrm>
        <a:graphic>
          <a:graphicData uri="http://schemas.openxmlformats.org/drawingml/2006/table">
            <a:tbl>
              <a:tblPr bandCol="1">
                <a:tableStyleId>{2D5ABB26-0587-4C30-8999-92F81FD0307C}</a:tableStyleId>
              </a:tblPr>
              <a:tblGrid>
                <a:gridCol w="2759181">
                  <a:extLst>
                    <a:ext uri="{9D8B030D-6E8A-4147-A177-3AD203B41FA5}">
                      <a16:colId xmlns:a16="http://schemas.microsoft.com/office/drawing/2014/main" val="4151945498"/>
                    </a:ext>
                  </a:extLst>
                </a:gridCol>
                <a:gridCol w="2759181">
                  <a:extLst>
                    <a:ext uri="{9D8B030D-6E8A-4147-A177-3AD203B41FA5}">
                      <a16:colId xmlns:a16="http://schemas.microsoft.com/office/drawing/2014/main" val="1382627474"/>
                    </a:ext>
                  </a:extLst>
                </a:gridCol>
                <a:gridCol w="2759181">
                  <a:extLst>
                    <a:ext uri="{9D8B030D-6E8A-4147-A177-3AD203B41FA5}">
                      <a16:colId xmlns:a16="http://schemas.microsoft.com/office/drawing/2014/main" val="2312284562"/>
                    </a:ext>
                  </a:extLst>
                </a:gridCol>
                <a:gridCol w="2759181">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42865"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31061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8787"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767645"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4867" y="2274402"/>
            <a:ext cx="2746511"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0622" y="2274402"/>
            <a:ext cx="2746176"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46799" y="2274402"/>
            <a:ext cx="277393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767645" cy="460026"/>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344867"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5666"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863644" y="3035786"/>
            <a:ext cx="2750300" cy="460026"/>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341409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798691264"/>
              </p:ext>
            </p:extLst>
          </p:nvPr>
        </p:nvGraphicFramePr>
        <p:xfrm>
          <a:off x="577222" y="2730107"/>
          <a:ext cx="11036930" cy="3318295"/>
        </p:xfrm>
        <a:graphic>
          <a:graphicData uri="http://schemas.openxmlformats.org/drawingml/2006/table">
            <a:tbl>
              <a:tblPr bandCol="1">
                <a:tableStyleId>{2D5ABB26-0587-4C30-8999-92F81FD0307C}</a:tableStyleId>
              </a:tblPr>
              <a:tblGrid>
                <a:gridCol w="2207386">
                  <a:extLst>
                    <a:ext uri="{9D8B030D-6E8A-4147-A177-3AD203B41FA5}">
                      <a16:colId xmlns:a16="http://schemas.microsoft.com/office/drawing/2014/main" val="4151945498"/>
                    </a:ext>
                  </a:extLst>
                </a:gridCol>
                <a:gridCol w="2207386">
                  <a:extLst>
                    <a:ext uri="{9D8B030D-6E8A-4147-A177-3AD203B41FA5}">
                      <a16:colId xmlns:a16="http://schemas.microsoft.com/office/drawing/2014/main" val="1382627474"/>
                    </a:ext>
                  </a:extLst>
                </a:gridCol>
                <a:gridCol w="2207386">
                  <a:extLst>
                    <a:ext uri="{9D8B030D-6E8A-4147-A177-3AD203B41FA5}">
                      <a16:colId xmlns:a16="http://schemas.microsoft.com/office/drawing/2014/main" val="2312284562"/>
                    </a:ext>
                  </a:extLst>
                </a:gridCol>
                <a:gridCol w="2207386">
                  <a:extLst>
                    <a:ext uri="{9D8B030D-6E8A-4147-A177-3AD203B41FA5}">
                      <a16:colId xmlns:a16="http://schemas.microsoft.com/office/drawing/2014/main" val="1977789979"/>
                    </a:ext>
                  </a:extLst>
                </a:gridCol>
                <a:gridCol w="2207386">
                  <a:extLst>
                    <a:ext uri="{9D8B030D-6E8A-4147-A177-3AD203B41FA5}">
                      <a16:colId xmlns:a16="http://schemas.microsoft.com/office/drawing/2014/main" val="289107806"/>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98170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5200179"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74000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962482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193914"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789702" y="2276559"/>
            <a:ext cx="2212480"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002182"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7196096"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9414827"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193914" cy="639178"/>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78970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00218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7196096"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9414827"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Tree>
    <p:extLst>
      <p:ext uri="{BB962C8B-B14F-4D97-AF65-F5344CB8AC3E}">
        <p14:creationId xmlns:p14="http://schemas.microsoft.com/office/powerpoint/2010/main" val="150692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49934824"/>
              </p:ext>
            </p:extLst>
          </p:nvPr>
        </p:nvGraphicFramePr>
        <p:xfrm>
          <a:off x="577222" y="2730107"/>
          <a:ext cx="11036928" cy="3318295"/>
        </p:xfrm>
        <a:graphic>
          <a:graphicData uri="http://schemas.openxmlformats.org/drawingml/2006/table">
            <a:tbl>
              <a:tblPr bandCol="1">
                <a:tableStyleId>{2D5ABB26-0587-4C30-8999-92F81FD0307C}</a:tableStyleId>
              </a:tblPr>
              <a:tblGrid>
                <a:gridCol w="1839488">
                  <a:extLst>
                    <a:ext uri="{9D8B030D-6E8A-4147-A177-3AD203B41FA5}">
                      <a16:colId xmlns:a16="http://schemas.microsoft.com/office/drawing/2014/main" val="4151945498"/>
                    </a:ext>
                  </a:extLst>
                </a:gridCol>
                <a:gridCol w="1839488">
                  <a:extLst>
                    <a:ext uri="{9D8B030D-6E8A-4147-A177-3AD203B41FA5}">
                      <a16:colId xmlns:a16="http://schemas.microsoft.com/office/drawing/2014/main" val="1382627474"/>
                    </a:ext>
                  </a:extLst>
                </a:gridCol>
                <a:gridCol w="1839488">
                  <a:extLst>
                    <a:ext uri="{9D8B030D-6E8A-4147-A177-3AD203B41FA5}">
                      <a16:colId xmlns:a16="http://schemas.microsoft.com/office/drawing/2014/main" val="2312284562"/>
                    </a:ext>
                  </a:extLst>
                </a:gridCol>
                <a:gridCol w="1839488">
                  <a:extLst>
                    <a:ext uri="{9D8B030D-6E8A-4147-A177-3AD203B41FA5}">
                      <a16:colId xmlns:a16="http://schemas.microsoft.com/office/drawing/2014/main" val="1977789979"/>
                    </a:ext>
                  </a:extLst>
                </a:gridCol>
                <a:gridCol w="1839488">
                  <a:extLst>
                    <a:ext uri="{9D8B030D-6E8A-4147-A177-3AD203B41FA5}">
                      <a16:colId xmlns:a16="http://schemas.microsoft.com/office/drawing/2014/main" val="289107806"/>
                    </a:ext>
                  </a:extLst>
                </a:gridCol>
                <a:gridCol w="1839488">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61125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44599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629999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814008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99881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19253"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26191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096000"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93008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977211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19253"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261912"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6000"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93008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9772119" y="3036328"/>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65397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315793031"/>
              </p:ext>
            </p:extLst>
          </p:nvPr>
        </p:nvGraphicFramePr>
        <p:xfrm>
          <a:off x="577222" y="2730107"/>
          <a:ext cx="11036725"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219841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36053135"/>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113191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11432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Tree>
    <p:extLst>
      <p:ext uri="{BB962C8B-B14F-4D97-AF65-F5344CB8AC3E}">
        <p14:creationId xmlns:p14="http://schemas.microsoft.com/office/powerpoint/2010/main" val="184254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6566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8755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40820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82898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239429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41640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29226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69044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2309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69228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619.xml"/><Relationship Id="rId13" Type="http://schemas.openxmlformats.org/officeDocument/2006/relationships/tags" Target="../tags/tag624.xml"/><Relationship Id="rId18" Type="http://schemas.openxmlformats.org/officeDocument/2006/relationships/tags" Target="../tags/tag629.xml"/><Relationship Id="rId26" Type="http://schemas.openxmlformats.org/officeDocument/2006/relationships/image" Target="../media/image25.emf"/><Relationship Id="rId3" Type="http://schemas.openxmlformats.org/officeDocument/2006/relationships/vmlDrawing" Target="../drawings/vmlDrawing89.vml"/><Relationship Id="rId21" Type="http://schemas.openxmlformats.org/officeDocument/2006/relationships/tags" Target="../tags/tag632.xml"/><Relationship Id="rId7" Type="http://schemas.openxmlformats.org/officeDocument/2006/relationships/tags" Target="../tags/tag618.xml"/><Relationship Id="rId12" Type="http://schemas.openxmlformats.org/officeDocument/2006/relationships/tags" Target="../tags/tag623.xml"/><Relationship Id="rId17" Type="http://schemas.openxmlformats.org/officeDocument/2006/relationships/tags" Target="../tags/tag628.xml"/><Relationship Id="rId25" Type="http://schemas.openxmlformats.org/officeDocument/2006/relationships/oleObject" Target="../embeddings/oleObject89.bin"/><Relationship Id="rId2" Type="http://schemas.openxmlformats.org/officeDocument/2006/relationships/theme" Target="../theme/theme10.xml"/><Relationship Id="rId16" Type="http://schemas.openxmlformats.org/officeDocument/2006/relationships/tags" Target="../tags/tag627.xml"/><Relationship Id="rId20" Type="http://schemas.openxmlformats.org/officeDocument/2006/relationships/tags" Target="../tags/tag631.xml"/><Relationship Id="rId1" Type="http://schemas.openxmlformats.org/officeDocument/2006/relationships/slideLayout" Target="../slideLayouts/slideLayout274.xml"/><Relationship Id="rId6" Type="http://schemas.openxmlformats.org/officeDocument/2006/relationships/tags" Target="../tags/tag617.xml"/><Relationship Id="rId11" Type="http://schemas.openxmlformats.org/officeDocument/2006/relationships/tags" Target="../tags/tag622.xml"/><Relationship Id="rId24" Type="http://schemas.openxmlformats.org/officeDocument/2006/relationships/tags" Target="../tags/tag635.xml"/><Relationship Id="rId5" Type="http://schemas.openxmlformats.org/officeDocument/2006/relationships/tags" Target="../tags/tag616.xml"/><Relationship Id="rId15" Type="http://schemas.openxmlformats.org/officeDocument/2006/relationships/tags" Target="../tags/tag626.xml"/><Relationship Id="rId23" Type="http://schemas.openxmlformats.org/officeDocument/2006/relationships/tags" Target="../tags/tag634.xml"/><Relationship Id="rId10" Type="http://schemas.openxmlformats.org/officeDocument/2006/relationships/tags" Target="../tags/tag621.xml"/><Relationship Id="rId19" Type="http://schemas.openxmlformats.org/officeDocument/2006/relationships/tags" Target="../tags/tag630.xml"/><Relationship Id="rId4" Type="http://schemas.openxmlformats.org/officeDocument/2006/relationships/tags" Target="../tags/tag615.xml"/><Relationship Id="rId9" Type="http://schemas.openxmlformats.org/officeDocument/2006/relationships/tags" Target="../tags/tag620.xml"/><Relationship Id="rId14" Type="http://schemas.openxmlformats.org/officeDocument/2006/relationships/tags" Target="../tags/tag625.xml"/><Relationship Id="rId22" Type="http://schemas.openxmlformats.org/officeDocument/2006/relationships/tags" Target="../tags/tag63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slideLayout" Target="../slideLayouts/slideLayout287.xml"/><Relationship Id="rId18" Type="http://schemas.openxmlformats.org/officeDocument/2006/relationships/slideLayout" Target="../slideLayouts/slideLayout292.xml"/><Relationship Id="rId3" Type="http://schemas.openxmlformats.org/officeDocument/2006/relationships/slideLayout" Target="../slideLayouts/slideLayout277.xml"/><Relationship Id="rId21" Type="http://schemas.openxmlformats.org/officeDocument/2006/relationships/image" Target="../media/image38.png"/><Relationship Id="rId7" Type="http://schemas.openxmlformats.org/officeDocument/2006/relationships/slideLayout" Target="../slideLayouts/slideLayout281.xml"/><Relationship Id="rId12" Type="http://schemas.openxmlformats.org/officeDocument/2006/relationships/slideLayout" Target="../slideLayouts/slideLayout286.xml"/><Relationship Id="rId17" Type="http://schemas.openxmlformats.org/officeDocument/2006/relationships/slideLayout" Target="../slideLayouts/slideLayout291.xml"/><Relationship Id="rId2" Type="http://schemas.openxmlformats.org/officeDocument/2006/relationships/slideLayout" Target="../slideLayouts/slideLayout276.xml"/><Relationship Id="rId16" Type="http://schemas.openxmlformats.org/officeDocument/2006/relationships/slideLayout" Target="../slideLayouts/slideLayout290.xml"/><Relationship Id="rId20" Type="http://schemas.openxmlformats.org/officeDocument/2006/relationships/theme" Target="../theme/theme11.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5" Type="http://schemas.openxmlformats.org/officeDocument/2006/relationships/slideLayout" Target="../slideLayouts/slideLayout289.xml"/><Relationship Id="rId10" Type="http://schemas.openxmlformats.org/officeDocument/2006/relationships/slideLayout" Target="../slideLayouts/slideLayout284.xml"/><Relationship Id="rId19" Type="http://schemas.openxmlformats.org/officeDocument/2006/relationships/slideLayout" Target="../slideLayouts/slideLayout293.xml"/><Relationship Id="rId4" Type="http://schemas.openxmlformats.org/officeDocument/2006/relationships/slideLayout" Target="../slideLayouts/slideLayout278.xml"/><Relationship Id="rId9" Type="http://schemas.openxmlformats.org/officeDocument/2006/relationships/slideLayout" Target="../slideLayouts/slideLayout283.xml"/><Relationship Id="rId14" Type="http://schemas.openxmlformats.org/officeDocument/2006/relationships/slideLayout" Target="../slideLayouts/slideLayout288.xml"/><Relationship Id="rId22" Type="http://schemas.openxmlformats.org/officeDocument/2006/relationships/image" Target="../media/image39.png"/></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306.xml"/><Relationship Id="rId18" Type="http://schemas.openxmlformats.org/officeDocument/2006/relationships/slideLayout" Target="../slideLayouts/slideLayout311.xml"/><Relationship Id="rId26" Type="http://schemas.openxmlformats.org/officeDocument/2006/relationships/slideLayout" Target="../slideLayouts/slideLayout319.xml"/><Relationship Id="rId39" Type="http://schemas.openxmlformats.org/officeDocument/2006/relationships/slideLayout" Target="../slideLayouts/slideLayout332.xml"/><Relationship Id="rId21" Type="http://schemas.openxmlformats.org/officeDocument/2006/relationships/slideLayout" Target="../slideLayouts/slideLayout314.xml"/><Relationship Id="rId34" Type="http://schemas.openxmlformats.org/officeDocument/2006/relationships/slideLayout" Target="../slideLayouts/slideLayout327.xml"/><Relationship Id="rId42" Type="http://schemas.openxmlformats.org/officeDocument/2006/relationships/slideLayout" Target="../slideLayouts/slideLayout335.xml"/><Relationship Id="rId47" Type="http://schemas.openxmlformats.org/officeDocument/2006/relationships/slideLayout" Target="../slideLayouts/slideLayout340.xml"/><Relationship Id="rId50" Type="http://schemas.openxmlformats.org/officeDocument/2006/relationships/slideLayout" Target="../slideLayouts/slideLayout343.xml"/><Relationship Id="rId55" Type="http://schemas.openxmlformats.org/officeDocument/2006/relationships/slideLayout" Target="../slideLayouts/slideLayout348.xml"/><Relationship Id="rId7" Type="http://schemas.openxmlformats.org/officeDocument/2006/relationships/slideLayout" Target="../slideLayouts/slideLayout300.xml"/><Relationship Id="rId2" Type="http://schemas.openxmlformats.org/officeDocument/2006/relationships/slideLayout" Target="../slideLayouts/slideLayout295.xml"/><Relationship Id="rId16" Type="http://schemas.openxmlformats.org/officeDocument/2006/relationships/slideLayout" Target="../slideLayouts/slideLayout309.xml"/><Relationship Id="rId29" Type="http://schemas.openxmlformats.org/officeDocument/2006/relationships/slideLayout" Target="../slideLayouts/slideLayout322.xml"/><Relationship Id="rId11" Type="http://schemas.openxmlformats.org/officeDocument/2006/relationships/slideLayout" Target="../slideLayouts/slideLayout304.xml"/><Relationship Id="rId24" Type="http://schemas.openxmlformats.org/officeDocument/2006/relationships/slideLayout" Target="../slideLayouts/slideLayout317.xml"/><Relationship Id="rId32" Type="http://schemas.openxmlformats.org/officeDocument/2006/relationships/slideLayout" Target="../slideLayouts/slideLayout325.xml"/><Relationship Id="rId37" Type="http://schemas.openxmlformats.org/officeDocument/2006/relationships/slideLayout" Target="../slideLayouts/slideLayout330.xml"/><Relationship Id="rId40" Type="http://schemas.openxmlformats.org/officeDocument/2006/relationships/slideLayout" Target="../slideLayouts/slideLayout333.xml"/><Relationship Id="rId45" Type="http://schemas.openxmlformats.org/officeDocument/2006/relationships/slideLayout" Target="../slideLayouts/slideLayout338.xml"/><Relationship Id="rId53" Type="http://schemas.openxmlformats.org/officeDocument/2006/relationships/slideLayout" Target="../slideLayouts/slideLayout346.xml"/><Relationship Id="rId58" Type="http://schemas.openxmlformats.org/officeDocument/2006/relationships/slideLayout" Target="../slideLayouts/slideLayout351.xml"/><Relationship Id="rId5" Type="http://schemas.openxmlformats.org/officeDocument/2006/relationships/slideLayout" Target="../slideLayouts/slideLayout298.xml"/><Relationship Id="rId61" Type="http://schemas.openxmlformats.org/officeDocument/2006/relationships/theme" Target="../theme/theme12.xml"/><Relationship Id="rId19" Type="http://schemas.openxmlformats.org/officeDocument/2006/relationships/slideLayout" Target="../slideLayouts/slideLayout312.xml"/><Relationship Id="rId14" Type="http://schemas.openxmlformats.org/officeDocument/2006/relationships/slideLayout" Target="../slideLayouts/slideLayout307.xml"/><Relationship Id="rId22" Type="http://schemas.openxmlformats.org/officeDocument/2006/relationships/slideLayout" Target="../slideLayouts/slideLayout315.xml"/><Relationship Id="rId27" Type="http://schemas.openxmlformats.org/officeDocument/2006/relationships/slideLayout" Target="../slideLayouts/slideLayout320.xml"/><Relationship Id="rId30" Type="http://schemas.openxmlformats.org/officeDocument/2006/relationships/slideLayout" Target="../slideLayouts/slideLayout323.xml"/><Relationship Id="rId35" Type="http://schemas.openxmlformats.org/officeDocument/2006/relationships/slideLayout" Target="../slideLayouts/slideLayout328.xml"/><Relationship Id="rId43" Type="http://schemas.openxmlformats.org/officeDocument/2006/relationships/slideLayout" Target="../slideLayouts/slideLayout336.xml"/><Relationship Id="rId48" Type="http://schemas.openxmlformats.org/officeDocument/2006/relationships/slideLayout" Target="../slideLayouts/slideLayout341.xml"/><Relationship Id="rId56" Type="http://schemas.openxmlformats.org/officeDocument/2006/relationships/slideLayout" Target="../slideLayouts/slideLayout349.xml"/><Relationship Id="rId8" Type="http://schemas.openxmlformats.org/officeDocument/2006/relationships/slideLayout" Target="../slideLayouts/slideLayout301.xml"/><Relationship Id="rId51" Type="http://schemas.openxmlformats.org/officeDocument/2006/relationships/slideLayout" Target="../slideLayouts/slideLayout344.xml"/><Relationship Id="rId3" Type="http://schemas.openxmlformats.org/officeDocument/2006/relationships/slideLayout" Target="../slideLayouts/slideLayout296.xml"/><Relationship Id="rId12" Type="http://schemas.openxmlformats.org/officeDocument/2006/relationships/slideLayout" Target="../slideLayouts/slideLayout305.xml"/><Relationship Id="rId17" Type="http://schemas.openxmlformats.org/officeDocument/2006/relationships/slideLayout" Target="../slideLayouts/slideLayout310.xml"/><Relationship Id="rId25" Type="http://schemas.openxmlformats.org/officeDocument/2006/relationships/slideLayout" Target="../slideLayouts/slideLayout318.xml"/><Relationship Id="rId33" Type="http://schemas.openxmlformats.org/officeDocument/2006/relationships/slideLayout" Target="../slideLayouts/slideLayout326.xml"/><Relationship Id="rId38" Type="http://schemas.openxmlformats.org/officeDocument/2006/relationships/slideLayout" Target="../slideLayouts/slideLayout331.xml"/><Relationship Id="rId46" Type="http://schemas.openxmlformats.org/officeDocument/2006/relationships/slideLayout" Target="../slideLayouts/slideLayout339.xml"/><Relationship Id="rId59" Type="http://schemas.openxmlformats.org/officeDocument/2006/relationships/slideLayout" Target="../slideLayouts/slideLayout352.xml"/><Relationship Id="rId20" Type="http://schemas.openxmlformats.org/officeDocument/2006/relationships/slideLayout" Target="../slideLayouts/slideLayout313.xml"/><Relationship Id="rId41" Type="http://schemas.openxmlformats.org/officeDocument/2006/relationships/slideLayout" Target="../slideLayouts/slideLayout334.xml"/><Relationship Id="rId54" Type="http://schemas.openxmlformats.org/officeDocument/2006/relationships/slideLayout" Target="../slideLayouts/slideLayout347.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5" Type="http://schemas.openxmlformats.org/officeDocument/2006/relationships/slideLayout" Target="../slideLayouts/slideLayout308.xml"/><Relationship Id="rId23" Type="http://schemas.openxmlformats.org/officeDocument/2006/relationships/slideLayout" Target="../slideLayouts/slideLayout316.xml"/><Relationship Id="rId28" Type="http://schemas.openxmlformats.org/officeDocument/2006/relationships/slideLayout" Target="../slideLayouts/slideLayout321.xml"/><Relationship Id="rId36" Type="http://schemas.openxmlformats.org/officeDocument/2006/relationships/slideLayout" Target="../slideLayouts/slideLayout329.xml"/><Relationship Id="rId49" Type="http://schemas.openxmlformats.org/officeDocument/2006/relationships/slideLayout" Target="../slideLayouts/slideLayout342.xml"/><Relationship Id="rId57" Type="http://schemas.openxmlformats.org/officeDocument/2006/relationships/slideLayout" Target="../slideLayouts/slideLayout350.xml"/><Relationship Id="rId10" Type="http://schemas.openxmlformats.org/officeDocument/2006/relationships/slideLayout" Target="../slideLayouts/slideLayout303.xml"/><Relationship Id="rId31" Type="http://schemas.openxmlformats.org/officeDocument/2006/relationships/slideLayout" Target="../slideLayouts/slideLayout324.xml"/><Relationship Id="rId44" Type="http://schemas.openxmlformats.org/officeDocument/2006/relationships/slideLayout" Target="../slideLayouts/slideLayout337.xml"/><Relationship Id="rId52" Type="http://schemas.openxmlformats.org/officeDocument/2006/relationships/slideLayout" Target="../slideLayouts/slideLayout345.xml"/><Relationship Id="rId60" Type="http://schemas.openxmlformats.org/officeDocument/2006/relationships/slideLayout" Target="../slideLayouts/slideLayout353.xml"/><Relationship Id="rId4" Type="http://schemas.openxmlformats.org/officeDocument/2006/relationships/slideLayout" Target="../slideLayouts/slideLayout297.xml"/><Relationship Id="rId9" Type="http://schemas.openxmlformats.org/officeDocument/2006/relationships/slideLayout" Target="../slideLayouts/slideLayout302.xml"/></Relationships>
</file>

<file path=ppt/slideMasters/_rels/slideMaster13.xml.rels><?xml version="1.0" encoding="UTF-8" standalone="yes"?>
<Relationships xmlns="http://schemas.openxmlformats.org/package/2006/relationships"><Relationship Id="rId8" Type="http://schemas.openxmlformats.org/officeDocument/2006/relationships/tags" Target="../tags/tag655.xml"/><Relationship Id="rId13" Type="http://schemas.openxmlformats.org/officeDocument/2006/relationships/tags" Target="../tags/tag660.xml"/><Relationship Id="rId18" Type="http://schemas.openxmlformats.org/officeDocument/2006/relationships/tags" Target="../tags/tag665.xml"/><Relationship Id="rId3" Type="http://schemas.openxmlformats.org/officeDocument/2006/relationships/vmlDrawing" Target="../drawings/vmlDrawing92.vml"/><Relationship Id="rId21" Type="http://schemas.openxmlformats.org/officeDocument/2006/relationships/tags" Target="../tags/tag668.xml"/><Relationship Id="rId7" Type="http://schemas.openxmlformats.org/officeDocument/2006/relationships/tags" Target="../tags/tag654.xml"/><Relationship Id="rId12" Type="http://schemas.openxmlformats.org/officeDocument/2006/relationships/tags" Target="../tags/tag659.xml"/><Relationship Id="rId17" Type="http://schemas.openxmlformats.org/officeDocument/2006/relationships/tags" Target="../tags/tag664.xml"/><Relationship Id="rId25" Type="http://schemas.openxmlformats.org/officeDocument/2006/relationships/image" Target="../media/image24.emf"/><Relationship Id="rId2" Type="http://schemas.openxmlformats.org/officeDocument/2006/relationships/theme" Target="../theme/theme13.xml"/><Relationship Id="rId16" Type="http://schemas.openxmlformats.org/officeDocument/2006/relationships/tags" Target="../tags/tag663.xml"/><Relationship Id="rId20" Type="http://schemas.openxmlformats.org/officeDocument/2006/relationships/tags" Target="../tags/tag667.xml"/><Relationship Id="rId1" Type="http://schemas.openxmlformats.org/officeDocument/2006/relationships/slideLayout" Target="../slideLayouts/slideLayout354.xml"/><Relationship Id="rId6" Type="http://schemas.openxmlformats.org/officeDocument/2006/relationships/tags" Target="../tags/tag653.xml"/><Relationship Id="rId11" Type="http://schemas.openxmlformats.org/officeDocument/2006/relationships/tags" Target="../tags/tag658.xml"/><Relationship Id="rId24" Type="http://schemas.openxmlformats.org/officeDocument/2006/relationships/oleObject" Target="../embeddings/oleObject92.bin"/><Relationship Id="rId5" Type="http://schemas.openxmlformats.org/officeDocument/2006/relationships/tags" Target="../tags/tag652.xml"/><Relationship Id="rId15" Type="http://schemas.openxmlformats.org/officeDocument/2006/relationships/tags" Target="../tags/tag662.xml"/><Relationship Id="rId23" Type="http://schemas.openxmlformats.org/officeDocument/2006/relationships/tags" Target="../tags/tag670.xml"/><Relationship Id="rId10" Type="http://schemas.openxmlformats.org/officeDocument/2006/relationships/tags" Target="../tags/tag657.xml"/><Relationship Id="rId19" Type="http://schemas.openxmlformats.org/officeDocument/2006/relationships/tags" Target="../tags/tag666.xml"/><Relationship Id="rId4" Type="http://schemas.openxmlformats.org/officeDocument/2006/relationships/tags" Target="../tags/tag651.xml"/><Relationship Id="rId9" Type="http://schemas.openxmlformats.org/officeDocument/2006/relationships/tags" Target="../tags/tag656.xml"/><Relationship Id="rId14" Type="http://schemas.openxmlformats.org/officeDocument/2006/relationships/tags" Target="../tags/tag661.xml"/><Relationship Id="rId22" Type="http://schemas.openxmlformats.org/officeDocument/2006/relationships/tags" Target="../tags/tag669.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367.xml"/><Relationship Id="rId18" Type="http://schemas.openxmlformats.org/officeDocument/2006/relationships/slideLayout" Target="../slideLayouts/slideLayout372.xml"/><Relationship Id="rId26" Type="http://schemas.openxmlformats.org/officeDocument/2006/relationships/theme" Target="../theme/theme14.xml"/><Relationship Id="rId39" Type="http://schemas.openxmlformats.org/officeDocument/2006/relationships/tags" Target="../tags/tag690.xml"/><Relationship Id="rId21" Type="http://schemas.openxmlformats.org/officeDocument/2006/relationships/slideLayout" Target="../slideLayouts/slideLayout375.xml"/><Relationship Id="rId34" Type="http://schemas.openxmlformats.org/officeDocument/2006/relationships/tags" Target="../tags/tag685.xml"/><Relationship Id="rId42" Type="http://schemas.openxmlformats.org/officeDocument/2006/relationships/tags" Target="../tags/tag693.xml"/><Relationship Id="rId47" Type="http://schemas.openxmlformats.org/officeDocument/2006/relationships/tags" Target="../tags/tag698.xml"/><Relationship Id="rId7" Type="http://schemas.openxmlformats.org/officeDocument/2006/relationships/slideLayout" Target="../slideLayouts/slideLayout361.xml"/><Relationship Id="rId2" Type="http://schemas.openxmlformats.org/officeDocument/2006/relationships/slideLayout" Target="../slideLayouts/slideLayout356.xml"/><Relationship Id="rId16" Type="http://schemas.openxmlformats.org/officeDocument/2006/relationships/slideLayout" Target="../slideLayouts/slideLayout370.xml"/><Relationship Id="rId29" Type="http://schemas.openxmlformats.org/officeDocument/2006/relationships/tags" Target="../tags/tag680.xml"/><Relationship Id="rId11" Type="http://schemas.openxmlformats.org/officeDocument/2006/relationships/slideLayout" Target="../slideLayouts/slideLayout365.xml"/><Relationship Id="rId24" Type="http://schemas.openxmlformats.org/officeDocument/2006/relationships/slideLayout" Target="../slideLayouts/slideLayout378.xml"/><Relationship Id="rId32" Type="http://schemas.openxmlformats.org/officeDocument/2006/relationships/tags" Target="../tags/tag683.xml"/><Relationship Id="rId37" Type="http://schemas.openxmlformats.org/officeDocument/2006/relationships/tags" Target="../tags/tag688.xml"/><Relationship Id="rId40" Type="http://schemas.openxmlformats.org/officeDocument/2006/relationships/tags" Target="../tags/tag691.xml"/><Relationship Id="rId45" Type="http://schemas.openxmlformats.org/officeDocument/2006/relationships/tags" Target="../tags/tag696.xml"/><Relationship Id="rId5" Type="http://schemas.openxmlformats.org/officeDocument/2006/relationships/slideLayout" Target="../slideLayouts/slideLayout359.xml"/><Relationship Id="rId15" Type="http://schemas.openxmlformats.org/officeDocument/2006/relationships/slideLayout" Target="../slideLayouts/slideLayout369.xml"/><Relationship Id="rId23" Type="http://schemas.openxmlformats.org/officeDocument/2006/relationships/slideLayout" Target="../slideLayouts/slideLayout377.xml"/><Relationship Id="rId28" Type="http://schemas.openxmlformats.org/officeDocument/2006/relationships/tags" Target="../tags/tag679.xml"/><Relationship Id="rId36" Type="http://schemas.openxmlformats.org/officeDocument/2006/relationships/tags" Target="../tags/tag687.xml"/><Relationship Id="rId49" Type="http://schemas.openxmlformats.org/officeDocument/2006/relationships/image" Target="../media/image24.emf"/><Relationship Id="rId10" Type="http://schemas.openxmlformats.org/officeDocument/2006/relationships/slideLayout" Target="../slideLayouts/slideLayout364.xml"/><Relationship Id="rId19" Type="http://schemas.openxmlformats.org/officeDocument/2006/relationships/slideLayout" Target="../slideLayouts/slideLayout373.xml"/><Relationship Id="rId31" Type="http://schemas.openxmlformats.org/officeDocument/2006/relationships/tags" Target="../tags/tag682.xml"/><Relationship Id="rId44" Type="http://schemas.openxmlformats.org/officeDocument/2006/relationships/tags" Target="../tags/tag695.xml"/><Relationship Id="rId4" Type="http://schemas.openxmlformats.org/officeDocument/2006/relationships/slideLayout" Target="../slideLayouts/slideLayout358.xml"/><Relationship Id="rId9" Type="http://schemas.openxmlformats.org/officeDocument/2006/relationships/slideLayout" Target="../slideLayouts/slideLayout363.xml"/><Relationship Id="rId14" Type="http://schemas.openxmlformats.org/officeDocument/2006/relationships/slideLayout" Target="../slideLayouts/slideLayout368.xml"/><Relationship Id="rId22" Type="http://schemas.openxmlformats.org/officeDocument/2006/relationships/slideLayout" Target="../slideLayouts/slideLayout376.xml"/><Relationship Id="rId27" Type="http://schemas.openxmlformats.org/officeDocument/2006/relationships/vmlDrawing" Target="../drawings/vmlDrawing94.vml"/><Relationship Id="rId30" Type="http://schemas.openxmlformats.org/officeDocument/2006/relationships/tags" Target="../tags/tag681.xml"/><Relationship Id="rId35" Type="http://schemas.openxmlformats.org/officeDocument/2006/relationships/tags" Target="../tags/tag686.xml"/><Relationship Id="rId43" Type="http://schemas.openxmlformats.org/officeDocument/2006/relationships/tags" Target="../tags/tag694.xml"/><Relationship Id="rId48" Type="http://schemas.openxmlformats.org/officeDocument/2006/relationships/oleObject" Target="../embeddings/oleObject94.bin"/><Relationship Id="rId8" Type="http://schemas.openxmlformats.org/officeDocument/2006/relationships/slideLayout" Target="../slideLayouts/slideLayout362.xml"/><Relationship Id="rId3" Type="http://schemas.openxmlformats.org/officeDocument/2006/relationships/slideLayout" Target="../slideLayouts/slideLayout357.xml"/><Relationship Id="rId12" Type="http://schemas.openxmlformats.org/officeDocument/2006/relationships/slideLayout" Target="../slideLayouts/slideLayout366.xml"/><Relationship Id="rId17" Type="http://schemas.openxmlformats.org/officeDocument/2006/relationships/slideLayout" Target="../slideLayouts/slideLayout371.xml"/><Relationship Id="rId25" Type="http://schemas.openxmlformats.org/officeDocument/2006/relationships/slideLayout" Target="../slideLayouts/slideLayout379.xml"/><Relationship Id="rId33" Type="http://schemas.openxmlformats.org/officeDocument/2006/relationships/tags" Target="../tags/tag684.xml"/><Relationship Id="rId38" Type="http://schemas.openxmlformats.org/officeDocument/2006/relationships/tags" Target="../tags/tag689.xml"/><Relationship Id="rId46" Type="http://schemas.openxmlformats.org/officeDocument/2006/relationships/tags" Target="../tags/tag697.xml"/><Relationship Id="rId20" Type="http://schemas.openxmlformats.org/officeDocument/2006/relationships/slideLayout" Target="../slideLayouts/slideLayout374.xml"/><Relationship Id="rId41" Type="http://schemas.openxmlformats.org/officeDocument/2006/relationships/tags" Target="../tags/tag692.xml"/><Relationship Id="rId1" Type="http://schemas.openxmlformats.org/officeDocument/2006/relationships/slideLayout" Target="../slideLayouts/slideLayout355.xml"/><Relationship Id="rId6" Type="http://schemas.openxmlformats.org/officeDocument/2006/relationships/slideLayout" Target="../slideLayouts/slideLayout36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42" Type="http://schemas.openxmlformats.org/officeDocument/2006/relationships/slideLayout" Target="../slideLayouts/slideLayout92.xml"/><Relationship Id="rId47" Type="http://schemas.openxmlformats.org/officeDocument/2006/relationships/slideLayout" Target="../slideLayouts/slideLayout97.xml"/><Relationship Id="rId50" Type="http://schemas.openxmlformats.org/officeDocument/2006/relationships/slideLayout" Target="../slideLayouts/slideLayout100.xml"/><Relationship Id="rId55" Type="http://schemas.openxmlformats.org/officeDocument/2006/relationships/slideLayout" Target="../slideLayouts/slideLayout105.xml"/><Relationship Id="rId63" Type="http://schemas.openxmlformats.org/officeDocument/2006/relationships/slideLayout" Target="../slideLayouts/slideLayout11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9" Type="http://schemas.openxmlformats.org/officeDocument/2006/relationships/slideLayout" Target="../slideLayouts/slideLayout79.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45" Type="http://schemas.openxmlformats.org/officeDocument/2006/relationships/slideLayout" Target="../slideLayouts/slideLayout95.xml"/><Relationship Id="rId53" Type="http://schemas.openxmlformats.org/officeDocument/2006/relationships/slideLayout" Target="../slideLayouts/slideLayout103.xml"/><Relationship Id="rId58" Type="http://schemas.openxmlformats.org/officeDocument/2006/relationships/slideLayout" Target="../slideLayouts/slideLayout108.xml"/><Relationship Id="rId5" Type="http://schemas.openxmlformats.org/officeDocument/2006/relationships/slideLayout" Target="../slideLayouts/slideLayout55.xml"/><Relationship Id="rId61" Type="http://schemas.openxmlformats.org/officeDocument/2006/relationships/slideLayout" Target="../slideLayouts/slideLayout111.xml"/><Relationship Id="rId19" Type="http://schemas.openxmlformats.org/officeDocument/2006/relationships/slideLayout" Target="../slideLayouts/slideLayout6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slideLayout" Target="../slideLayouts/slideLayout93.xml"/><Relationship Id="rId48" Type="http://schemas.openxmlformats.org/officeDocument/2006/relationships/slideLayout" Target="../slideLayouts/slideLayout98.xml"/><Relationship Id="rId56" Type="http://schemas.openxmlformats.org/officeDocument/2006/relationships/slideLayout" Target="../slideLayouts/slideLayout106.xml"/><Relationship Id="rId64" Type="http://schemas.openxmlformats.org/officeDocument/2006/relationships/theme" Target="../theme/theme2.xml"/><Relationship Id="rId8" Type="http://schemas.openxmlformats.org/officeDocument/2006/relationships/slideLayout" Target="../slideLayouts/slideLayout58.xml"/><Relationship Id="rId51" Type="http://schemas.openxmlformats.org/officeDocument/2006/relationships/slideLayout" Target="../slideLayouts/slideLayout101.xml"/><Relationship Id="rId3" Type="http://schemas.openxmlformats.org/officeDocument/2006/relationships/slideLayout" Target="../slideLayouts/slideLayout53.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46" Type="http://schemas.openxmlformats.org/officeDocument/2006/relationships/slideLayout" Target="../slideLayouts/slideLayout96.xml"/><Relationship Id="rId59" Type="http://schemas.openxmlformats.org/officeDocument/2006/relationships/slideLayout" Target="../slideLayouts/slideLayout109.xml"/><Relationship Id="rId20" Type="http://schemas.openxmlformats.org/officeDocument/2006/relationships/slideLayout" Target="../slideLayouts/slideLayout70.xml"/><Relationship Id="rId41" Type="http://schemas.openxmlformats.org/officeDocument/2006/relationships/slideLayout" Target="../slideLayouts/slideLayout91.xml"/><Relationship Id="rId54" Type="http://schemas.openxmlformats.org/officeDocument/2006/relationships/slideLayout" Target="../slideLayouts/slideLayout104.xml"/><Relationship Id="rId62" Type="http://schemas.openxmlformats.org/officeDocument/2006/relationships/slideLayout" Target="../slideLayouts/slideLayout11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49" Type="http://schemas.openxmlformats.org/officeDocument/2006/relationships/slideLayout" Target="../slideLayouts/slideLayout99.xml"/><Relationship Id="rId57" Type="http://schemas.openxmlformats.org/officeDocument/2006/relationships/slideLayout" Target="../slideLayouts/slideLayout107.xml"/><Relationship Id="rId10" Type="http://schemas.openxmlformats.org/officeDocument/2006/relationships/slideLayout" Target="../slideLayouts/slideLayout60.xml"/><Relationship Id="rId31" Type="http://schemas.openxmlformats.org/officeDocument/2006/relationships/slideLayout" Target="../slideLayouts/slideLayout81.xml"/><Relationship Id="rId44" Type="http://schemas.openxmlformats.org/officeDocument/2006/relationships/slideLayout" Target="../slideLayouts/slideLayout94.xml"/><Relationship Id="rId52" Type="http://schemas.openxmlformats.org/officeDocument/2006/relationships/slideLayout" Target="../slideLayouts/slideLayout102.xml"/><Relationship Id="rId60" Type="http://schemas.openxmlformats.org/officeDocument/2006/relationships/slideLayout" Target="../slideLayouts/slideLayout11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theme" Target="../theme/theme3.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image" Target="../media/image23.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image" Target="../media/image22.png"/><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26" Type="http://schemas.openxmlformats.org/officeDocument/2006/relationships/slideLayout" Target="../slideLayouts/slideLayout156.xml"/><Relationship Id="rId39" Type="http://schemas.openxmlformats.org/officeDocument/2006/relationships/slideLayout" Target="../slideLayouts/slideLayout169.xml"/><Relationship Id="rId21" Type="http://schemas.openxmlformats.org/officeDocument/2006/relationships/slideLayout" Target="../slideLayouts/slideLayout151.xml"/><Relationship Id="rId34" Type="http://schemas.openxmlformats.org/officeDocument/2006/relationships/slideLayout" Target="../slideLayouts/slideLayout164.xml"/><Relationship Id="rId42" Type="http://schemas.openxmlformats.org/officeDocument/2006/relationships/slideLayout" Target="../slideLayouts/slideLayout172.xml"/><Relationship Id="rId47" Type="http://schemas.openxmlformats.org/officeDocument/2006/relationships/slideLayout" Target="../slideLayouts/slideLayout177.xml"/><Relationship Id="rId50" Type="http://schemas.openxmlformats.org/officeDocument/2006/relationships/slideLayout" Target="../slideLayouts/slideLayout180.xml"/><Relationship Id="rId55" Type="http://schemas.openxmlformats.org/officeDocument/2006/relationships/slideLayout" Target="../slideLayouts/slideLayout185.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9" Type="http://schemas.openxmlformats.org/officeDocument/2006/relationships/slideLayout" Target="../slideLayouts/slideLayout159.xml"/><Relationship Id="rId11" Type="http://schemas.openxmlformats.org/officeDocument/2006/relationships/slideLayout" Target="../slideLayouts/slideLayout141.xml"/><Relationship Id="rId24" Type="http://schemas.openxmlformats.org/officeDocument/2006/relationships/slideLayout" Target="../slideLayouts/slideLayout154.xml"/><Relationship Id="rId32" Type="http://schemas.openxmlformats.org/officeDocument/2006/relationships/slideLayout" Target="../slideLayouts/slideLayout162.xml"/><Relationship Id="rId37" Type="http://schemas.openxmlformats.org/officeDocument/2006/relationships/slideLayout" Target="../slideLayouts/slideLayout167.xml"/><Relationship Id="rId40" Type="http://schemas.openxmlformats.org/officeDocument/2006/relationships/slideLayout" Target="../slideLayouts/slideLayout170.xml"/><Relationship Id="rId45" Type="http://schemas.openxmlformats.org/officeDocument/2006/relationships/slideLayout" Target="../slideLayouts/slideLayout175.xml"/><Relationship Id="rId53" Type="http://schemas.openxmlformats.org/officeDocument/2006/relationships/slideLayout" Target="../slideLayouts/slideLayout183.xml"/><Relationship Id="rId58" Type="http://schemas.openxmlformats.org/officeDocument/2006/relationships/slideLayout" Target="../slideLayouts/slideLayout188.xml"/><Relationship Id="rId5" Type="http://schemas.openxmlformats.org/officeDocument/2006/relationships/slideLayout" Target="../slideLayouts/slideLayout135.xml"/><Relationship Id="rId19" Type="http://schemas.openxmlformats.org/officeDocument/2006/relationships/slideLayout" Target="../slideLayouts/slideLayout14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slideLayout" Target="../slideLayouts/slideLayout152.xml"/><Relationship Id="rId27" Type="http://schemas.openxmlformats.org/officeDocument/2006/relationships/slideLayout" Target="../slideLayouts/slideLayout157.xml"/><Relationship Id="rId30" Type="http://schemas.openxmlformats.org/officeDocument/2006/relationships/slideLayout" Target="../slideLayouts/slideLayout160.xml"/><Relationship Id="rId35" Type="http://schemas.openxmlformats.org/officeDocument/2006/relationships/slideLayout" Target="../slideLayouts/slideLayout165.xml"/><Relationship Id="rId43" Type="http://schemas.openxmlformats.org/officeDocument/2006/relationships/slideLayout" Target="../slideLayouts/slideLayout173.xml"/><Relationship Id="rId48" Type="http://schemas.openxmlformats.org/officeDocument/2006/relationships/slideLayout" Target="../slideLayouts/slideLayout178.xml"/><Relationship Id="rId56" Type="http://schemas.openxmlformats.org/officeDocument/2006/relationships/slideLayout" Target="../slideLayouts/slideLayout186.xml"/><Relationship Id="rId8" Type="http://schemas.openxmlformats.org/officeDocument/2006/relationships/slideLayout" Target="../slideLayouts/slideLayout138.xml"/><Relationship Id="rId51" Type="http://schemas.openxmlformats.org/officeDocument/2006/relationships/slideLayout" Target="../slideLayouts/slideLayout181.xml"/><Relationship Id="rId3" Type="http://schemas.openxmlformats.org/officeDocument/2006/relationships/slideLayout" Target="../slideLayouts/slideLayout133.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slideLayout" Target="../slideLayouts/slideLayout155.xml"/><Relationship Id="rId33" Type="http://schemas.openxmlformats.org/officeDocument/2006/relationships/slideLayout" Target="../slideLayouts/slideLayout163.xml"/><Relationship Id="rId38" Type="http://schemas.openxmlformats.org/officeDocument/2006/relationships/slideLayout" Target="../slideLayouts/slideLayout168.xml"/><Relationship Id="rId46" Type="http://schemas.openxmlformats.org/officeDocument/2006/relationships/slideLayout" Target="../slideLayouts/slideLayout176.xml"/><Relationship Id="rId59" Type="http://schemas.openxmlformats.org/officeDocument/2006/relationships/theme" Target="../theme/theme4.xml"/><Relationship Id="rId20" Type="http://schemas.openxmlformats.org/officeDocument/2006/relationships/slideLayout" Target="../slideLayouts/slideLayout150.xml"/><Relationship Id="rId41" Type="http://schemas.openxmlformats.org/officeDocument/2006/relationships/slideLayout" Target="../slideLayouts/slideLayout171.xml"/><Relationship Id="rId54" Type="http://schemas.openxmlformats.org/officeDocument/2006/relationships/slideLayout" Target="../slideLayouts/slideLayout184.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5" Type="http://schemas.openxmlformats.org/officeDocument/2006/relationships/slideLayout" Target="../slideLayouts/slideLayout145.xml"/><Relationship Id="rId23" Type="http://schemas.openxmlformats.org/officeDocument/2006/relationships/slideLayout" Target="../slideLayouts/slideLayout153.xml"/><Relationship Id="rId28" Type="http://schemas.openxmlformats.org/officeDocument/2006/relationships/slideLayout" Target="../slideLayouts/slideLayout158.xml"/><Relationship Id="rId36" Type="http://schemas.openxmlformats.org/officeDocument/2006/relationships/slideLayout" Target="../slideLayouts/slideLayout166.xml"/><Relationship Id="rId49" Type="http://schemas.openxmlformats.org/officeDocument/2006/relationships/slideLayout" Target="../slideLayouts/slideLayout179.xml"/><Relationship Id="rId57" Type="http://schemas.openxmlformats.org/officeDocument/2006/relationships/slideLayout" Target="../slideLayouts/slideLayout187.xml"/><Relationship Id="rId10" Type="http://schemas.openxmlformats.org/officeDocument/2006/relationships/slideLayout" Target="../slideLayouts/slideLayout140.xml"/><Relationship Id="rId31" Type="http://schemas.openxmlformats.org/officeDocument/2006/relationships/slideLayout" Target="../slideLayouts/slideLayout161.xml"/><Relationship Id="rId44" Type="http://schemas.openxmlformats.org/officeDocument/2006/relationships/slideLayout" Target="../slideLayouts/slideLayout174.xml"/><Relationship Id="rId52" Type="http://schemas.openxmlformats.org/officeDocument/2006/relationships/slideLayout" Target="../slideLayouts/slideLayout18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26" Type="http://schemas.openxmlformats.org/officeDocument/2006/relationships/tags" Target="../tags/tag7.xml"/><Relationship Id="rId39" Type="http://schemas.openxmlformats.org/officeDocument/2006/relationships/tags" Target="../tags/tag20.xml"/><Relationship Id="rId21" Type="http://schemas.openxmlformats.org/officeDocument/2006/relationships/vmlDrawing" Target="../drawings/vmlDrawing2.vml"/><Relationship Id="rId34" Type="http://schemas.openxmlformats.org/officeDocument/2006/relationships/tags" Target="../tags/tag15.xml"/><Relationship Id="rId42" Type="http://schemas.openxmlformats.org/officeDocument/2006/relationships/oleObject" Target="../embeddings/oleObject2.bin"/><Relationship Id="rId7" Type="http://schemas.openxmlformats.org/officeDocument/2006/relationships/slideLayout" Target="../slideLayouts/slideLayout195.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20" Type="http://schemas.openxmlformats.org/officeDocument/2006/relationships/theme" Target="../theme/theme5.xml"/><Relationship Id="rId29" Type="http://schemas.openxmlformats.org/officeDocument/2006/relationships/tags" Target="../tags/tag10.xml"/><Relationship Id="rId41" Type="http://schemas.openxmlformats.org/officeDocument/2006/relationships/tags" Target="../tags/tag22.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24" Type="http://schemas.openxmlformats.org/officeDocument/2006/relationships/tags" Target="../tags/tag5.xml"/><Relationship Id="rId32" Type="http://schemas.openxmlformats.org/officeDocument/2006/relationships/tags" Target="../tags/tag13.xml"/><Relationship Id="rId37" Type="http://schemas.openxmlformats.org/officeDocument/2006/relationships/tags" Target="../tags/tag18.xml"/><Relationship Id="rId40" Type="http://schemas.openxmlformats.org/officeDocument/2006/relationships/tags" Target="../tags/tag21.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23" Type="http://schemas.openxmlformats.org/officeDocument/2006/relationships/tags" Target="../tags/tag4.xml"/><Relationship Id="rId28" Type="http://schemas.openxmlformats.org/officeDocument/2006/relationships/tags" Target="../tags/tag9.xml"/><Relationship Id="rId36" Type="http://schemas.openxmlformats.org/officeDocument/2006/relationships/tags" Target="../tags/tag17.xml"/><Relationship Id="rId10" Type="http://schemas.openxmlformats.org/officeDocument/2006/relationships/slideLayout" Target="../slideLayouts/slideLayout198.xml"/><Relationship Id="rId19" Type="http://schemas.openxmlformats.org/officeDocument/2006/relationships/slideLayout" Target="../slideLayouts/slideLayout207.xml"/><Relationship Id="rId31" Type="http://schemas.openxmlformats.org/officeDocument/2006/relationships/tags" Target="../tags/tag12.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 Id="rId22" Type="http://schemas.openxmlformats.org/officeDocument/2006/relationships/tags" Target="../tags/tag3.xml"/><Relationship Id="rId27" Type="http://schemas.openxmlformats.org/officeDocument/2006/relationships/tags" Target="../tags/tag8.xml"/><Relationship Id="rId30" Type="http://schemas.openxmlformats.org/officeDocument/2006/relationships/tags" Target="../tags/tag11.xml"/><Relationship Id="rId35" Type="http://schemas.openxmlformats.org/officeDocument/2006/relationships/tags" Target="../tags/tag16.xml"/><Relationship Id="rId43" Type="http://schemas.openxmlformats.org/officeDocument/2006/relationships/image" Target="../media/image24.emf"/><Relationship Id="rId8" Type="http://schemas.openxmlformats.org/officeDocument/2006/relationships/slideLayout" Target="../slideLayouts/slideLayout196.xml"/><Relationship Id="rId3" Type="http://schemas.openxmlformats.org/officeDocument/2006/relationships/slideLayout" Target="../slideLayouts/slideLayout191.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5" Type="http://schemas.openxmlformats.org/officeDocument/2006/relationships/tags" Target="../tags/tag6.xml"/><Relationship Id="rId33" Type="http://schemas.openxmlformats.org/officeDocument/2006/relationships/tags" Target="../tags/tag14.xml"/><Relationship Id="rId38" Type="http://schemas.openxmlformats.org/officeDocument/2006/relationships/tags" Target="../tags/tag19.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20.xml"/><Relationship Id="rId18" Type="http://schemas.openxmlformats.org/officeDocument/2006/relationships/tags" Target="../tags/tag127.xml"/><Relationship Id="rId26" Type="http://schemas.openxmlformats.org/officeDocument/2006/relationships/tags" Target="../tags/tag135.xml"/><Relationship Id="rId39" Type="http://schemas.openxmlformats.org/officeDocument/2006/relationships/image" Target="../media/image24.emf"/><Relationship Id="rId21" Type="http://schemas.openxmlformats.org/officeDocument/2006/relationships/tags" Target="../tags/tag130.xml"/><Relationship Id="rId34" Type="http://schemas.openxmlformats.org/officeDocument/2006/relationships/tags" Target="../tags/tag143.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17" Type="http://schemas.openxmlformats.org/officeDocument/2006/relationships/tags" Target="../tags/tag126.xml"/><Relationship Id="rId25" Type="http://schemas.openxmlformats.org/officeDocument/2006/relationships/tags" Target="../tags/tag134.xml"/><Relationship Id="rId33" Type="http://schemas.openxmlformats.org/officeDocument/2006/relationships/tags" Target="../tags/tag142.xml"/><Relationship Id="rId38" Type="http://schemas.openxmlformats.org/officeDocument/2006/relationships/oleObject" Target="../embeddings/oleObject21.bin"/><Relationship Id="rId2" Type="http://schemas.openxmlformats.org/officeDocument/2006/relationships/slideLayout" Target="../slideLayouts/slideLayout209.xml"/><Relationship Id="rId16" Type="http://schemas.openxmlformats.org/officeDocument/2006/relationships/vmlDrawing" Target="../drawings/vmlDrawing21.vml"/><Relationship Id="rId20" Type="http://schemas.openxmlformats.org/officeDocument/2006/relationships/tags" Target="../tags/tag129.xml"/><Relationship Id="rId29" Type="http://schemas.openxmlformats.org/officeDocument/2006/relationships/tags" Target="../tags/tag138.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24" Type="http://schemas.openxmlformats.org/officeDocument/2006/relationships/tags" Target="../tags/tag133.xml"/><Relationship Id="rId32" Type="http://schemas.openxmlformats.org/officeDocument/2006/relationships/tags" Target="../tags/tag141.xml"/><Relationship Id="rId37" Type="http://schemas.openxmlformats.org/officeDocument/2006/relationships/tags" Target="../tags/tag146.xml"/><Relationship Id="rId5" Type="http://schemas.openxmlformats.org/officeDocument/2006/relationships/slideLayout" Target="../slideLayouts/slideLayout212.xml"/><Relationship Id="rId15" Type="http://schemas.openxmlformats.org/officeDocument/2006/relationships/theme" Target="../theme/theme6.xml"/><Relationship Id="rId23" Type="http://schemas.openxmlformats.org/officeDocument/2006/relationships/tags" Target="../tags/tag132.xml"/><Relationship Id="rId28" Type="http://schemas.openxmlformats.org/officeDocument/2006/relationships/tags" Target="../tags/tag137.xml"/><Relationship Id="rId36" Type="http://schemas.openxmlformats.org/officeDocument/2006/relationships/tags" Target="../tags/tag145.xml"/><Relationship Id="rId10" Type="http://schemas.openxmlformats.org/officeDocument/2006/relationships/slideLayout" Target="../slideLayouts/slideLayout217.xml"/><Relationship Id="rId19" Type="http://schemas.openxmlformats.org/officeDocument/2006/relationships/tags" Target="../tags/tag128.xml"/><Relationship Id="rId31" Type="http://schemas.openxmlformats.org/officeDocument/2006/relationships/tags" Target="../tags/tag140.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slideLayout" Target="../slideLayouts/slideLayout221.xml"/><Relationship Id="rId22" Type="http://schemas.openxmlformats.org/officeDocument/2006/relationships/tags" Target="../tags/tag131.xml"/><Relationship Id="rId27" Type="http://schemas.openxmlformats.org/officeDocument/2006/relationships/tags" Target="../tags/tag136.xml"/><Relationship Id="rId30" Type="http://schemas.openxmlformats.org/officeDocument/2006/relationships/tags" Target="../tags/tag139.xml"/><Relationship Id="rId35" Type="http://schemas.openxmlformats.org/officeDocument/2006/relationships/tags" Target="../tags/tag144.xml"/><Relationship Id="rId8" Type="http://schemas.openxmlformats.org/officeDocument/2006/relationships/slideLayout" Target="../slideLayouts/slideLayout215.xml"/><Relationship Id="rId3" Type="http://schemas.openxmlformats.org/officeDocument/2006/relationships/slideLayout" Target="../slideLayouts/slideLayout210.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34.xml"/><Relationship Id="rId18" Type="http://schemas.openxmlformats.org/officeDocument/2006/relationships/tags" Target="../tags/tag235.xml"/><Relationship Id="rId26" Type="http://schemas.openxmlformats.org/officeDocument/2006/relationships/tags" Target="../tags/tag243.xml"/><Relationship Id="rId39" Type="http://schemas.openxmlformats.org/officeDocument/2006/relationships/image" Target="../media/image24.emf"/><Relationship Id="rId21" Type="http://schemas.openxmlformats.org/officeDocument/2006/relationships/tags" Target="../tags/tag238.xml"/><Relationship Id="rId34" Type="http://schemas.openxmlformats.org/officeDocument/2006/relationships/tags" Target="../tags/tag251.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vmlDrawing" Target="../drawings/vmlDrawing36.vml"/><Relationship Id="rId25" Type="http://schemas.openxmlformats.org/officeDocument/2006/relationships/tags" Target="../tags/tag242.xml"/><Relationship Id="rId33" Type="http://schemas.openxmlformats.org/officeDocument/2006/relationships/tags" Target="../tags/tag250.xml"/><Relationship Id="rId38" Type="http://schemas.openxmlformats.org/officeDocument/2006/relationships/oleObject" Target="../embeddings/oleObject36.bin"/><Relationship Id="rId2" Type="http://schemas.openxmlformats.org/officeDocument/2006/relationships/slideLayout" Target="../slideLayouts/slideLayout223.xml"/><Relationship Id="rId16" Type="http://schemas.openxmlformats.org/officeDocument/2006/relationships/theme" Target="../theme/theme7.xml"/><Relationship Id="rId20" Type="http://schemas.openxmlformats.org/officeDocument/2006/relationships/tags" Target="../tags/tag237.xml"/><Relationship Id="rId29" Type="http://schemas.openxmlformats.org/officeDocument/2006/relationships/tags" Target="../tags/tag246.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24" Type="http://schemas.openxmlformats.org/officeDocument/2006/relationships/tags" Target="../tags/tag241.xml"/><Relationship Id="rId32" Type="http://schemas.openxmlformats.org/officeDocument/2006/relationships/tags" Target="../tags/tag249.xml"/><Relationship Id="rId37" Type="http://schemas.openxmlformats.org/officeDocument/2006/relationships/tags" Target="../tags/tag254.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23" Type="http://schemas.openxmlformats.org/officeDocument/2006/relationships/tags" Target="../tags/tag240.xml"/><Relationship Id="rId28" Type="http://schemas.openxmlformats.org/officeDocument/2006/relationships/tags" Target="../tags/tag245.xml"/><Relationship Id="rId36" Type="http://schemas.openxmlformats.org/officeDocument/2006/relationships/tags" Target="../tags/tag253.xml"/><Relationship Id="rId10" Type="http://schemas.openxmlformats.org/officeDocument/2006/relationships/slideLayout" Target="../slideLayouts/slideLayout231.xml"/><Relationship Id="rId19" Type="http://schemas.openxmlformats.org/officeDocument/2006/relationships/tags" Target="../tags/tag236.xml"/><Relationship Id="rId31" Type="http://schemas.openxmlformats.org/officeDocument/2006/relationships/tags" Target="../tags/tag248.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 Id="rId22" Type="http://schemas.openxmlformats.org/officeDocument/2006/relationships/tags" Target="../tags/tag239.xml"/><Relationship Id="rId27" Type="http://schemas.openxmlformats.org/officeDocument/2006/relationships/tags" Target="../tags/tag244.xml"/><Relationship Id="rId30" Type="http://schemas.openxmlformats.org/officeDocument/2006/relationships/tags" Target="../tags/tag247.xml"/><Relationship Id="rId35" Type="http://schemas.openxmlformats.org/officeDocument/2006/relationships/tags" Target="../tags/tag252.xml"/><Relationship Id="rId8" Type="http://schemas.openxmlformats.org/officeDocument/2006/relationships/slideLayout" Target="../slideLayouts/slideLayout229.xml"/><Relationship Id="rId3" Type="http://schemas.openxmlformats.org/officeDocument/2006/relationships/slideLayout" Target="../slideLayouts/slideLayout224.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49.xml"/><Relationship Id="rId18" Type="http://schemas.openxmlformats.org/officeDocument/2006/relationships/vmlDrawing" Target="../drawings/vmlDrawing52.vml"/><Relationship Id="rId26" Type="http://schemas.openxmlformats.org/officeDocument/2006/relationships/tags" Target="../tags/tag357.xml"/><Relationship Id="rId39" Type="http://schemas.openxmlformats.org/officeDocument/2006/relationships/oleObject" Target="../embeddings/oleObject52.bin"/><Relationship Id="rId21" Type="http://schemas.openxmlformats.org/officeDocument/2006/relationships/tags" Target="../tags/tag352.xml"/><Relationship Id="rId34" Type="http://schemas.openxmlformats.org/officeDocument/2006/relationships/tags" Target="../tags/tag365.xml"/><Relationship Id="rId7" Type="http://schemas.openxmlformats.org/officeDocument/2006/relationships/slideLayout" Target="../slideLayouts/slideLayout243.xml"/><Relationship Id="rId2" Type="http://schemas.openxmlformats.org/officeDocument/2006/relationships/slideLayout" Target="../slideLayouts/slideLayout238.xml"/><Relationship Id="rId16" Type="http://schemas.openxmlformats.org/officeDocument/2006/relationships/slideLayout" Target="../slideLayouts/slideLayout252.xml"/><Relationship Id="rId20" Type="http://schemas.openxmlformats.org/officeDocument/2006/relationships/tags" Target="../tags/tag351.xml"/><Relationship Id="rId29" Type="http://schemas.openxmlformats.org/officeDocument/2006/relationships/tags" Target="../tags/tag360.xml"/><Relationship Id="rId41" Type="http://schemas.openxmlformats.org/officeDocument/2006/relationships/image" Target="../media/image33.wmf"/><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24" Type="http://schemas.openxmlformats.org/officeDocument/2006/relationships/tags" Target="../tags/tag355.xml"/><Relationship Id="rId32" Type="http://schemas.openxmlformats.org/officeDocument/2006/relationships/tags" Target="../tags/tag363.xml"/><Relationship Id="rId37" Type="http://schemas.openxmlformats.org/officeDocument/2006/relationships/tags" Target="../tags/tag368.xml"/><Relationship Id="rId40" Type="http://schemas.openxmlformats.org/officeDocument/2006/relationships/image" Target="../media/image24.emf"/><Relationship Id="rId5" Type="http://schemas.openxmlformats.org/officeDocument/2006/relationships/slideLayout" Target="../slideLayouts/slideLayout241.xml"/><Relationship Id="rId15" Type="http://schemas.openxmlformats.org/officeDocument/2006/relationships/slideLayout" Target="../slideLayouts/slideLayout251.xml"/><Relationship Id="rId23" Type="http://schemas.openxmlformats.org/officeDocument/2006/relationships/tags" Target="../tags/tag354.xml"/><Relationship Id="rId28" Type="http://schemas.openxmlformats.org/officeDocument/2006/relationships/tags" Target="../tags/tag359.xml"/><Relationship Id="rId36" Type="http://schemas.openxmlformats.org/officeDocument/2006/relationships/tags" Target="../tags/tag367.xml"/><Relationship Id="rId10" Type="http://schemas.openxmlformats.org/officeDocument/2006/relationships/slideLayout" Target="../slideLayouts/slideLayout246.xml"/><Relationship Id="rId19" Type="http://schemas.openxmlformats.org/officeDocument/2006/relationships/tags" Target="../tags/tag350.xml"/><Relationship Id="rId31" Type="http://schemas.openxmlformats.org/officeDocument/2006/relationships/tags" Target="../tags/tag362.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slideLayout" Target="../slideLayouts/slideLayout250.xml"/><Relationship Id="rId22" Type="http://schemas.openxmlformats.org/officeDocument/2006/relationships/tags" Target="../tags/tag353.xml"/><Relationship Id="rId27" Type="http://schemas.openxmlformats.org/officeDocument/2006/relationships/tags" Target="../tags/tag358.xml"/><Relationship Id="rId30" Type="http://schemas.openxmlformats.org/officeDocument/2006/relationships/tags" Target="../tags/tag361.xml"/><Relationship Id="rId35" Type="http://schemas.openxmlformats.org/officeDocument/2006/relationships/tags" Target="../tags/tag366.xml"/><Relationship Id="rId8" Type="http://schemas.openxmlformats.org/officeDocument/2006/relationships/slideLayout" Target="../slideLayouts/slideLayout244.xml"/><Relationship Id="rId3" Type="http://schemas.openxmlformats.org/officeDocument/2006/relationships/slideLayout" Target="../slideLayouts/slideLayout239.xml"/><Relationship Id="rId12" Type="http://schemas.openxmlformats.org/officeDocument/2006/relationships/slideLayout" Target="../slideLayouts/slideLayout248.xml"/><Relationship Id="rId17" Type="http://schemas.openxmlformats.org/officeDocument/2006/relationships/theme" Target="../theme/theme8.xml"/><Relationship Id="rId25" Type="http://schemas.openxmlformats.org/officeDocument/2006/relationships/tags" Target="../tags/tag356.xml"/><Relationship Id="rId33" Type="http://schemas.openxmlformats.org/officeDocument/2006/relationships/tags" Target="../tags/tag364.xml"/><Relationship Id="rId38" Type="http://schemas.openxmlformats.org/officeDocument/2006/relationships/tags" Target="../tags/tag369.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65.xml"/><Relationship Id="rId18" Type="http://schemas.openxmlformats.org/officeDocument/2006/relationships/slideLayout" Target="../slideLayouts/slideLayout270.xml"/><Relationship Id="rId26" Type="http://schemas.openxmlformats.org/officeDocument/2006/relationships/tags" Target="../tags/tag461.xml"/><Relationship Id="rId39" Type="http://schemas.openxmlformats.org/officeDocument/2006/relationships/tags" Target="../tags/tag474.xml"/><Relationship Id="rId21" Type="http://schemas.openxmlformats.org/officeDocument/2006/relationships/slideLayout" Target="../slideLayouts/slideLayout273.xml"/><Relationship Id="rId34" Type="http://schemas.openxmlformats.org/officeDocument/2006/relationships/tags" Target="../tags/tag469.xml"/><Relationship Id="rId42" Type="http://schemas.openxmlformats.org/officeDocument/2006/relationships/tags" Target="../tags/tag477.xml"/><Relationship Id="rId7" Type="http://schemas.openxmlformats.org/officeDocument/2006/relationships/slideLayout" Target="../slideLayouts/slideLayout259.xml"/><Relationship Id="rId2" Type="http://schemas.openxmlformats.org/officeDocument/2006/relationships/slideLayout" Target="../slideLayouts/slideLayout254.xml"/><Relationship Id="rId16" Type="http://schemas.openxmlformats.org/officeDocument/2006/relationships/slideLayout" Target="../slideLayouts/slideLayout268.xml"/><Relationship Id="rId29" Type="http://schemas.openxmlformats.org/officeDocument/2006/relationships/tags" Target="../tags/tag46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24" Type="http://schemas.openxmlformats.org/officeDocument/2006/relationships/tags" Target="../tags/tag459.xml"/><Relationship Id="rId32" Type="http://schemas.openxmlformats.org/officeDocument/2006/relationships/tags" Target="../tags/tag467.xml"/><Relationship Id="rId37" Type="http://schemas.openxmlformats.org/officeDocument/2006/relationships/tags" Target="../tags/tag472.xml"/><Relationship Id="rId40" Type="http://schemas.openxmlformats.org/officeDocument/2006/relationships/tags" Target="../tags/tag475.xml"/><Relationship Id="rId45" Type="http://schemas.openxmlformats.org/officeDocument/2006/relationships/oleObject" Target="../embeddings/oleObject67.bin"/><Relationship Id="rId5" Type="http://schemas.openxmlformats.org/officeDocument/2006/relationships/slideLayout" Target="../slideLayouts/slideLayout257.xml"/><Relationship Id="rId15" Type="http://schemas.openxmlformats.org/officeDocument/2006/relationships/slideLayout" Target="../slideLayouts/slideLayout267.xml"/><Relationship Id="rId23" Type="http://schemas.openxmlformats.org/officeDocument/2006/relationships/vmlDrawing" Target="../drawings/vmlDrawing67.vml"/><Relationship Id="rId28" Type="http://schemas.openxmlformats.org/officeDocument/2006/relationships/tags" Target="../tags/tag463.xml"/><Relationship Id="rId36" Type="http://schemas.openxmlformats.org/officeDocument/2006/relationships/tags" Target="../tags/tag471.xml"/><Relationship Id="rId10" Type="http://schemas.openxmlformats.org/officeDocument/2006/relationships/slideLayout" Target="../slideLayouts/slideLayout262.xml"/><Relationship Id="rId19" Type="http://schemas.openxmlformats.org/officeDocument/2006/relationships/slideLayout" Target="../slideLayouts/slideLayout271.xml"/><Relationship Id="rId31" Type="http://schemas.openxmlformats.org/officeDocument/2006/relationships/tags" Target="../tags/tag466.xml"/><Relationship Id="rId44" Type="http://schemas.openxmlformats.org/officeDocument/2006/relationships/tags" Target="../tags/tag479.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 Id="rId22" Type="http://schemas.openxmlformats.org/officeDocument/2006/relationships/theme" Target="../theme/theme9.xml"/><Relationship Id="rId27" Type="http://schemas.openxmlformats.org/officeDocument/2006/relationships/tags" Target="../tags/tag462.xml"/><Relationship Id="rId30" Type="http://schemas.openxmlformats.org/officeDocument/2006/relationships/tags" Target="../tags/tag465.xml"/><Relationship Id="rId35" Type="http://schemas.openxmlformats.org/officeDocument/2006/relationships/tags" Target="../tags/tag470.xml"/><Relationship Id="rId43" Type="http://schemas.openxmlformats.org/officeDocument/2006/relationships/tags" Target="../tags/tag478.xml"/><Relationship Id="rId8" Type="http://schemas.openxmlformats.org/officeDocument/2006/relationships/slideLayout" Target="../slideLayouts/slideLayout260.xml"/><Relationship Id="rId3" Type="http://schemas.openxmlformats.org/officeDocument/2006/relationships/slideLayout" Target="../slideLayouts/slideLayout255.xml"/><Relationship Id="rId12" Type="http://schemas.openxmlformats.org/officeDocument/2006/relationships/slideLayout" Target="../slideLayouts/slideLayout264.xml"/><Relationship Id="rId17" Type="http://schemas.openxmlformats.org/officeDocument/2006/relationships/slideLayout" Target="../slideLayouts/slideLayout269.xml"/><Relationship Id="rId25" Type="http://schemas.openxmlformats.org/officeDocument/2006/relationships/tags" Target="../tags/tag460.xml"/><Relationship Id="rId33" Type="http://schemas.openxmlformats.org/officeDocument/2006/relationships/tags" Target="../tags/tag468.xml"/><Relationship Id="rId38" Type="http://schemas.openxmlformats.org/officeDocument/2006/relationships/tags" Target="../tags/tag473.xml"/><Relationship Id="rId46" Type="http://schemas.openxmlformats.org/officeDocument/2006/relationships/image" Target="../media/image25.emf"/><Relationship Id="rId20" Type="http://schemas.openxmlformats.org/officeDocument/2006/relationships/slideLayout" Target="../slideLayouts/slideLayout272.xml"/><Relationship Id="rId41" Type="http://schemas.openxmlformats.org/officeDocument/2006/relationships/tags" Target="../tags/tag4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Immunization, Vaccines and Biologicals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GB" smtClean="0"/>
              <a:pPr/>
              <a:t>‹#›</a:t>
            </a:fld>
            <a:endParaRPr lang="en-GB"/>
          </a:p>
        </p:txBody>
      </p:sp>
    </p:spTree>
    <p:extLst>
      <p:ext uri="{BB962C8B-B14F-4D97-AF65-F5344CB8AC3E}">
        <p14:creationId xmlns:p14="http://schemas.microsoft.com/office/powerpoint/2010/main" val="460026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38" name="think-cell Slide" r:id="rId25" imgW="592" imgH="591" progId="TCLayout.ActiveDocument.1">
                  <p:embed/>
                </p:oleObj>
              </mc:Choice>
              <mc:Fallback>
                <p:oleObj name="think-cell Slide" r:id="rId25"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5"/>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6"/>
            </p:custDataLst>
          </p:nvPr>
        </p:nvSpPr>
        <p:spPr>
          <a:xfrm>
            <a:off x="554736" y="172212"/>
            <a:ext cx="11082528" cy="384721"/>
          </a:xfrm>
          <a:prstGeom prst="rect">
            <a:avLst/>
          </a:prstGeom>
        </p:spPr>
        <p:txBody>
          <a:bodyPr vert="horz" wrap="square" lIns="0" tIns="0" rIns="0" bIns="0" rtlCol="0" anchor="t" anchorCtr="0">
            <a:spAutoFit/>
          </a:bodyPr>
          <a:lstStyle/>
          <a:p>
            <a:pPr lvl="0"/>
            <a:r>
              <a:rPr lang="en-US"/>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7"/>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399032"/>
              <a:ext cx="11082528" cy="4818888"/>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8"/>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9"/>
            </p:custDataLst>
          </p:nvPr>
        </p:nvSpPr>
        <p:spPr>
          <a:xfrm>
            <a:off x="5987738" y="1874464"/>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1874464"/>
            <a:ext cx="2484655" cy="163121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6" name="LegendBoxes" hidden="1">
            <a:extLst>
              <a:ext uri="{FF2B5EF4-FFF2-40B4-BE49-F238E27FC236}">
                <a16:creationId xmlns:a16="http://schemas.microsoft.com/office/drawing/2014/main" id="{2158B4C2-7070-4970-9075-074579651292}"/>
              </a:ext>
            </a:extLst>
          </p:cNvPr>
          <p:cNvGrpSpPr/>
          <p:nvPr userDrawn="1"/>
        </p:nvGrpSpPr>
        <p:grpSpPr>
          <a:xfrm>
            <a:off x="10714801" y="4381500"/>
            <a:ext cx="922463" cy="1717282"/>
            <a:chOff x="10554770" y="4322824"/>
            <a:chExt cx="922463" cy="1717282"/>
          </a:xfrm>
        </p:grpSpPr>
        <p:sp>
          <p:nvSpPr>
            <p:cNvPr id="147" name="RectangleLegend1">
              <a:extLst>
                <a:ext uri="{FF2B5EF4-FFF2-40B4-BE49-F238E27FC236}">
                  <a16:creationId xmlns:a16="http://schemas.microsoft.com/office/drawing/2014/main" id="{379EC487-940B-4265-95EA-3CF79E6CCE55}"/>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48" name="RectangleLegend2">
              <a:extLst>
                <a:ext uri="{FF2B5EF4-FFF2-40B4-BE49-F238E27FC236}">
                  <a16:creationId xmlns:a16="http://schemas.microsoft.com/office/drawing/2014/main" id="{DC88818F-F297-43BB-9A43-2422F2B83A55}"/>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49" name="RectangleLegend3">
              <a:extLst>
                <a:ext uri="{FF2B5EF4-FFF2-40B4-BE49-F238E27FC236}">
                  <a16:creationId xmlns:a16="http://schemas.microsoft.com/office/drawing/2014/main" id="{9816F140-9A98-49D2-977D-9B52999B3367}"/>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50" name="RectangleLegend4">
              <a:extLst>
                <a:ext uri="{FF2B5EF4-FFF2-40B4-BE49-F238E27FC236}">
                  <a16:creationId xmlns:a16="http://schemas.microsoft.com/office/drawing/2014/main" id="{E7C4606A-A53F-435D-8A35-C2D915A32B2A}"/>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51" name="RectangleLegend5">
              <a:extLst>
                <a:ext uri="{FF2B5EF4-FFF2-40B4-BE49-F238E27FC236}">
                  <a16:creationId xmlns:a16="http://schemas.microsoft.com/office/drawing/2014/main" id="{FD0F07AB-B842-40A6-8158-C6EACA4D7043}"/>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52" name="Legend1">
              <a:extLst>
                <a:ext uri="{FF2B5EF4-FFF2-40B4-BE49-F238E27FC236}">
                  <a16:creationId xmlns:a16="http://schemas.microsoft.com/office/drawing/2014/main" id="{2CAAF451-70AF-4DB0-A7C2-B67E73F2DC8C}"/>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3" name="Legend2">
              <a:extLst>
                <a:ext uri="{FF2B5EF4-FFF2-40B4-BE49-F238E27FC236}">
                  <a16:creationId xmlns:a16="http://schemas.microsoft.com/office/drawing/2014/main" id="{42990AC1-9FE9-4C07-841E-21C2FFF810CF}"/>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4" name="Legend3">
              <a:extLst>
                <a:ext uri="{FF2B5EF4-FFF2-40B4-BE49-F238E27FC236}">
                  <a16:creationId xmlns:a16="http://schemas.microsoft.com/office/drawing/2014/main" id="{F6F89546-15EF-48A6-8CAD-1604BC838B33}"/>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5" name="Legend4">
              <a:extLst>
                <a:ext uri="{FF2B5EF4-FFF2-40B4-BE49-F238E27FC236}">
                  <a16:creationId xmlns:a16="http://schemas.microsoft.com/office/drawing/2014/main" id="{A6A85DAF-9B0F-4C6A-9A37-364FF621CA74}"/>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6" name="Legend5">
              <a:extLst>
                <a:ext uri="{FF2B5EF4-FFF2-40B4-BE49-F238E27FC236}">
                  <a16:creationId xmlns:a16="http://schemas.microsoft.com/office/drawing/2014/main" id="{06E8EAAF-EFFD-46C7-9BBA-63ACDCA4EC39}"/>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grpSp>
        <p:nvGrpSpPr>
          <p:cNvPr id="157" name="LegendLines" hidden="1">
            <a:extLst>
              <a:ext uri="{FF2B5EF4-FFF2-40B4-BE49-F238E27FC236}">
                <a16:creationId xmlns:a16="http://schemas.microsoft.com/office/drawing/2014/main" id="{14507677-EABF-4F00-AEF6-AD841D8DFDD2}"/>
              </a:ext>
            </a:extLst>
          </p:cNvPr>
          <p:cNvGrpSpPr/>
          <p:nvPr userDrawn="1"/>
        </p:nvGrpSpPr>
        <p:grpSpPr>
          <a:xfrm>
            <a:off x="10317304" y="3150831"/>
            <a:ext cx="1319960" cy="958286"/>
            <a:chOff x="10162879" y="3243772"/>
            <a:chExt cx="1319960" cy="958286"/>
          </a:xfrm>
        </p:grpSpPr>
        <p:sp>
          <p:nvSpPr>
            <p:cNvPr id="158" name="Legend1">
              <a:extLst>
                <a:ext uri="{FF2B5EF4-FFF2-40B4-BE49-F238E27FC236}">
                  <a16:creationId xmlns:a16="http://schemas.microsoft.com/office/drawing/2014/main" id="{30B7C886-F3A4-457E-AA05-AC7FE391B524}"/>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9" name="Legend2">
              <a:extLst>
                <a:ext uri="{FF2B5EF4-FFF2-40B4-BE49-F238E27FC236}">
                  <a16:creationId xmlns:a16="http://schemas.microsoft.com/office/drawing/2014/main" id="{D58E36DB-226C-4DC2-A542-CA2DC06237EC}"/>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0" name="Legend3">
              <a:extLst>
                <a:ext uri="{FF2B5EF4-FFF2-40B4-BE49-F238E27FC236}">
                  <a16:creationId xmlns:a16="http://schemas.microsoft.com/office/drawing/2014/main" id="{9B255207-0C46-4B12-BCF2-E308280B971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1" name="LineLegend3">
              <a:extLst>
                <a:ext uri="{FF2B5EF4-FFF2-40B4-BE49-F238E27FC236}">
                  <a16:creationId xmlns:a16="http://schemas.microsoft.com/office/drawing/2014/main" id="{1756B2E5-AAD1-4147-ADA6-58981440C73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2" name="LineLegend2">
              <a:extLst>
                <a:ext uri="{FF2B5EF4-FFF2-40B4-BE49-F238E27FC236}">
                  <a16:creationId xmlns:a16="http://schemas.microsoft.com/office/drawing/2014/main" id="{75E7C7ED-D2DB-401C-A6B9-4A61F9BE329E}"/>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3" name="LineLegend1">
              <a:extLst>
                <a:ext uri="{FF2B5EF4-FFF2-40B4-BE49-F238E27FC236}">
                  <a16:creationId xmlns:a16="http://schemas.microsoft.com/office/drawing/2014/main" id="{A868A205-634B-41FC-A2B3-B610E22F573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grpSp>
      <p:grpSp>
        <p:nvGrpSpPr>
          <p:cNvPr id="164" name="LegendMoons" hidden="1">
            <a:extLst>
              <a:ext uri="{FF2B5EF4-FFF2-40B4-BE49-F238E27FC236}">
                <a16:creationId xmlns:a16="http://schemas.microsoft.com/office/drawing/2014/main" id="{66A4250B-677E-4C4E-AF29-565E1756B4E6}"/>
              </a:ext>
            </a:extLst>
          </p:cNvPr>
          <p:cNvGrpSpPr/>
          <p:nvPr userDrawn="1"/>
        </p:nvGrpSpPr>
        <p:grpSpPr>
          <a:xfrm>
            <a:off x="10684859" y="1146588"/>
            <a:ext cx="948949" cy="1731859"/>
            <a:chOff x="7716535" y="2630582"/>
            <a:chExt cx="948949" cy="1731859"/>
          </a:xfrm>
        </p:grpSpPr>
        <p:sp>
          <p:nvSpPr>
            <p:cNvPr id="165" name="Legend1">
              <a:extLst>
                <a:ext uri="{FF2B5EF4-FFF2-40B4-BE49-F238E27FC236}">
                  <a16:creationId xmlns:a16="http://schemas.microsoft.com/office/drawing/2014/main" id="{3A16F2B1-DABD-4244-BECC-395671CB9AD9}"/>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6" name="Legend2">
              <a:extLst>
                <a:ext uri="{FF2B5EF4-FFF2-40B4-BE49-F238E27FC236}">
                  <a16:creationId xmlns:a16="http://schemas.microsoft.com/office/drawing/2014/main" id="{8AAB6DFA-45A6-4DEF-BF38-832804EF80B2}"/>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7" name="Legend3">
              <a:extLst>
                <a:ext uri="{FF2B5EF4-FFF2-40B4-BE49-F238E27FC236}">
                  <a16:creationId xmlns:a16="http://schemas.microsoft.com/office/drawing/2014/main" id="{3048649E-EF9F-474C-B03C-62ADE0392297}"/>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8" name="Legend4">
              <a:extLst>
                <a:ext uri="{FF2B5EF4-FFF2-40B4-BE49-F238E27FC236}">
                  <a16:creationId xmlns:a16="http://schemas.microsoft.com/office/drawing/2014/main" id="{4DF192CD-E2C3-4E79-8630-7F138D27FAA8}"/>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9" name="Legend5">
              <a:extLst>
                <a:ext uri="{FF2B5EF4-FFF2-40B4-BE49-F238E27FC236}">
                  <a16:creationId xmlns:a16="http://schemas.microsoft.com/office/drawing/2014/main" id="{F17DDB48-40F6-4778-BB7C-991F3C552CE1}"/>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0" name="MoonLegend1">
              <a:extLst>
                <a:ext uri="{FF2B5EF4-FFF2-40B4-BE49-F238E27FC236}">
                  <a16:creationId xmlns:a16="http://schemas.microsoft.com/office/drawing/2014/main" id="{E325A43E-3E33-4930-BE7D-513DE821B49C}"/>
                </a:ext>
              </a:extLst>
            </p:cNvPr>
            <p:cNvGrpSpPr>
              <a:grpSpLocks noChangeAspect="1"/>
            </p:cNvGrpSpPr>
            <p:nvPr>
              <p:custDataLst>
                <p:tags r:id="rId10"/>
              </p:custDataLst>
            </p:nvPr>
          </p:nvGrpSpPr>
          <p:grpSpPr>
            <a:xfrm>
              <a:off x="7716535" y="2630582"/>
              <a:ext cx="228600" cy="228600"/>
              <a:chOff x="762000" y="1270000"/>
              <a:chExt cx="254000" cy="254000"/>
            </a:xfrm>
          </p:grpSpPr>
          <p:sp>
            <p:nvSpPr>
              <p:cNvPr id="223" name="Oval 222">
                <a:extLst>
                  <a:ext uri="{FF2B5EF4-FFF2-40B4-BE49-F238E27FC236}">
                    <a16:creationId xmlns:a16="http://schemas.microsoft.com/office/drawing/2014/main" id="{502208D2-CD1A-4712-AF4D-09F82319A6AD}"/>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24" name="Arc 223">
                <a:extLst>
                  <a:ext uri="{FF2B5EF4-FFF2-40B4-BE49-F238E27FC236}">
                    <a16:creationId xmlns:a16="http://schemas.microsoft.com/office/drawing/2014/main" id="{81B1BDC0-71B2-4620-ABBF-AF5BAEF77D78}"/>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1" name="MoonLegend2">
              <a:extLst>
                <a:ext uri="{FF2B5EF4-FFF2-40B4-BE49-F238E27FC236}">
                  <a16:creationId xmlns:a16="http://schemas.microsoft.com/office/drawing/2014/main" id="{19F131A6-85CB-4AD6-A06B-5193162AD063}"/>
                </a:ext>
              </a:extLst>
            </p:cNvPr>
            <p:cNvGrpSpPr>
              <a:grpSpLocks noChangeAspect="1"/>
            </p:cNvGrpSpPr>
            <p:nvPr>
              <p:custDataLst>
                <p:tags r:id="rId11"/>
              </p:custDataLst>
            </p:nvPr>
          </p:nvGrpSpPr>
          <p:grpSpPr>
            <a:xfrm>
              <a:off x="7716535" y="3006395"/>
              <a:ext cx="228600" cy="228600"/>
              <a:chOff x="762000" y="1270000"/>
              <a:chExt cx="254000" cy="254000"/>
            </a:xfrm>
          </p:grpSpPr>
          <p:sp>
            <p:nvSpPr>
              <p:cNvPr id="221" name="Oval 220">
                <a:extLst>
                  <a:ext uri="{FF2B5EF4-FFF2-40B4-BE49-F238E27FC236}">
                    <a16:creationId xmlns:a16="http://schemas.microsoft.com/office/drawing/2014/main" id="{CB5D8F0C-A24D-4C23-8702-57B3F4C8D2C8}"/>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22" name="Arc 221">
                <a:extLst>
                  <a:ext uri="{FF2B5EF4-FFF2-40B4-BE49-F238E27FC236}">
                    <a16:creationId xmlns:a16="http://schemas.microsoft.com/office/drawing/2014/main" id="{49A7DA05-A2C9-43C6-8B99-0883F4108C99}"/>
                  </a:ext>
                </a:extLst>
              </p:cNvPr>
              <p:cNvSpPr/>
              <p:nvPr>
                <p:custDataLst>
                  <p:tags r:id="rId22"/>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2" name="MoonLegend3">
              <a:extLst>
                <a:ext uri="{FF2B5EF4-FFF2-40B4-BE49-F238E27FC236}">
                  <a16:creationId xmlns:a16="http://schemas.microsoft.com/office/drawing/2014/main" id="{D5846526-557E-406A-B4CE-BD6D0F4E670C}"/>
                </a:ext>
              </a:extLst>
            </p:cNvPr>
            <p:cNvGrpSpPr>
              <a:grpSpLocks noChangeAspect="1"/>
            </p:cNvGrpSpPr>
            <p:nvPr>
              <p:custDataLst>
                <p:tags r:id="rId12"/>
              </p:custDataLst>
            </p:nvPr>
          </p:nvGrpSpPr>
          <p:grpSpPr>
            <a:xfrm>
              <a:off x="7716535" y="3382210"/>
              <a:ext cx="228600" cy="228600"/>
              <a:chOff x="762000" y="1270000"/>
              <a:chExt cx="254000" cy="254000"/>
            </a:xfrm>
          </p:grpSpPr>
          <p:sp>
            <p:nvSpPr>
              <p:cNvPr id="219" name="Oval 218">
                <a:extLst>
                  <a:ext uri="{FF2B5EF4-FFF2-40B4-BE49-F238E27FC236}">
                    <a16:creationId xmlns:a16="http://schemas.microsoft.com/office/drawing/2014/main" id="{2E6DFB59-C2BA-4F0F-B3CE-3D41D5C09056}"/>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20" name="Arc 219">
                <a:extLst>
                  <a:ext uri="{FF2B5EF4-FFF2-40B4-BE49-F238E27FC236}">
                    <a16:creationId xmlns:a16="http://schemas.microsoft.com/office/drawing/2014/main" id="{88C508BD-0DFC-444E-B5D5-C5D8E79E44EE}"/>
                  </a:ext>
                </a:extLst>
              </p:cNvPr>
              <p:cNvSpPr/>
              <p:nvPr>
                <p:custDataLst>
                  <p:tags r:id="rId20"/>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3" name="MoonLegend4">
              <a:extLst>
                <a:ext uri="{FF2B5EF4-FFF2-40B4-BE49-F238E27FC236}">
                  <a16:creationId xmlns:a16="http://schemas.microsoft.com/office/drawing/2014/main" id="{85A9AEAF-42C3-405E-933E-2CFC97C51BB8}"/>
                </a:ext>
              </a:extLst>
            </p:cNvPr>
            <p:cNvGrpSpPr>
              <a:grpSpLocks noChangeAspect="1"/>
            </p:cNvGrpSpPr>
            <p:nvPr>
              <p:custDataLst>
                <p:tags r:id="rId13"/>
              </p:custDataLst>
            </p:nvPr>
          </p:nvGrpSpPr>
          <p:grpSpPr>
            <a:xfrm>
              <a:off x="7716535" y="3758025"/>
              <a:ext cx="228600" cy="228600"/>
              <a:chOff x="762000" y="1270000"/>
              <a:chExt cx="254000" cy="254000"/>
            </a:xfrm>
          </p:grpSpPr>
          <p:sp>
            <p:nvSpPr>
              <p:cNvPr id="217" name="Oval 216">
                <a:extLst>
                  <a:ext uri="{FF2B5EF4-FFF2-40B4-BE49-F238E27FC236}">
                    <a16:creationId xmlns:a16="http://schemas.microsoft.com/office/drawing/2014/main" id="{BC04D552-54D4-452F-B36D-B26D8DF62AFE}"/>
                  </a:ext>
                </a:extLst>
              </p:cNvPr>
              <p:cNvSpPr/>
              <p:nvPr>
                <p:custDataLst>
                  <p:tags r:id="rId1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8" name="Arc 217">
                <a:extLst>
                  <a:ext uri="{FF2B5EF4-FFF2-40B4-BE49-F238E27FC236}">
                    <a16:creationId xmlns:a16="http://schemas.microsoft.com/office/drawing/2014/main" id="{94A381D6-5B9C-4731-8CC1-EF095BA2345C}"/>
                  </a:ext>
                </a:extLst>
              </p:cNvPr>
              <p:cNvSpPr/>
              <p:nvPr>
                <p:custDataLst>
                  <p:tags r:id="rId18"/>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4" name="MoonLegend5">
              <a:extLst>
                <a:ext uri="{FF2B5EF4-FFF2-40B4-BE49-F238E27FC236}">
                  <a16:creationId xmlns:a16="http://schemas.microsoft.com/office/drawing/2014/main" id="{DD8F3B51-EA52-4C42-A46A-E5ACEBAFAD24}"/>
                </a:ext>
              </a:extLst>
            </p:cNvPr>
            <p:cNvGrpSpPr>
              <a:grpSpLocks noChangeAspect="1"/>
            </p:cNvGrpSpPr>
            <p:nvPr>
              <p:custDataLst>
                <p:tags r:id="rId14"/>
              </p:custDataLst>
            </p:nvPr>
          </p:nvGrpSpPr>
          <p:grpSpPr>
            <a:xfrm>
              <a:off x="7716535" y="4133841"/>
              <a:ext cx="228600" cy="228600"/>
              <a:chOff x="762000" y="1270000"/>
              <a:chExt cx="254000" cy="254000"/>
            </a:xfrm>
          </p:grpSpPr>
          <p:sp>
            <p:nvSpPr>
              <p:cNvPr id="215" name="Oval 214">
                <a:extLst>
                  <a:ext uri="{FF2B5EF4-FFF2-40B4-BE49-F238E27FC236}">
                    <a16:creationId xmlns:a16="http://schemas.microsoft.com/office/drawing/2014/main" id="{42F219B6-5632-4728-AE24-34BB86314787}"/>
                  </a:ext>
                </a:extLst>
              </p:cNvPr>
              <p:cNvSpPr/>
              <p:nvPr>
                <p:custDataLst>
                  <p:tags r:id="rId1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6" name="Arc 215">
                <a:extLst>
                  <a:ext uri="{FF2B5EF4-FFF2-40B4-BE49-F238E27FC236}">
                    <a16:creationId xmlns:a16="http://schemas.microsoft.com/office/drawing/2014/main" id="{D157541D-6626-49B4-90BC-E6119A72DD0B}"/>
                  </a:ext>
                </a:extLst>
              </p:cNvPr>
              <p:cNvSpPr/>
              <p:nvPr>
                <p:custDataLst>
                  <p:tags r:id="rId16"/>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cxnSp>
        <p:nvCxnSpPr>
          <p:cNvPr id="168" name="Straight Connector 167">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Freeform 76">
            <a:extLst>
              <a:ext uri="{FF2B5EF4-FFF2-40B4-BE49-F238E27FC236}">
                <a16:creationId xmlns:a16="http://schemas.microsoft.com/office/drawing/2014/main" id="{AEBE6396-A6F4-4CD0-A040-090C743A6E9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MSIPCMContentMarking" descr="{&quot;HashCode&quot;:2027334168,&quot;Placement&quot;:&quot;Header&quot;,&quot;Top&quot;:0.0,&quot;Left&quot;:0.0,&quot;SlideWidth&quot;:960,&quot;SlideHeight&quot;:540}">
            <a:extLst>
              <a:ext uri="{FF2B5EF4-FFF2-40B4-BE49-F238E27FC236}">
                <a16:creationId xmlns:a16="http://schemas.microsoft.com/office/drawing/2014/main" id="{BCF4BA2D-F0D6-4691-8AC0-B33DA9731B59}"/>
              </a:ext>
            </a:extLst>
          </p:cNvPr>
          <p:cNvSpPr txBox="1"/>
          <p:nvPr userDrawn="1"/>
        </p:nvSpPr>
        <p:spPr>
          <a:xfrm>
            <a:off x="0" y="0"/>
            <a:ext cx="1349761" cy="262344"/>
          </a:xfrm>
          <a:prstGeom prst="rect">
            <a:avLst/>
          </a:prstGeom>
          <a:ln w="6350">
            <a:noFill/>
            <a:miter lim="800000"/>
          </a:ln>
        </p:spPr>
        <p:txBody>
          <a:bodyPr vert="horz" wrap="square" lIns="0" tIns="0" rIns="0" bIns="0" rtlCol="0" anchor="ctr" anchorCtr="1">
            <a:noAutofit/>
          </a:bodyPr>
          <a:lstStyle/>
          <a:p>
            <a:pPr algn="l">
              <a:spcBef>
                <a:spcPts val="0"/>
              </a:spcBef>
              <a:spcAft>
                <a:spcPts val="0"/>
              </a:spcAft>
              <a:buNone/>
            </a:pPr>
            <a:r>
              <a:rPr lang="en-US" sz="1000">
                <a:solidFill>
                  <a:srgbClr val="000000"/>
                </a:solidFill>
                <a:latin typeface="Calibri" panose="020F0502020204030204" pitchFamily="34" charset="0"/>
              </a:rPr>
              <a:t>Classified as Internal</a:t>
            </a:r>
          </a:p>
        </p:txBody>
      </p:sp>
    </p:spTree>
    <p:extLst>
      <p:ext uri="{BB962C8B-B14F-4D97-AF65-F5344CB8AC3E}">
        <p14:creationId xmlns:p14="http://schemas.microsoft.com/office/powerpoint/2010/main" val="1096824095"/>
      </p:ext>
    </p:extLst>
  </p:cSld>
  <p:clrMap bg1="lt1" tx1="dk1" bg2="lt2" tx2="dk2" accent1="accent1" accent2="accent2" accent3="accent3" accent4="accent4" accent5="accent5" accent6="accent6" hlink="hlink" folHlink="folHlink"/>
  <p:sldLayoutIdLst>
    <p:sldLayoutId id="2147484071" r:id="rId1"/>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133174"/>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9FD3510A-415C-415B-B110-AE4B24C8CED3}" type="datetime1">
              <a:rPr lang="en-US" smtClean="0"/>
              <a:pPr/>
              <a:t>4/18/2022</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2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10210515" y="3899"/>
            <a:ext cx="1976400" cy="694800"/>
          </a:xfrm>
          <a:prstGeom prst="rect">
            <a:avLst/>
          </a:prstGeom>
          <a:blipFill dpi="0" rotWithShape="1">
            <a:blip r:embed="rId2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111414211"/>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 id="2147484006" r:id="rId18"/>
    <p:sldLayoutId id="2147484007" r:id="rId19"/>
  </p:sldLayoutIdLst>
  <p:hf hdr="0" ft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Immunization, Vaccines and Biologicals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GB" smtClean="0"/>
              <a:pPr/>
              <a:t>‹#›</a:t>
            </a:fld>
            <a:endParaRPr lang="en-GB"/>
          </a:p>
        </p:txBody>
      </p:sp>
    </p:spTree>
    <p:extLst>
      <p:ext uri="{BB962C8B-B14F-4D97-AF65-F5344CB8AC3E}">
        <p14:creationId xmlns:p14="http://schemas.microsoft.com/office/powerpoint/2010/main" val="146563746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 id="2147484026" r:id="rId18"/>
    <p:sldLayoutId id="2147484027" r:id="rId19"/>
    <p:sldLayoutId id="2147484028" r:id="rId20"/>
    <p:sldLayoutId id="2147484029" r:id="rId21"/>
    <p:sldLayoutId id="2147484030" r:id="rId22"/>
    <p:sldLayoutId id="2147484031" r:id="rId23"/>
    <p:sldLayoutId id="2147484032" r:id="rId24"/>
    <p:sldLayoutId id="2147484033" r:id="rId25"/>
    <p:sldLayoutId id="2147484034" r:id="rId26"/>
    <p:sldLayoutId id="2147484035" r:id="rId27"/>
    <p:sldLayoutId id="2147484036" r:id="rId28"/>
    <p:sldLayoutId id="2147484037" r:id="rId29"/>
    <p:sldLayoutId id="2147484038" r:id="rId30"/>
    <p:sldLayoutId id="2147484039" r:id="rId31"/>
    <p:sldLayoutId id="2147484040" r:id="rId32"/>
    <p:sldLayoutId id="2147484041" r:id="rId33"/>
    <p:sldLayoutId id="2147484042" r:id="rId34"/>
    <p:sldLayoutId id="2147484043" r:id="rId35"/>
    <p:sldLayoutId id="2147484044" r:id="rId36"/>
    <p:sldLayoutId id="2147484045" r:id="rId37"/>
    <p:sldLayoutId id="2147484046" r:id="rId38"/>
    <p:sldLayoutId id="2147484047" r:id="rId39"/>
    <p:sldLayoutId id="2147484048" r:id="rId40"/>
    <p:sldLayoutId id="2147484049" r:id="rId41"/>
    <p:sldLayoutId id="2147484050" r:id="rId42"/>
    <p:sldLayoutId id="2147484051" r:id="rId43"/>
    <p:sldLayoutId id="2147484052" r:id="rId44"/>
    <p:sldLayoutId id="2147484053" r:id="rId45"/>
    <p:sldLayoutId id="2147484054" r:id="rId46"/>
    <p:sldLayoutId id="2147484055" r:id="rId47"/>
    <p:sldLayoutId id="2147484056" r:id="rId48"/>
    <p:sldLayoutId id="2147484057" r:id="rId49"/>
    <p:sldLayoutId id="2147484058" r:id="rId50"/>
    <p:sldLayoutId id="2147484059" r:id="rId51"/>
    <p:sldLayoutId id="2147484060" r:id="rId52"/>
    <p:sldLayoutId id="2147484061" r:id="rId53"/>
    <p:sldLayoutId id="2147484062" r:id="rId54"/>
    <p:sldLayoutId id="2147484063" r:id="rId55"/>
    <p:sldLayoutId id="2147484064" r:id="rId56"/>
    <p:sldLayoutId id="2147484065" r:id="rId57"/>
    <p:sldLayoutId id="2147484066" r:id="rId58"/>
    <p:sldLayoutId id="2147484067" r:id="rId59"/>
    <p:sldLayoutId id="2147484068" r:id="rId6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4"/>
            </p:custDataLst>
            <p:extLst>
              <p:ext uri="{D42A27DB-BD31-4B8C-83A1-F6EECF244321}">
                <p14:modId xmlns:p14="http://schemas.microsoft.com/office/powerpoint/2010/main" val="367472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0" name="think-cell Slide" r:id="rId24" imgW="413" imgH="416" progId="TCLayout.ActiveDocument.1">
                  <p:embed/>
                </p:oleObj>
              </mc:Choice>
              <mc:Fallback>
                <p:oleObj name="think-cell Slide" r:id="rId24"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5"/>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6"/>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7"/>
            </p:custDataLst>
          </p:nvPr>
        </p:nvSpPr>
        <p:spPr>
          <a:xfrm>
            <a:off x="554736" y="197613"/>
            <a:ext cx="11082528" cy="384721"/>
          </a:xfrm>
          <a:prstGeom prst="rect">
            <a:avLst/>
          </a:prstGeom>
        </p:spPr>
        <p:txBody>
          <a:bodyPr vert="horz" wrap="square" lIns="0" tIns="0" rIns="0" bIns="0" rtlCol="0" anchor="t"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8"/>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9"/>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10"/>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21"/>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11"/>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1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12"/>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1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17"/>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13"/>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1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15"/>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8" name="Freeform 76">
            <a:extLst>
              <a:ext uri="{FF2B5EF4-FFF2-40B4-BE49-F238E27FC236}">
                <a16:creationId xmlns:a16="http://schemas.microsoft.com/office/drawing/2014/main" id="{1F5F280D-2C3D-42CA-A5E9-C0DDA34CDB9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94691575"/>
      </p:ext>
    </p:extLst>
  </p:cSld>
  <p:clrMap bg1="lt1" tx1="dk1" bg2="lt2" tx2="dk2" accent1="accent1" accent2="accent2" accent3="accent3" accent4="accent4" accent5="accent5" accent6="accent6" hlink="hlink" folHlink="folHlink"/>
  <p:sldLayoutIdLst>
    <p:sldLayoutId id="2147484070" r:id="rId1"/>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8"/>
            </p:custDataLst>
            <p:extLst>
              <p:ext uri="{D42A27DB-BD31-4B8C-83A1-F6EECF244321}">
                <p14:modId xmlns:p14="http://schemas.microsoft.com/office/powerpoint/2010/main" val="2002615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58" name="think-cell Slide" r:id="rId48" imgW="413" imgH="416" progId="TCLayout.ActiveDocument.1">
                  <p:embed/>
                </p:oleObj>
              </mc:Choice>
              <mc:Fallback>
                <p:oleObj name="think-cell Slide" r:id="rId4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30"/>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31"/>
            </p:custDataLst>
          </p:nvPr>
        </p:nvSpPr>
        <p:spPr>
          <a:xfrm>
            <a:off x="554736" y="197613"/>
            <a:ext cx="11082528" cy="384721"/>
          </a:xfrm>
          <a:prstGeom prst="rect">
            <a:avLst/>
          </a:prstGeom>
        </p:spPr>
        <p:txBody>
          <a:bodyPr vert="horz" wrap="square" lIns="0" tIns="0" rIns="0" bIns="0" rtlCol="0" anchor="t" anchorCtr="0">
            <a:spAutoFit/>
          </a:bodyPr>
          <a:lstStyle/>
          <a:p>
            <a:pPr lvl="0"/>
            <a:r>
              <a:rPr lang="en-GB"/>
              <a:t>Click to edit Master title style</a:t>
            </a:r>
            <a:endParaRPr lang="en-US"/>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32"/>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3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4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4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3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4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4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3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4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3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4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3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3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195508"/>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 id="2147484089" r:id="rId17"/>
    <p:sldLayoutId id="2147484090" r:id="rId18"/>
    <p:sldLayoutId id="2147484091" r:id="rId19"/>
    <p:sldLayoutId id="2147484092" r:id="rId20"/>
    <p:sldLayoutId id="2147484093" r:id="rId21"/>
    <p:sldLayoutId id="2147484094" r:id="rId22"/>
    <p:sldLayoutId id="2147484095" r:id="rId23"/>
    <p:sldLayoutId id="2147484096" r:id="rId24"/>
    <p:sldLayoutId id="2147484097" r:id="rId25"/>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Immunization, Vaccines and Biologicals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901943" y="6445156"/>
            <a:ext cx="886606" cy="223963"/>
          </a:xfrm>
          <a:prstGeom prst="rect">
            <a:avLst/>
          </a:prstGeom>
        </p:spPr>
        <p:txBody>
          <a:bodyPr vert="horz" wrap="square" lIns="0" tIns="0" rIns="0" bIns="0" rtlCol="0" anchor="t" anchorCtr="0">
            <a:spAutoFit/>
          </a:bodyPr>
          <a:lstStyle>
            <a:lvl1pPr algn="r">
              <a:defRPr sz="1455">
                <a:solidFill>
                  <a:schemeClr val="tx1">
                    <a:tint val="75000"/>
                  </a:schemeClr>
                </a:solidFill>
                <a:latin typeface="Poppins" pitchFamily="2" charset="77"/>
                <a:cs typeface="Poppins" pitchFamily="2" charset="77"/>
              </a:defRPr>
            </a:lvl1pPr>
          </a:lstStyle>
          <a:p>
            <a:r>
              <a:rPr lang="en-GB"/>
              <a:t>Slide </a:t>
            </a:r>
            <a:fld id="{E2E31AFC-DF42-41A5-B57C-06A83BBA6616}" type="slidenum">
              <a:rPr lang="en-GB" smtClean="0"/>
              <a:pPr/>
              <a:t>‹#›</a:t>
            </a:fld>
            <a:endParaRPr lang="en-GB"/>
          </a:p>
        </p:txBody>
      </p:sp>
    </p:spTree>
    <p:extLst>
      <p:ext uri="{BB962C8B-B14F-4D97-AF65-F5344CB8AC3E}">
        <p14:creationId xmlns:p14="http://schemas.microsoft.com/office/powerpoint/2010/main" val="231981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6" r:id="rId45"/>
    <p:sldLayoutId id="2147483757" r:id="rId46"/>
    <p:sldLayoutId id="2147483758" r:id="rId47"/>
    <p:sldLayoutId id="2147483759" r:id="rId48"/>
    <p:sldLayoutId id="2147483760" r:id="rId49"/>
    <p:sldLayoutId id="2147483761" r:id="rId50"/>
    <p:sldLayoutId id="2147483762" r:id="rId51"/>
    <p:sldLayoutId id="2147483763" r:id="rId52"/>
    <p:sldLayoutId id="2147483764" r:id="rId53"/>
    <p:sldLayoutId id="2147483765" r:id="rId54"/>
    <p:sldLayoutId id="2147483766" r:id="rId55"/>
    <p:sldLayoutId id="2147483767" r:id="rId56"/>
    <p:sldLayoutId id="2147483768" r:id="rId57"/>
    <p:sldLayoutId id="2147483769" r:id="rId58"/>
    <p:sldLayoutId id="2147483770" r:id="rId59"/>
    <p:sldLayoutId id="2147483771" r:id="rId60"/>
    <p:sldLayoutId id="2147483772" r:id="rId61"/>
    <p:sldLayoutId id="2147483773" r:id="rId62"/>
    <p:sldLayoutId id="2147483774" r:id="rId6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133174"/>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9FD3510A-415C-415B-B110-AE4B24C8CED3}" type="datetime1">
              <a:rPr lang="en-US" smtClean="0"/>
              <a:t>4/18/2022</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1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10210515" y="3899"/>
            <a:ext cx="1976400" cy="694800"/>
          </a:xfrm>
          <a:prstGeom prst="rect">
            <a:avLst/>
          </a:prstGeom>
          <a:blipFill dpi="0" rotWithShape="1">
            <a:blip r:embed="rId2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366703114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hdr="0" ft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Immunization, Vaccines and Biologicals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GB" smtClean="0"/>
              <a:pPr/>
              <a:t>‹#›</a:t>
            </a:fld>
            <a:endParaRPr lang="en-GB"/>
          </a:p>
        </p:txBody>
      </p:sp>
    </p:spTree>
    <p:extLst>
      <p:ext uri="{BB962C8B-B14F-4D97-AF65-F5344CB8AC3E}">
        <p14:creationId xmlns:p14="http://schemas.microsoft.com/office/powerpoint/2010/main" val="29658132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3828" r:id="rId35"/>
    <p:sldLayoutId id="2147483829" r:id="rId36"/>
    <p:sldLayoutId id="2147483830" r:id="rId37"/>
    <p:sldLayoutId id="2147483831" r:id="rId38"/>
    <p:sldLayoutId id="2147483832" r:id="rId39"/>
    <p:sldLayoutId id="2147483833" r:id="rId40"/>
    <p:sldLayoutId id="2147483834" r:id="rId41"/>
    <p:sldLayoutId id="2147483835" r:id="rId42"/>
    <p:sldLayoutId id="2147483836" r:id="rId43"/>
    <p:sldLayoutId id="2147483837" r:id="rId44"/>
    <p:sldLayoutId id="2147483838" r:id="rId45"/>
    <p:sldLayoutId id="2147483839" r:id="rId46"/>
    <p:sldLayoutId id="2147483840" r:id="rId47"/>
    <p:sldLayoutId id="2147483841" r:id="rId48"/>
    <p:sldLayoutId id="2147483842" r:id="rId49"/>
    <p:sldLayoutId id="2147483843" r:id="rId50"/>
    <p:sldLayoutId id="2147483844" r:id="rId51"/>
    <p:sldLayoutId id="2147483845" r:id="rId52"/>
    <p:sldLayoutId id="2147483846" r:id="rId53"/>
    <p:sldLayoutId id="2147483847" r:id="rId54"/>
    <p:sldLayoutId id="2147483848" r:id="rId55"/>
    <p:sldLayoutId id="2147483849" r:id="rId56"/>
    <p:sldLayoutId id="2147483850" r:id="rId57"/>
    <p:sldLayoutId id="2147483851" r:id="rId5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2"/>
            </p:custDataLst>
            <p:extLst>
              <p:ext uri="{D42A27DB-BD31-4B8C-83A1-F6EECF244321}">
                <p14:modId xmlns:p14="http://schemas.microsoft.com/office/powerpoint/2010/main" val="3370337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42" imgW="413" imgH="416" progId="TCLayout.ActiveDocument.1">
                  <p:embed/>
                </p:oleObj>
              </mc:Choice>
              <mc:Fallback>
                <p:oleObj name="think-cell Slide" r:id="rId42"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4"/>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5"/>
            </p:custDataLst>
          </p:nvPr>
        </p:nvSpPr>
        <p:spPr>
          <a:xfrm>
            <a:off x="554736" y="197613"/>
            <a:ext cx="11082528" cy="384721"/>
          </a:xfrm>
          <a:prstGeom prst="rect">
            <a:avLst/>
          </a:prstGeom>
        </p:spPr>
        <p:txBody>
          <a:bodyPr vert="horz" wrap="square" lIns="0" tIns="0" rIns="0" bIns="0" rtlCol="0" anchor="t"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6"/>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27"/>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28"/>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29"/>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30"/>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31"/>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8" name="Freeform 76">
            <a:extLst>
              <a:ext uri="{FF2B5EF4-FFF2-40B4-BE49-F238E27FC236}">
                <a16:creationId xmlns:a16="http://schemas.microsoft.com/office/drawing/2014/main" id="{1F5F280D-2C3D-42CA-A5E9-C0DDA34CDB9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MSIPCMContentMarking" descr="{&quot;HashCode&quot;:2027334168,&quot;Placement&quot;:&quot;Header&quot;,&quot;Top&quot;:0.0,&quot;Left&quot;:0.0,&quot;SlideWidth&quot;:960,&quot;SlideHeight&quot;:540}">
            <a:extLst>
              <a:ext uri="{FF2B5EF4-FFF2-40B4-BE49-F238E27FC236}">
                <a16:creationId xmlns:a16="http://schemas.microsoft.com/office/drawing/2014/main" id="{09B809E2-C5CF-4E65-A30D-FB0DB4C31033}"/>
              </a:ext>
            </a:extLst>
          </p:cNvPr>
          <p:cNvSpPr txBox="1"/>
          <p:nvPr userDrawn="1"/>
        </p:nvSpPr>
        <p:spPr>
          <a:xfrm>
            <a:off x="0" y="0"/>
            <a:ext cx="1349761" cy="262344"/>
          </a:xfrm>
          <a:prstGeom prst="rect">
            <a:avLst/>
          </a:prstGeom>
          <a:ln w="6350">
            <a:noFill/>
            <a:miter lim="800000"/>
          </a:ln>
        </p:spPr>
        <p:txBody>
          <a:bodyPr vert="horz" wrap="square" lIns="0" tIns="0" rIns="0" bIns="0" rtlCol="0" anchor="ctr" anchorCtr="1">
            <a:noAutofit/>
          </a:bodyPr>
          <a:lstStyle/>
          <a:p>
            <a:pPr algn="l">
              <a:spcBef>
                <a:spcPts val="0"/>
              </a:spcBef>
              <a:spcAft>
                <a:spcPts val="0"/>
              </a:spcAft>
              <a:buNone/>
            </a:pPr>
            <a:r>
              <a:rPr lang="en-US" sz="1000">
                <a:solidFill>
                  <a:srgbClr val="000000"/>
                </a:solidFill>
                <a:latin typeface="Calibri" panose="020F0502020204030204" pitchFamily="34" charset="0"/>
              </a:rPr>
              <a:t>Classified as Internal</a:t>
            </a:r>
          </a:p>
        </p:txBody>
      </p:sp>
    </p:spTree>
    <p:extLst>
      <p:ext uri="{BB962C8B-B14F-4D97-AF65-F5344CB8AC3E}">
        <p14:creationId xmlns:p14="http://schemas.microsoft.com/office/powerpoint/2010/main" val="60629051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904185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38" imgW="413" imgH="416" progId="TCLayout.ActiveDocument.1">
                  <p:embed/>
                </p:oleObj>
              </mc:Choice>
              <mc:Fallback>
                <p:oleObj name="think-cell Slide" r:id="rId3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6" y="197613"/>
            <a:ext cx="11082528" cy="384721"/>
          </a:xfrm>
          <a:prstGeom prst="rect">
            <a:avLst/>
          </a:prstGeom>
        </p:spPr>
        <p:txBody>
          <a:bodyPr vert="horz" wrap="square" lIns="0" tIns="0" rIns="0" bIns="0" rtlCol="0" anchor="t"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1"/>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8" name="Freeform 76">
            <a:extLst>
              <a:ext uri="{FF2B5EF4-FFF2-40B4-BE49-F238E27FC236}">
                <a16:creationId xmlns:a16="http://schemas.microsoft.com/office/drawing/2014/main" id="{1F5F280D-2C3D-42CA-A5E9-C0DDA34CDB9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Slide Number">
            <a:extLst>
              <a:ext uri="{FF2B5EF4-FFF2-40B4-BE49-F238E27FC236}">
                <a16:creationId xmlns:a16="http://schemas.microsoft.com/office/drawing/2014/main" id="{88505C36-493E-4238-BA7C-A0F365DD7B9D}"/>
              </a:ext>
            </a:extLst>
          </p:cNvPr>
          <p:cNvSpPr>
            <a:spLocks noChangeArrowheads="1"/>
          </p:cNvSpPr>
          <p:nvPr userDrawn="1">
            <p:custDataLst>
              <p:tags r:id="rId22"/>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MSIPCMContentMarking" descr="{&quot;HashCode&quot;:2027334168,&quot;Placement&quot;:&quot;Header&quot;,&quot;Top&quot;:0.0,&quot;Left&quot;:0.0,&quot;SlideWidth&quot;:960,&quot;SlideHeight&quot;:540}">
            <a:extLst>
              <a:ext uri="{FF2B5EF4-FFF2-40B4-BE49-F238E27FC236}">
                <a16:creationId xmlns:a16="http://schemas.microsoft.com/office/drawing/2014/main" id="{35722499-6DF5-46DC-AB9C-1295F8231525}"/>
              </a:ext>
            </a:extLst>
          </p:cNvPr>
          <p:cNvSpPr txBox="1"/>
          <p:nvPr userDrawn="1"/>
        </p:nvSpPr>
        <p:spPr>
          <a:xfrm>
            <a:off x="0" y="0"/>
            <a:ext cx="1349761" cy="262344"/>
          </a:xfrm>
          <a:prstGeom prst="rect">
            <a:avLst/>
          </a:prstGeom>
          <a:ln w="6350">
            <a:noFill/>
            <a:miter lim="800000"/>
          </a:ln>
        </p:spPr>
        <p:txBody>
          <a:bodyPr vert="horz" wrap="square" lIns="0" tIns="0" rIns="0" bIns="0" rtlCol="0" anchor="ctr" anchorCtr="1">
            <a:noAutofit/>
          </a:bodyPr>
          <a:lstStyle/>
          <a:p>
            <a:pPr algn="l">
              <a:spcBef>
                <a:spcPts val="0"/>
              </a:spcBef>
              <a:spcAft>
                <a:spcPts val="0"/>
              </a:spcAft>
              <a:buNone/>
            </a:pPr>
            <a:r>
              <a:rPr lang="en-US" sz="1000">
                <a:solidFill>
                  <a:srgbClr val="000000"/>
                </a:solidFill>
                <a:latin typeface="Calibri" panose="020F0502020204030204" pitchFamily="34" charset="0"/>
              </a:rPr>
              <a:t>Classified as Internal</a:t>
            </a:r>
          </a:p>
        </p:txBody>
      </p:sp>
    </p:spTree>
    <p:extLst>
      <p:ext uri="{BB962C8B-B14F-4D97-AF65-F5344CB8AC3E}">
        <p14:creationId xmlns:p14="http://schemas.microsoft.com/office/powerpoint/2010/main" val="2063934980"/>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8"/>
            </p:custDataLst>
            <p:extLst>
              <p:ext uri="{D42A27DB-BD31-4B8C-83A1-F6EECF244321}">
                <p14:modId xmlns:p14="http://schemas.microsoft.com/office/powerpoint/2010/main" val="1638619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6" name="think-cell Slide" r:id="rId38" imgW="413" imgH="416" progId="TCLayout.ActiveDocument.1">
                  <p:embed/>
                </p:oleObj>
              </mc:Choice>
              <mc:Fallback>
                <p:oleObj name="think-cell Slide" r:id="rId3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36" y="197613"/>
            <a:ext cx="11082528" cy="384721"/>
          </a:xfrm>
          <a:prstGeom prst="rect">
            <a:avLst/>
          </a:prstGeom>
        </p:spPr>
        <p:txBody>
          <a:bodyPr vert="horz" wrap="square" lIns="0" tIns="0" rIns="0" bIns="0" rtlCol="0" anchor="t"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2"/>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8" name="Freeform 76">
            <a:extLst>
              <a:ext uri="{FF2B5EF4-FFF2-40B4-BE49-F238E27FC236}">
                <a16:creationId xmlns:a16="http://schemas.microsoft.com/office/drawing/2014/main" id="{1F5F280D-2C3D-42CA-A5E9-C0DDA34CDB9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MSIPCMContentMarking" descr="{&quot;HashCode&quot;:2027334168,&quot;Placement&quot;:&quot;Header&quot;,&quot;Top&quot;:0.0,&quot;Left&quot;:0.0,&quot;SlideWidth&quot;:960,&quot;SlideHeight&quot;:540}">
            <a:extLst>
              <a:ext uri="{FF2B5EF4-FFF2-40B4-BE49-F238E27FC236}">
                <a16:creationId xmlns:a16="http://schemas.microsoft.com/office/drawing/2014/main" id="{5FEC51C4-9AE4-42ED-85D7-1EBFA4832805}"/>
              </a:ext>
            </a:extLst>
          </p:cNvPr>
          <p:cNvSpPr txBox="1"/>
          <p:nvPr userDrawn="1"/>
        </p:nvSpPr>
        <p:spPr>
          <a:xfrm>
            <a:off x="0" y="0"/>
            <a:ext cx="1349761" cy="262344"/>
          </a:xfrm>
          <a:prstGeom prst="rect">
            <a:avLst/>
          </a:prstGeom>
          <a:ln w="6350">
            <a:noFill/>
            <a:miter lim="800000"/>
          </a:ln>
        </p:spPr>
        <p:txBody>
          <a:bodyPr vert="horz" wrap="square" lIns="0" tIns="0" rIns="0" bIns="0" rtlCol="0" anchor="ctr" anchorCtr="1">
            <a:noAutofit/>
          </a:bodyPr>
          <a:lstStyle/>
          <a:p>
            <a:pPr algn="l">
              <a:spcBef>
                <a:spcPts val="0"/>
              </a:spcBef>
              <a:spcAft>
                <a:spcPts val="0"/>
              </a:spcAft>
              <a:buNone/>
            </a:pPr>
            <a:r>
              <a:rPr lang="en-US" sz="1000">
                <a:solidFill>
                  <a:srgbClr val="000000"/>
                </a:solidFill>
                <a:latin typeface="Calibri" panose="020F0502020204030204" pitchFamily="34" charset="0"/>
              </a:rPr>
              <a:t>Classified as Internal</a:t>
            </a:r>
          </a:p>
        </p:txBody>
      </p:sp>
    </p:spTree>
    <p:extLst>
      <p:ext uri="{BB962C8B-B14F-4D97-AF65-F5344CB8AC3E}">
        <p14:creationId xmlns:p14="http://schemas.microsoft.com/office/powerpoint/2010/main" val="814675873"/>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9"/>
            </p:custDataLst>
            <p:extLst>
              <p:ext uri="{D42A27DB-BD31-4B8C-83A1-F6EECF244321}">
                <p14:modId xmlns:p14="http://schemas.microsoft.com/office/powerpoint/2010/main" val="214286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0" name="think-cell Slide" r:id="rId39" imgW="413" imgH="416" progId="TCLayout.ActiveDocument.1">
                  <p:embed/>
                </p:oleObj>
              </mc:Choice>
              <mc:Fallback>
                <p:oleObj name="think-cell Slide" r:id="rId3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149" name="Rectangle 12">
            <a:extLst>
              <a:ext uri="{FF2B5EF4-FFF2-40B4-BE49-F238E27FC236}">
                <a16:creationId xmlns:a16="http://schemas.microsoft.com/office/drawing/2014/main" id="{995DEE4D-DE68-4D88-892E-A824D28BADE8}"/>
              </a:ext>
            </a:extLst>
          </p:cNvPr>
          <p:cNvSpPr>
            <a:spLocks noChangeArrowheads="1"/>
          </p:cNvSpPr>
          <p:nvPr userDrawn="1"/>
        </p:nvSpPr>
        <p:spPr bwMode="auto">
          <a:xfrm>
            <a:off x="-6634" y="6450014"/>
            <a:ext cx="12198633" cy="424748"/>
          </a:xfrm>
          <a:prstGeom prst="rect">
            <a:avLst/>
          </a:prstGeom>
          <a:solidFill>
            <a:schemeClr val="accent3"/>
          </a:solidFill>
          <a:ln>
            <a:noFill/>
          </a:ln>
          <a:effectLst/>
        </p:spPr>
        <p:txBody>
          <a:bodyPr wrap="none" anchor="ctr"/>
          <a:lstStyle/>
          <a:p>
            <a:endParaRPr lang="en-US"/>
          </a:p>
        </p:txBody>
      </p:sp>
      <p:pic>
        <p:nvPicPr>
          <p:cNvPr id="152" name="Picture 17">
            <a:extLst>
              <a:ext uri="{FF2B5EF4-FFF2-40B4-BE49-F238E27FC236}">
                <a16:creationId xmlns:a16="http://schemas.microsoft.com/office/drawing/2014/main" id="{21E2EAA5-B57A-4298-86E2-F46FEDB28FDE}"/>
              </a:ext>
            </a:extLst>
          </p:cNvPr>
          <p:cNvPicPr>
            <a:picLocks noChangeAspect="1" noChangeArrowheads="1"/>
          </p:cNvPicPr>
          <p:nvPr userDrawn="1"/>
        </p:nvPicPr>
        <p:blipFill>
          <a:blip r:embed="rId41">
            <a:extLst>
              <a:ext uri="{28A0092B-C50C-407E-A947-70E740481C1C}">
                <a14:useLocalDpi xmlns:a14="http://schemas.microsoft.com/office/drawing/2010/main" val="0"/>
              </a:ext>
            </a:extLst>
          </a:blip>
          <a:stretch>
            <a:fillRect/>
          </a:stretch>
        </p:blipFill>
        <p:spPr bwMode="auto">
          <a:xfrm>
            <a:off x="10437313" y="6485868"/>
            <a:ext cx="1198428" cy="366048"/>
          </a:xfrm>
          <a:prstGeom prst="rect">
            <a:avLst/>
          </a:prstGeom>
          <a:extLst>
            <a:ext uri="{909E8E84-426E-40DD-AFC4-6F175D3DCCD1}">
              <a14:hiddenFill xmlns:a14="http://schemas.microsoft.com/office/drawing/2010/main">
                <a:solidFill>
                  <a:srgbClr val="FFFFFF"/>
                </a:solidFill>
              </a14:hiddenFill>
            </a:ext>
          </a:extLst>
        </p:spPr>
      </p:pic>
      <p:sp>
        <p:nvSpPr>
          <p:cNvPr id="2" name="Rectangle 1" hidden="1">
            <a:extLst>
              <a:ext uri="{FF2B5EF4-FFF2-40B4-BE49-F238E27FC236}">
                <a16:creationId xmlns:a16="http://schemas.microsoft.com/office/drawing/2014/main" id="{15B28737-798E-48D4-BBDB-8EB35CB9FFFB}"/>
              </a:ext>
            </a:extLst>
          </p:cNvPr>
          <p:cNvSpPr/>
          <p:nvPr userDrawn="1">
            <p:custDataLst>
              <p:tags r:id="rId20"/>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1"/>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2"/>
            </p:custDataLst>
          </p:nvPr>
        </p:nvSpPr>
        <p:spPr>
          <a:xfrm>
            <a:off x="554736" y="172212"/>
            <a:ext cx="11082528" cy="731520"/>
          </a:xfrm>
          <a:prstGeom prst="rect">
            <a:avLst/>
          </a:prstGeom>
        </p:spPr>
        <p:txBody>
          <a:bodyPr vert="horz" wrap="square" lIns="0" tIns="0" rIns="0" bIns="0" rtlCol="0" anchor="ctr"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5023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3" name="LegendLines" hidden="1">
            <a:extLst>
              <a:ext uri="{FF2B5EF4-FFF2-40B4-BE49-F238E27FC236}">
                <a16:creationId xmlns:a16="http://schemas.microsoft.com/office/drawing/2014/main" id="{824664CA-9CBA-4BC2-AEEE-EB680CBAC853}"/>
              </a:ext>
            </a:extLst>
          </p:cNvPr>
          <p:cNvGrpSpPr/>
          <p:nvPr userDrawn="1"/>
        </p:nvGrpSpPr>
        <p:grpSpPr>
          <a:xfrm>
            <a:off x="10317304" y="3150223"/>
            <a:ext cx="1319960" cy="958286"/>
            <a:chOff x="10162879" y="3243772"/>
            <a:chExt cx="1319960" cy="958286"/>
          </a:xfrm>
        </p:grpSpPr>
        <p:sp>
          <p:nvSpPr>
            <p:cNvPr id="154" name="Legend1">
              <a:extLst>
                <a:ext uri="{FF2B5EF4-FFF2-40B4-BE49-F238E27FC236}">
                  <a16:creationId xmlns:a16="http://schemas.microsoft.com/office/drawing/2014/main" id="{50866770-7E78-4B98-AE5C-FC36613ACEE3}"/>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55" name="Legend2">
              <a:extLst>
                <a:ext uri="{FF2B5EF4-FFF2-40B4-BE49-F238E27FC236}">
                  <a16:creationId xmlns:a16="http://schemas.microsoft.com/office/drawing/2014/main" id="{60800198-ACA8-4569-B19F-EDC2AA395739}"/>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56" name="Legend3">
              <a:extLst>
                <a:ext uri="{FF2B5EF4-FFF2-40B4-BE49-F238E27FC236}">
                  <a16:creationId xmlns:a16="http://schemas.microsoft.com/office/drawing/2014/main" id="{1AD78493-2F46-4D78-B490-9CB3A59F0F25}"/>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57" name="LineLegend3">
              <a:extLst>
                <a:ext uri="{FF2B5EF4-FFF2-40B4-BE49-F238E27FC236}">
                  <a16:creationId xmlns:a16="http://schemas.microsoft.com/office/drawing/2014/main" id="{D78428E7-1031-4525-958D-2AEC82E576E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58" name="LineLegend2">
              <a:extLst>
                <a:ext uri="{FF2B5EF4-FFF2-40B4-BE49-F238E27FC236}">
                  <a16:creationId xmlns:a16="http://schemas.microsoft.com/office/drawing/2014/main" id="{32960FFE-A946-4DC5-A896-73EC6891F61A}"/>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59" name="LineLegend1">
              <a:extLst>
                <a:ext uri="{FF2B5EF4-FFF2-40B4-BE49-F238E27FC236}">
                  <a16:creationId xmlns:a16="http://schemas.microsoft.com/office/drawing/2014/main" id="{2D89AC4B-3F7B-414E-BBC9-753E2DCD022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60" name="LegendMoons" hidden="1">
            <a:extLst>
              <a:ext uri="{FF2B5EF4-FFF2-40B4-BE49-F238E27FC236}">
                <a16:creationId xmlns:a16="http://schemas.microsoft.com/office/drawing/2014/main" id="{1C2C0F83-8077-434A-80BF-DC74551C0FEE}"/>
              </a:ext>
            </a:extLst>
          </p:cNvPr>
          <p:cNvGrpSpPr/>
          <p:nvPr userDrawn="1"/>
        </p:nvGrpSpPr>
        <p:grpSpPr>
          <a:xfrm>
            <a:off x="10688315" y="1145373"/>
            <a:ext cx="948949" cy="1731859"/>
            <a:chOff x="7723680" y="1702457"/>
            <a:chExt cx="948949" cy="1731859"/>
          </a:xfrm>
        </p:grpSpPr>
        <p:sp>
          <p:nvSpPr>
            <p:cNvPr id="161" name="Legend1">
              <a:extLst>
                <a:ext uri="{FF2B5EF4-FFF2-40B4-BE49-F238E27FC236}">
                  <a16:creationId xmlns:a16="http://schemas.microsoft.com/office/drawing/2014/main" id="{60EC90F2-C3D6-4A1E-A522-2B0084B9AE3B}"/>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62" name="Legend2">
              <a:extLst>
                <a:ext uri="{FF2B5EF4-FFF2-40B4-BE49-F238E27FC236}">
                  <a16:creationId xmlns:a16="http://schemas.microsoft.com/office/drawing/2014/main" id="{608623A6-B3C2-40FD-9974-313B9899F29B}"/>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63" name="Legend3">
              <a:extLst>
                <a:ext uri="{FF2B5EF4-FFF2-40B4-BE49-F238E27FC236}">
                  <a16:creationId xmlns:a16="http://schemas.microsoft.com/office/drawing/2014/main" id="{079CB4EB-D6E1-4D96-95B5-5BA83C6B2D10}"/>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64" name="Legend4">
              <a:extLst>
                <a:ext uri="{FF2B5EF4-FFF2-40B4-BE49-F238E27FC236}">
                  <a16:creationId xmlns:a16="http://schemas.microsoft.com/office/drawing/2014/main" id="{2D239807-0A7B-4680-A18C-E70D41EBB90E}"/>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165" name="Legend5">
              <a:extLst>
                <a:ext uri="{FF2B5EF4-FFF2-40B4-BE49-F238E27FC236}">
                  <a16:creationId xmlns:a16="http://schemas.microsoft.com/office/drawing/2014/main" id="{31B15AEC-CBEB-4DC7-8CBE-55C046CC45AC}"/>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nvGrpSpPr>
            <p:cNvPr id="166" name="MoonLegend1">
              <a:extLst>
                <a:ext uri="{FF2B5EF4-FFF2-40B4-BE49-F238E27FC236}">
                  <a16:creationId xmlns:a16="http://schemas.microsoft.com/office/drawing/2014/main" id="{AE632BB1-F875-4D92-8B2F-237708A0CA61}"/>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190" name="Oval 189">
                <a:extLst>
                  <a:ext uri="{FF2B5EF4-FFF2-40B4-BE49-F238E27FC236}">
                    <a16:creationId xmlns:a16="http://schemas.microsoft.com/office/drawing/2014/main" id="{E7BB0302-2398-47BF-BAA0-1F7D6CFFC747}"/>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191" name="Arc 190">
                <a:extLst>
                  <a:ext uri="{FF2B5EF4-FFF2-40B4-BE49-F238E27FC236}">
                    <a16:creationId xmlns:a16="http://schemas.microsoft.com/office/drawing/2014/main" id="{1EC76811-ECA2-4449-B4B1-696BEA5678D4}"/>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167" name="MoonLegend2">
              <a:extLst>
                <a:ext uri="{FF2B5EF4-FFF2-40B4-BE49-F238E27FC236}">
                  <a16:creationId xmlns:a16="http://schemas.microsoft.com/office/drawing/2014/main" id="{B3BB233A-1F5C-412E-96A0-C1B1668CF844}"/>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188" name="Oval 187">
                <a:extLst>
                  <a:ext uri="{FF2B5EF4-FFF2-40B4-BE49-F238E27FC236}">
                    <a16:creationId xmlns:a16="http://schemas.microsoft.com/office/drawing/2014/main" id="{677312EB-258E-4A3B-AF67-2E3390F5E0F9}"/>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189" name="Arc 188">
                <a:extLst>
                  <a:ext uri="{FF2B5EF4-FFF2-40B4-BE49-F238E27FC236}">
                    <a16:creationId xmlns:a16="http://schemas.microsoft.com/office/drawing/2014/main" id="{AE4A3AA3-1575-43DC-A2FC-75F17D4920A0}"/>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168" name="MoonLegend3">
              <a:extLst>
                <a:ext uri="{FF2B5EF4-FFF2-40B4-BE49-F238E27FC236}">
                  <a16:creationId xmlns:a16="http://schemas.microsoft.com/office/drawing/2014/main" id="{245259AB-784C-44BE-BC51-53B81C3C6047}"/>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185" name="Oval 184">
                <a:extLst>
                  <a:ext uri="{FF2B5EF4-FFF2-40B4-BE49-F238E27FC236}">
                    <a16:creationId xmlns:a16="http://schemas.microsoft.com/office/drawing/2014/main" id="{63530634-CB58-4B0E-8669-BD58DE6E7C85}"/>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187" name="Arc 186">
                <a:extLst>
                  <a:ext uri="{FF2B5EF4-FFF2-40B4-BE49-F238E27FC236}">
                    <a16:creationId xmlns:a16="http://schemas.microsoft.com/office/drawing/2014/main" id="{570FB72B-45DC-46A5-BB9A-8BDC5E58FACA}"/>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179" name="MoonLegend4">
              <a:extLst>
                <a:ext uri="{FF2B5EF4-FFF2-40B4-BE49-F238E27FC236}">
                  <a16:creationId xmlns:a16="http://schemas.microsoft.com/office/drawing/2014/main" id="{FBF435B8-807F-4D16-841C-6025441A19CE}"/>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183" name="Oval 182">
                <a:extLst>
                  <a:ext uri="{FF2B5EF4-FFF2-40B4-BE49-F238E27FC236}">
                    <a16:creationId xmlns:a16="http://schemas.microsoft.com/office/drawing/2014/main" id="{8DCCA69E-B122-4D78-8DCB-61D80D85E588}"/>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184" name="Arc 183">
                <a:extLst>
                  <a:ext uri="{FF2B5EF4-FFF2-40B4-BE49-F238E27FC236}">
                    <a16:creationId xmlns:a16="http://schemas.microsoft.com/office/drawing/2014/main" id="{EBD6A758-DCE6-4ECA-8A27-B8158F3FA9C7}"/>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180" name="MoonLegend5">
              <a:extLst>
                <a:ext uri="{FF2B5EF4-FFF2-40B4-BE49-F238E27FC236}">
                  <a16:creationId xmlns:a16="http://schemas.microsoft.com/office/drawing/2014/main" id="{5495CBB2-1285-426E-A323-C51AA6A72569}"/>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181" name="Oval 180">
                <a:extLst>
                  <a:ext uri="{FF2B5EF4-FFF2-40B4-BE49-F238E27FC236}">
                    <a16:creationId xmlns:a16="http://schemas.microsoft.com/office/drawing/2014/main" id="{0CD67488-479D-480B-BA77-F62D0CD5292A}"/>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182" name="Arc 181">
                <a:extLst>
                  <a:ext uri="{FF2B5EF4-FFF2-40B4-BE49-F238E27FC236}">
                    <a16:creationId xmlns:a16="http://schemas.microsoft.com/office/drawing/2014/main" id="{6DE8F7C9-C68D-4169-8A18-D9ECEB288892}"/>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192" name="LegendBoxes" hidden="1">
            <a:extLst>
              <a:ext uri="{FF2B5EF4-FFF2-40B4-BE49-F238E27FC236}">
                <a16:creationId xmlns:a16="http://schemas.microsoft.com/office/drawing/2014/main" id="{B155AAC0-1705-4D70-B770-11BF11451495}"/>
              </a:ext>
            </a:extLst>
          </p:cNvPr>
          <p:cNvGrpSpPr/>
          <p:nvPr userDrawn="1"/>
        </p:nvGrpSpPr>
        <p:grpSpPr>
          <a:xfrm>
            <a:off x="10714801" y="4381500"/>
            <a:ext cx="922463" cy="1717282"/>
            <a:chOff x="10652400" y="4322824"/>
            <a:chExt cx="922463" cy="1717282"/>
          </a:xfrm>
        </p:grpSpPr>
        <p:sp>
          <p:nvSpPr>
            <p:cNvPr id="193" name="RectangleLegend1">
              <a:extLst>
                <a:ext uri="{FF2B5EF4-FFF2-40B4-BE49-F238E27FC236}">
                  <a16:creationId xmlns:a16="http://schemas.microsoft.com/office/drawing/2014/main" id="{86FC8069-537A-4597-9DA1-F1C857D7B76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194" name="RectangleLegend2">
              <a:extLst>
                <a:ext uri="{FF2B5EF4-FFF2-40B4-BE49-F238E27FC236}">
                  <a16:creationId xmlns:a16="http://schemas.microsoft.com/office/drawing/2014/main" id="{2502BF71-FDE8-4313-A13C-3FD87E6904DA}"/>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195" name="RectangleLegend3">
              <a:extLst>
                <a:ext uri="{FF2B5EF4-FFF2-40B4-BE49-F238E27FC236}">
                  <a16:creationId xmlns:a16="http://schemas.microsoft.com/office/drawing/2014/main" id="{AAAC8C7F-D65F-4555-A58C-AE9E3B6D7014}"/>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196" name="RectangleLegend4">
              <a:extLst>
                <a:ext uri="{FF2B5EF4-FFF2-40B4-BE49-F238E27FC236}">
                  <a16:creationId xmlns:a16="http://schemas.microsoft.com/office/drawing/2014/main" id="{A3594C7D-CFDB-4980-848D-11EA3BFC98E8}"/>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197" name="RectangleLegend5">
              <a:extLst>
                <a:ext uri="{FF2B5EF4-FFF2-40B4-BE49-F238E27FC236}">
                  <a16:creationId xmlns:a16="http://schemas.microsoft.com/office/drawing/2014/main" id="{27D659C1-FA2F-4455-88B1-C3AAAC688F11}"/>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7" name="Legend1">
              <a:extLst>
                <a:ext uri="{FF2B5EF4-FFF2-40B4-BE49-F238E27FC236}">
                  <a16:creationId xmlns:a16="http://schemas.microsoft.com/office/drawing/2014/main" id="{DD68C5FB-28D3-4635-BB70-CDC92FE3C38A}"/>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8" name="Legend2">
              <a:extLst>
                <a:ext uri="{FF2B5EF4-FFF2-40B4-BE49-F238E27FC236}">
                  <a16:creationId xmlns:a16="http://schemas.microsoft.com/office/drawing/2014/main" id="{0F1454F8-83B7-4593-9440-E5FFBC024CAB}"/>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29" name="Legend3">
              <a:extLst>
                <a:ext uri="{FF2B5EF4-FFF2-40B4-BE49-F238E27FC236}">
                  <a16:creationId xmlns:a16="http://schemas.microsoft.com/office/drawing/2014/main" id="{939A538E-F8F2-4DC4-AB07-DB4B55953C03}"/>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30" name="Legend4">
              <a:extLst>
                <a:ext uri="{FF2B5EF4-FFF2-40B4-BE49-F238E27FC236}">
                  <a16:creationId xmlns:a16="http://schemas.microsoft.com/office/drawing/2014/main" id="{8D10687F-B099-467B-8A36-F9E9168AE45D}"/>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sp>
          <p:nvSpPr>
            <p:cNvPr id="231" name="Legend5">
              <a:extLst>
                <a:ext uri="{FF2B5EF4-FFF2-40B4-BE49-F238E27FC236}">
                  <a16:creationId xmlns:a16="http://schemas.microsoft.com/office/drawing/2014/main" id="{B548876E-830B-4B02-86BE-66E2E18A68BF}"/>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Legend</a:t>
              </a:r>
            </a:p>
          </p:txBody>
        </p:sp>
      </p:grpSp>
      <p:cxnSp>
        <p:nvCxnSpPr>
          <p:cNvPr id="7" name="Straight Connector 6">
            <a:extLst>
              <a:ext uri="{FF2B5EF4-FFF2-40B4-BE49-F238E27FC236}">
                <a16:creationId xmlns:a16="http://schemas.microsoft.com/office/drawing/2014/main" id="{DF6FFE83-1A24-49A9-A905-1B582A31325C}"/>
              </a:ext>
            </a:extLst>
          </p:cNvPr>
          <p:cNvCxnSpPr/>
          <p:nvPr userDrawn="1"/>
        </p:nvCxnSpPr>
        <p:spPr>
          <a:xfrm>
            <a:off x="-7620" y="960118"/>
            <a:ext cx="12206254" cy="0"/>
          </a:xfrm>
          <a:prstGeom prst="line">
            <a:avLst/>
          </a:prstGeom>
          <a:ln w="28575"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27905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24"/>
            </p:custDataLst>
            <p:extLst>
              <p:ext uri="{D42A27DB-BD31-4B8C-83A1-F6EECF244321}">
                <p14:modId xmlns:p14="http://schemas.microsoft.com/office/powerpoint/2010/main" val="4145383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0" name="think-cell Slide" r:id="rId45" imgW="592" imgH="591" progId="TCLayout.ActiveDocument.1">
                  <p:embed/>
                </p:oleObj>
              </mc:Choice>
              <mc:Fallback>
                <p:oleObj name="think-cell Slide" r:id="rId45"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25"/>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6"/>
            </p:custDataLst>
          </p:nvPr>
        </p:nvSpPr>
        <p:spPr>
          <a:xfrm>
            <a:off x="554736" y="172212"/>
            <a:ext cx="11082528" cy="384721"/>
          </a:xfrm>
          <a:prstGeom prst="rect">
            <a:avLst/>
          </a:prstGeom>
        </p:spPr>
        <p:txBody>
          <a:bodyPr vert="horz" wrap="square" lIns="0" tIns="0" rIns="0" bIns="0" rtlCol="0" anchor="t" anchorCtr="0">
            <a:spAutoFit/>
          </a:bodyPr>
          <a:lstStyle/>
          <a:p>
            <a:pPr lvl="0"/>
            <a:r>
              <a:rPr lang="en-US"/>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7"/>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399032"/>
              <a:ext cx="11082528" cy="4818888"/>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8"/>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9"/>
            </p:custDataLst>
          </p:nvPr>
        </p:nvSpPr>
        <p:spPr>
          <a:xfrm>
            <a:off x="5987738" y="1874464"/>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1874464"/>
            <a:ext cx="2484655" cy="163121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6" name="LegendBoxes" hidden="1">
            <a:extLst>
              <a:ext uri="{FF2B5EF4-FFF2-40B4-BE49-F238E27FC236}">
                <a16:creationId xmlns:a16="http://schemas.microsoft.com/office/drawing/2014/main" id="{2158B4C2-7070-4970-9075-074579651292}"/>
              </a:ext>
            </a:extLst>
          </p:cNvPr>
          <p:cNvGrpSpPr/>
          <p:nvPr userDrawn="1"/>
        </p:nvGrpSpPr>
        <p:grpSpPr>
          <a:xfrm>
            <a:off x="10714801" y="4381500"/>
            <a:ext cx="922463" cy="1717282"/>
            <a:chOff x="10554770" y="4322824"/>
            <a:chExt cx="922463" cy="1717282"/>
          </a:xfrm>
        </p:grpSpPr>
        <p:sp>
          <p:nvSpPr>
            <p:cNvPr id="147" name="RectangleLegend1">
              <a:extLst>
                <a:ext uri="{FF2B5EF4-FFF2-40B4-BE49-F238E27FC236}">
                  <a16:creationId xmlns:a16="http://schemas.microsoft.com/office/drawing/2014/main" id="{379EC487-940B-4265-95EA-3CF79E6CCE55}"/>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48" name="RectangleLegend2">
              <a:extLst>
                <a:ext uri="{FF2B5EF4-FFF2-40B4-BE49-F238E27FC236}">
                  <a16:creationId xmlns:a16="http://schemas.microsoft.com/office/drawing/2014/main" id="{DC88818F-F297-43BB-9A43-2422F2B83A55}"/>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49" name="RectangleLegend3">
              <a:extLst>
                <a:ext uri="{FF2B5EF4-FFF2-40B4-BE49-F238E27FC236}">
                  <a16:creationId xmlns:a16="http://schemas.microsoft.com/office/drawing/2014/main" id="{9816F140-9A98-49D2-977D-9B52999B3367}"/>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50" name="RectangleLegend4">
              <a:extLst>
                <a:ext uri="{FF2B5EF4-FFF2-40B4-BE49-F238E27FC236}">
                  <a16:creationId xmlns:a16="http://schemas.microsoft.com/office/drawing/2014/main" id="{E7C4606A-A53F-435D-8A35-C2D915A32B2A}"/>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51" name="RectangleLegend5">
              <a:extLst>
                <a:ext uri="{FF2B5EF4-FFF2-40B4-BE49-F238E27FC236}">
                  <a16:creationId xmlns:a16="http://schemas.microsoft.com/office/drawing/2014/main" id="{FD0F07AB-B842-40A6-8158-C6EACA4D7043}"/>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52" name="Legend1">
              <a:extLst>
                <a:ext uri="{FF2B5EF4-FFF2-40B4-BE49-F238E27FC236}">
                  <a16:creationId xmlns:a16="http://schemas.microsoft.com/office/drawing/2014/main" id="{2CAAF451-70AF-4DB0-A7C2-B67E73F2DC8C}"/>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3" name="Legend2">
              <a:extLst>
                <a:ext uri="{FF2B5EF4-FFF2-40B4-BE49-F238E27FC236}">
                  <a16:creationId xmlns:a16="http://schemas.microsoft.com/office/drawing/2014/main" id="{42990AC1-9FE9-4C07-841E-21C2FFF810CF}"/>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4" name="Legend3">
              <a:extLst>
                <a:ext uri="{FF2B5EF4-FFF2-40B4-BE49-F238E27FC236}">
                  <a16:creationId xmlns:a16="http://schemas.microsoft.com/office/drawing/2014/main" id="{F6F89546-15EF-48A6-8CAD-1604BC838B33}"/>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5" name="Legend4">
              <a:extLst>
                <a:ext uri="{FF2B5EF4-FFF2-40B4-BE49-F238E27FC236}">
                  <a16:creationId xmlns:a16="http://schemas.microsoft.com/office/drawing/2014/main" id="{A6A85DAF-9B0F-4C6A-9A37-364FF621CA74}"/>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6" name="Legend5">
              <a:extLst>
                <a:ext uri="{FF2B5EF4-FFF2-40B4-BE49-F238E27FC236}">
                  <a16:creationId xmlns:a16="http://schemas.microsoft.com/office/drawing/2014/main" id="{06E8EAAF-EFFD-46C7-9BBA-63ACDCA4EC39}"/>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grpSp>
        <p:nvGrpSpPr>
          <p:cNvPr id="157" name="LegendLines" hidden="1">
            <a:extLst>
              <a:ext uri="{FF2B5EF4-FFF2-40B4-BE49-F238E27FC236}">
                <a16:creationId xmlns:a16="http://schemas.microsoft.com/office/drawing/2014/main" id="{14507677-EABF-4F00-AEF6-AD841D8DFDD2}"/>
              </a:ext>
            </a:extLst>
          </p:cNvPr>
          <p:cNvGrpSpPr/>
          <p:nvPr userDrawn="1"/>
        </p:nvGrpSpPr>
        <p:grpSpPr>
          <a:xfrm>
            <a:off x="10317304" y="3150831"/>
            <a:ext cx="1319960" cy="958286"/>
            <a:chOff x="10162879" y="3243772"/>
            <a:chExt cx="1319960" cy="958286"/>
          </a:xfrm>
        </p:grpSpPr>
        <p:sp>
          <p:nvSpPr>
            <p:cNvPr id="158" name="Legend1">
              <a:extLst>
                <a:ext uri="{FF2B5EF4-FFF2-40B4-BE49-F238E27FC236}">
                  <a16:creationId xmlns:a16="http://schemas.microsoft.com/office/drawing/2014/main" id="{30B7C886-F3A4-457E-AA05-AC7FE391B524}"/>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9" name="Legend2">
              <a:extLst>
                <a:ext uri="{FF2B5EF4-FFF2-40B4-BE49-F238E27FC236}">
                  <a16:creationId xmlns:a16="http://schemas.microsoft.com/office/drawing/2014/main" id="{D58E36DB-226C-4DC2-A542-CA2DC06237EC}"/>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0" name="Legend3">
              <a:extLst>
                <a:ext uri="{FF2B5EF4-FFF2-40B4-BE49-F238E27FC236}">
                  <a16:creationId xmlns:a16="http://schemas.microsoft.com/office/drawing/2014/main" id="{9B255207-0C46-4B12-BCF2-E308280B971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1" name="LineLegend3">
              <a:extLst>
                <a:ext uri="{FF2B5EF4-FFF2-40B4-BE49-F238E27FC236}">
                  <a16:creationId xmlns:a16="http://schemas.microsoft.com/office/drawing/2014/main" id="{1756B2E5-AAD1-4147-ADA6-58981440C73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2" name="LineLegend2">
              <a:extLst>
                <a:ext uri="{FF2B5EF4-FFF2-40B4-BE49-F238E27FC236}">
                  <a16:creationId xmlns:a16="http://schemas.microsoft.com/office/drawing/2014/main" id="{75E7C7ED-D2DB-401C-A6B9-4A61F9BE329E}"/>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3" name="LineLegend1">
              <a:extLst>
                <a:ext uri="{FF2B5EF4-FFF2-40B4-BE49-F238E27FC236}">
                  <a16:creationId xmlns:a16="http://schemas.microsoft.com/office/drawing/2014/main" id="{A868A205-634B-41FC-A2B3-B610E22F573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grpSp>
      <p:grpSp>
        <p:nvGrpSpPr>
          <p:cNvPr id="164" name="LegendMoons" hidden="1">
            <a:extLst>
              <a:ext uri="{FF2B5EF4-FFF2-40B4-BE49-F238E27FC236}">
                <a16:creationId xmlns:a16="http://schemas.microsoft.com/office/drawing/2014/main" id="{66A4250B-677E-4C4E-AF29-565E1756B4E6}"/>
              </a:ext>
            </a:extLst>
          </p:cNvPr>
          <p:cNvGrpSpPr/>
          <p:nvPr userDrawn="1"/>
        </p:nvGrpSpPr>
        <p:grpSpPr>
          <a:xfrm>
            <a:off x="10684859" y="1146588"/>
            <a:ext cx="948949" cy="1731859"/>
            <a:chOff x="7716535" y="2630582"/>
            <a:chExt cx="948949" cy="1731859"/>
          </a:xfrm>
        </p:grpSpPr>
        <p:sp>
          <p:nvSpPr>
            <p:cNvPr id="165" name="Legend1">
              <a:extLst>
                <a:ext uri="{FF2B5EF4-FFF2-40B4-BE49-F238E27FC236}">
                  <a16:creationId xmlns:a16="http://schemas.microsoft.com/office/drawing/2014/main" id="{3A16F2B1-DABD-4244-BECC-395671CB9AD9}"/>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6" name="Legend2">
              <a:extLst>
                <a:ext uri="{FF2B5EF4-FFF2-40B4-BE49-F238E27FC236}">
                  <a16:creationId xmlns:a16="http://schemas.microsoft.com/office/drawing/2014/main" id="{8AAB6DFA-45A6-4DEF-BF38-832804EF80B2}"/>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7" name="Legend3">
              <a:extLst>
                <a:ext uri="{FF2B5EF4-FFF2-40B4-BE49-F238E27FC236}">
                  <a16:creationId xmlns:a16="http://schemas.microsoft.com/office/drawing/2014/main" id="{3048649E-EF9F-474C-B03C-62ADE0392297}"/>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8" name="Legend4">
              <a:extLst>
                <a:ext uri="{FF2B5EF4-FFF2-40B4-BE49-F238E27FC236}">
                  <a16:creationId xmlns:a16="http://schemas.microsoft.com/office/drawing/2014/main" id="{4DF192CD-E2C3-4E79-8630-7F138D27FAA8}"/>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9" name="Legend5">
              <a:extLst>
                <a:ext uri="{FF2B5EF4-FFF2-40B4-BE49-F238E27FC236}">
                  <a16:creationId xmlns:a16="http://schemas.microsoft.com/office/drawing/2014/main" id="{F17DDB48-40F6-4778-BB7C-991F3C552CE1}"/>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0" name="MoonLegend1">
              <a:extLst>
                <a:ext uri="{FF2B5EF4-FFF2-40B4-BE49-F238E27FC236}">
                  <a16:creationId xmlns:a16="http://schemas.microsoft.com/office/drawing/2014/main" id="{E325A43E-3E33-4930-BE7D-513DE821B49C}"/>
                </a:ext>
              </a:extLst>
            </p:cNvPr>
            <p:cNvGrpSpPr>
              <a:grpSpLocks noChangeAspect="1"/>
            </p:cNvGrpSpPr>
            <p:nvPr>
              <p:custDataLst>
                <p:tags r:id="rId30"/>
              </p:custDataLst>
            </p:nvPr>
          </p:nvGrpSpPr>
          <p:grpSpPr>
            <a:xfrm>
              <a:off x="7716535" y="2630582"/>
              <a:ext cx="228600" cy="228600"/>
              <a:chOff x="762000" y="1270000"/>
              <a:chExt cx="254000" cy="254000"/>
            </a:xfrm>
          </p:grpSpPr>
          <p:sp>
            <p:nvSpPr>
              <p:cNvPr id="223" name="Oval 222">
                <a:extLst>
                  <a:ext uri="{FF2B5EF4-FFF2-40B4-BE49-F238E27FC236}">
                    <a16:creationId xmlns:a16="http://schemas.microsoft.com/office/drawing/2014/main" id="{502208D2-CD1A-4712-AF4D-09F82319A6AD}"/>
                  </a:ext>
                </a:extLst>
              </p:cNvPr>
              <p:cNvSpPr/>
              <p:nvPr>
                <p:custDataLst>
                  <p:tags r:id="rId4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24" name="Arc 223">
                <a:extLst>
                  <a:ext uri="{FF2B5EF4-FFF2-40B4-BE49-F238E27FC236}">
                    <a16:creationId xmlns:a16="http://schemas.microsoft.com/office/drawing/2014/main" id="{81B1BDC0-71B2-4620-ABBF-AF5BAEF77D78}"/>
                  </a:ext>
                </a:extLst>
              </p:cNvPr>
              <p:cNvSpPr/>
              <p:nvPr>
                <p:custDataLst>
                  <p:tags r:id="rId44"/>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1" name="MoonLegend2">
              <a:extLst>
                <a:ext uri="{FF2B5EF4-FFF2-40B4-BE49-F238E27FC236}">
                  <a16:creationId xmlns:a16="http://schemas.microsoft.com/office/drawing/2014/main" id="{19F131A6-85CB-4AD6-A06B-5193162AD063}"/>
                </a:ext>
              </a:extLst>
            </p:cNvPr>
            <p:cNvGrpSpPr>
              <a:grpSpLocks noChangeAspect="1"/>
            </p:cNvGrpSpPr>
            <p:nvPr>
              <p:custDataLst>
                <p:tags r:id="rId31"/>
              </p:custDataLst>
            </p:nvPr>
          </p:nvGrpSpPr>
          <p:grpSpPr>
            <a:xfrm>
              <a:off x="7716535" y="3006395"/>
              <a:ext cx="228600" cy="228600"/>
              <a:chOff x="762000" y="1270000"/>
              <a:chExt cx="254000" cy="254000"/>
            </a:xfrm>
          </p:grpSpPr>
          <p:sp>
            <p:nvSpPr>
              <p:cNvPr id="221" name="Oval 220">
                <a:extLst>
                  <a:ext uri="{FF2B5EF4-FFF2-40B4-BE49-F238E27FC236}">
                    <a16:creationId xmlns:a16="http://schemas.microsoft.com/office/drawing/2014/main" id="{CB5D8F0C-A24D-4C23-8702-57B3F4C8D2C8}"/>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22" name="Arc 221">
                <a:extLst>
                  <a:ext uri="{FF2B5EF4-FFF2-40B4-BE49-F238E27FC236}">
                    <a16:creationId xmlns:a16="http://schemas.microsoft.com/office/drawing/2014/main" id="{49A7DA05-A2C9-43C6-8B99-0883F4108C99}"/>
                  </a:ext>
                </a:extLst>
              </p:cNvPr>
              <p:cNvSpPr/>
              <p:nvPr>
                <p:custDataLst>
                  <p:tags r:id="rId42"/>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2" name="MoonLegend3">
              <a:extLst>
                <a:ext uri="{FF2B5EF4-FFF2-40B4-BE49-F238E27FC236}">
                  <a16:creationId xmlns:a16="http://schemas.microsoft.com/office/drawing/2014/main" id="{D5846526-557E-406A-B4CE-BD6D0F4E670C}"/>
                </a:ext>
              </a:extLst>
            </p:cNvPr>
            <p:cNvGrpSpPr>
              <a:grpSpLocks noChangeAspect="1"/>
            </p:cNvGrpSpPr>
            <p:nvPr>
              <p:custDataLst>
                <p:tags r:id="rId32"/>
              </p:custDataLst>
            </p:nvPr>
          </p:nvGrpSpPr>
          <p:grpSpPr>
            <a:xfrm>
              <a:off x="7716535" y="3382210"/>
              <a:ext cx="228600" cy="228600"/>
              <a:chOff x="762000" y="1270000"/>
              <a:chExt cx="254000" cy="254000"/>
            </a:xfrm>
          </p:grpSpPr>
          <p:sp>
            <p:nvSpPr>
              <p:cNvPr id="219" name="Oval 218">
                <a:extLst>
                  <a:ext uri="{FF2B5EF4-FFF2-40B4-BE49-F238E27FC236}">
                    <a16:creationId xmlns:a16="http://schemas.microsoft.com/office/drawing/2014/main" id="{2E6DFB59-C2BA-4F0F-B3CE-3D41D5C09056}"/>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20" name="Arc 219">
                <a:extLst>
                  <a:ext uri="{FF2B5EF4-FFF2-40B4-BE49-F238E27FC236}">
                    <a16:creationId xmlns:a16="http://schemas.microsoft.com/office/drawing/2014/main" id="{88C508BD-0DFC-444E-B5D5-C5D8E79E44EE}"/>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3" name="MoonLegend4">
              <a:extLst>
                <a:ext uri="{FF2B5EF4-FFF2-40B4-BE49-F238E27FC236}">
                  <a16:creationId xmlns:a16="http://schemas.microsoft.com/office/drawing/2014/main" id="{85A9AEAF-42C3-405E-933E-2CFC97C51BB8}"/>
                </a:ext>
              </a:extLst>
            </p:cNvPr>
            <p:cNvGrpSpPr>
              <a:grpSpLocks noChangeAspect="1"/>
            </p:cNvGrpSpPr>
            <p:nvPr>
              <p:custDataLst>
                <p:tags r:id="rId33"/>
              </p:custDataLst>
            </p:nvPr>
          </p:nvGrpSpPr>
          <p:grpSpPr>
            <a:xfrm>
              <a:off x="7716535" y="3758025"/>
              <a:ext cx="228600" cy="228600"/>
              <a:chOff x="762000" y="1270000"/>
              <a:chExt cx="254000" cy="254000"/>
            </a:xfrm>
          </p:grpSpPr>
          <p:sp>
            <p:nvSpPr>
              <p:cNvPr id="217" name="Oval 216">
                <a:extLst>
                  <a:ext uri="{FF2B5EF4-FFF2-40B4-BE49-F238E27FC236}">
                    <a16:creationId xmlns:a16="http://schemas.microsoft.com/office/drawing/2014/main" id="{BC04D552-54D4-452F-B36D-B26D8DF62AFE}"/>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8" name="Arc 217">
                <a:extLst>
                  <a:ext uri="{FF2B5EF4-FFF2-40B4-BE49-F238E27FC236}">
                    <a16:creationId xmlns:a16="http://schemas.microsoft.com/office/drawing/2014/main" id="{94A381D6-5B9C-4731-8CC1-EF095BA2345C}"/>
                  </a:ext>
                </a:extLst>
              </p:cNvPr>
              <p:cNvSpPr/>
              <p:nvPr>
                <p:custDataLst>
                  <p:tags r:id="rId38"/>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4" name="MoonLegend5">
              <a:extLst>
                <a:ext uri="{FF2B5EF4-FFF2-40B4-BE49-F238E27FC236}">
                  <a16:creationId xmlns:a16="http://schemas.microsoft.com/office/drawing/2014/main" id="{DD8F3B51-EA52-4C42-A46A-E5ACEBAFAD24}"/>
                </a:ext>
              </a:extLst>
            </p:cNvPr>
            <p:cNvGrpSpPr>
              <a:grpSpLocks noChangeAspect="1"/>
            </p:cNvGrpSpPr>
            <p:nvPr>
              <p:custDataLst>
                <p:tags r:id="rId34"/>
              </p:custDataLst>
            </p:nvPr>
          </p:nvGrpSpPr>
          <p:grpSpPr>
            <a:xfrm>
              <a:off x="7716535" y="4133841"/>
              <a:ext cx="228600" cy="228600"/>
              <a:chOff x="762000" y="1270000"/>
              <a:chExt cx="254000" cy="254000"/>
            </a:xfrm>
          </p:grpSpPr>
          <p:sp>
            <p:nvSpPr>
              <p:cNvPr id="215" name="Oval 214">
                <a:extLst>
                  <a:ext uri="{FF2B5EF4-FFF2-40B4-BE49-F238E27FC236}">
                    <a16:creationId xmlns:a16="http://schemas.microsoft.com/office/drawing/2014/main" id="{42F219B6-5632-4728-AE24-34BB86314787}"/>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6" name="Arc 215">
                <a:extLst>
                  <a:ext uri="{FF2B5EF4-FFF2-40B4-BE49-F238E27FC236}">
                    <a16:creationId xmlns:a16="http://schemas.microsoft.com/office/drawing/2014/main" id="{D157541D-6626-49B4-90BC-E6119A72DD0B}"/>
                  </a:ext>
                </a:extLst>
              </p:cNvPr>
              <p:cNvSpPr/>
              <p:nvPr>
                <p:custDataLst>
                  <p:tags r:id="rId36"/>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cxnSp>
        <p:nvCxnSpPr>
          <p:cNvPr id="168" name="Straight Connector 167">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Freeform 76">
            <a:extLst>
              <a:ext uri="{FF2B5EF4-FFF2-40B4-BE49-F238E27FC236}">
                <a16:creationId xmlns:a16="http://schemas.microsoft.com/office/drawing/2014/main" id="{AEBE6396-A6F4-4CD0-A040-090C743A6E9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MSIPCMContentMarking" descr="{&quot;HashCode&quot;:2027334168,&quot;Placement&quot;:&quot;Header&quot;,&quot;Top&quot;:0.0,&quot;Left&quot;:0.0,&quot;SlideWidth&quot;:960,&quot;SlideHeight&quot;:540}">
            <a:extLst>
              <a:ext uri="{FF2B5EF4-FFF2-40B4-BE49-F238E27FC236}">
                <a16:creationId xmlns:a16="http://schemas.microsoft.com/office/drawing/2014/main" id="{F326CA2E-E605-4697-ABB6-69B9C94997E2}"/>
              </a:ext>
            </a:extLst>
          </p:cNvPr>
          <p:cNvSpPr txBox="1"/>
          <p:nvPr userDrawn="1"/>
        </p:nvSpPr>
        <p:spPr>
          <a:xfrm>
            <a:off x="0" y="0"/>
            <a:ext cx="1349761" cy="262344"/>
          </a:xfrm>
          <a:prstGeom prst="rect">
            <a:avLst/>
          </a:prstGeom>
          <a:ln w="6350">
            <a:noFill/>
            <a:miter lim="800000"/>
          </a:ln>
        </p:spPr>
        <p:txBody>
          <a:bodyPr vert="horz" wrap="square" lIns="0" tIns="0" rIns="0" bIns="0" rtlCol="0" anchor="ctr" anchorCtr="1">
            <a:noAutofit/>
          </a:bodyPr>
          <a:lstStyle/>
          <a:p>
            <a:pPr algn="l">
              <a:spcBef>
                <a:spcPts val="0"/>
              </a:spcBef>
              <a:spcAft>
                <a:spcPts val="0"/>
              </a:spcAft>
              <a:buNone/>
            </a:pPr>
            <a:r>
              <a:rPr lang="en-US" sz="1000">
                <a:solidFill>
                  <a:srgbClr val="000000"/>
                </a:solidFill>
                <a:latin typeface="Calibri" panose="020F0502020204030204" pitchFamily="34" charset="0"/>
              </a:rPr>
              <a:t>Classified as Internal</a:t>
            </a:r>
          </a:p>
        </p:txBody>
      </p:sp>
    </p:spTree>
    <p:extLst>
      <p:ext uri="{BB962C8B-B14F-4D97-AF65-F5344CB8AC3E}">
        <p14:creationId xmlns:p14="http://schemas.microsoft.com/office/powerpoint/2010/main" val="214882074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 id="2147483967" r:id="rId19"/>
    <p:sldLayoutId id="2147483968" r:id="rId20"/>
    <p:sldLayoutId id="2147483969" r:id="rId21"/>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14.xml"/><Relationship Id="rId5" Type="http://schemas.openxmlformats.org/officeDocument/2006/relationships/image" Target="../media/image45.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3" Type="http://schemas.openxmlformats.org/officeDocument/2006/relationships/hyperlink" Target="https://www.thelancet.com/journals/laninf/article/PIIS1473-3099(22)00178-5/fulltext" TargetMode="External"/><Relationship Id="rId2" Type="http://schemas.openxmlformats.org/officeDocument/2006/relationships/hyperlink" Target="https://www.who.int/publications/i/item/WHO-2019-nCoV-vaccines-SAGE-recommendation-heterologous-schedules" TargetMode="External"/><Relationship Id="rId1" Type="http://schemas.openxmlformats.org/officeDocument/2006/relationships/slideLayout" Target="../slideLayouts/slideLayout115.xml"/><Relationship Id="rId5" Type="http://schemas.openxmlformats.org/officeDocument/2006/relationships/image" Target="../media/image51.sv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hyperlink" Target="https://www.who.int/publications/i/item/WHO-2019-nCoV-vaccination-microplanning-2021.1" TargetMode="External"/><Relationship Id="rId2" Type="http://schemas.openxmlformats.org/officeDocument/2006/relationships/image" Target="../media/image49.png"/><Relationship Id="rId1" Type="http://schemas.openxmlformats.org/officeDocument/2006/relationships/slideLayout" Target="../slideLayouts/slideLayout128.xml"/></Relationships>
</file>

<file path=ppt/slides/_rels/slide12.xml.rels><?xml version="1.0" encoding="UTF-8" standalone="yes"?>
<Relationships xmlns="http://schemas.openxmlformats.org/package/2006/relationships"><Relationship Id="rId3" Type="http://schemas.openxmlformats.org/officeDocument/2006/relationships/hyperlink" Target="https://www.who.int/publications/i/item/WHO-2019-nCoV-vaccination-microplanning-2021.1" TargetMode="External"/><Relationship Id="rId2" Type="http://schemas.openxmlformats.org/officeDocument/2006/relationships/image" Target="../media/image49.png"/><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publications/i/item/WHO-2019-nCoV-vaccines-SAGE_recommendation-immunocompromised-persons" TargetMode="External"/><Relationship Id="rId2" Type="http://schemas.openxmlformats.org/officeDocument/2006/relationships/hyperlink" Target="https://www.who.int/groups/strategic-advisory-group-of-experts-on-immunization/covid-19-materials" TargetMode="External"/><Relationship Id="rId1" Type="http://schemas.openxmlformats.org/officeDocument/2006/relationships/slideLayout" Target="../slideLayouts/slideLayout115.xml"/></Relationships>
</file>

<file path=ppt/slides/_rels/slide15.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hyperlink" Target="https://www.who.int/publications/m/item/weekly-epidemiological-update-on-covid-19---22-february-2022" TargetMode="External"/><Relationship Id="rId21" Type="http://schemas.openxmlformats.org/officeDocument/2006/relationships/image" Target="../media/image68.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slideLayout" Target="../slideLayouts/slideLayout115.xml"/><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tags" Target="../tags/tag815.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hyperlink" Target="https://view-hub.org/covid-19/effectiveness-studies" TargetMode="External"/><Relationship Id="rId9" Type="http://schemas.openxmlformats.org/officeDocument/2006/relationships/image" Target="../media/image56.png"/><Relationship Id="rId1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hyperlink" Target="https://view-hub.org/covid-19/effectiveness-studies" TargetMode="External"/><Relationship Id="rId2" Type="http://schemas.openxmlformats.org/officeDocument/2006/relationships/hyperlink" Target="https://www.who.int/publications/m/item/weekly-epidemiological-update-on-covid-19---22-february-2022" TargetMode="External"/><Relationship Id="rId1" Type="http://schemas.openxmlformats.org/officeDocument/2006/relationships/slideLayout" Target="../slideLayouts/slideLayout115.xml"/></Relationships>
</file>

<file path=ppt/slides/_rels/slide17.xml.rels><?xml version="1.0" encoding="UTF-8" standalone="yes"?>
<Relationships xmlns="http://schemas.openxmlformats.org/package/2006/relationships"><Relationship Id="rId3" Type="http://schemas.openxmlformats.org/officeDocument/2006/relationships/hyperlink" Target="https://view-hub.org/covid-19/effectiveness-studies" TargetMode="External"/><Relationship Id="rId2" Type="http://schemas.openxmlformats.org/officeDocument/2006/relationships/hyperlink" Target="https://www.who.int/publications/m/item/weekly-epidemiological-update-on-covid-19---22-february-2022" TargetMode="External"/><Relationship Id="rId1" Type="http://schemas.openxmlformats.org/officeDocument/2006/relationships/slideLayout" Target="../slideLayouts/slideLayout115.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101/2022.02.24.22271478" TargetMode="External"/><Relationship Id="rId2" Type="http://schemas.openxmlformats.org/officeDocument/2006/relationships/hyperlink" Target="https://doi.org/10.1016/S1473-3099(21)00566-1" TargetMode="External"/><Relationship Id="rId1" Type="http://schemas.openxmlformats.org/officeDocument/2006/relationships/slideLayout" Target="../slideLayouts/slideLayout115.xml"/></Relationships>
</file>

<file path=ppt/slides/_rels/slide19.xml.rels><?xml version="1.0" encoding="UTF-8" standalone="yes"?>
<Relationships xmlns="http://schemas.openxmlformats.org/package/2006/relationships"><Relationship Id="rId2" Type="http://schemas.openxmlformats.org/officeDocument/2006/relationships/hyperlink" Target="https://www.who.int/docs/default-source/coronaviruse/risk-comms-updates/update73_covid-19-vaccines-and-immune-response.pdf?sfvrsn=7902cc35_5" TargetMode="External"/><Relationship Id="rId1" Type="http://schemas.openxmlformats.org/officeDocument/2006/relationships/slideLayout" Target="../slideLayouts/slideLayout115.xml"/></Relationships>
</file>

<file path=ppt/slides/_rels/slide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4.xml"/></Relationships>
</file>

<file path=ppt/slides/_rels/slide20.xml.rels><?xml version="1.0" encoding="UTF-8" standalone="yes"?>
<Relationships xmlns="http://schemas.openxmlformats.org/package/2006/relationships"><Relationship Id="rId3" Type="http://schemas.openxmlformats.org/officeDocument/2006/relationships/hyperlink" Target="https://extranet.who.int/pqweb/vaccines/vaccinescovid-19-vaccine-eul-issued" TargetMode="External"/><Relationship Id="rId2" Type="http://schemas.openxmlformats.org/officeDocument/2006/relationships/notesSlide" Target="../notesSlides/notesSlide3.xml"/><Relationship Id="rId1" Type="http://schemas.openxmlformats.org/officeDocument/2006/relationships/slideLayout" Target="../slideLayouts/slideLayout128.xml"/><Relationship Id="rId6" Type="http://schemas.openxmlformats.org/officeDocument/2006/relationships/hyperlink" Target="https://www.who.int/publications/i/item/WHO-2019-nCoV-FAQ-Pregnancy-Vaccines-2022.1" TargetMode="External"/><Relationship Id="rId5" Type="http://schemas.openxmlformats.org/officeDocument/2006/relationships/hyperlink" Target="https://www.who.int/groups/strategic-advisory-group-of-experts-on-immunization/covid-19-materials" TargetMode="External"/><Relationship Id="rId4" Type="http://schemas.openxmlformats.org/officeDocument/2006/relationships/hyperlink" Target="https://www.who.int/tools/covid-19-vaccine-introduction-toolkit#vaccine%20specific%20resourc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who.int/tools/covid-19-vaccine-introduction-toolkit#vaccine%20specific%20resources" TargetMode="External"/><Relationship Id="rId2" Type="http://schemas.openxmlformats.org/officeDocument/2006/relationships/hyperlink" Target="https://extranet.who.int/pqweb/vaccines/vaccinescovid-19-vaccine-eul-issued" TargetMode="External"/><Relationship Id="rId1" Type="http://schemas.openxmlformats.org/officeDocument/2006/relationships/slideLayout" Target="../slideLayouts/slideLayout128.xml"/><Relationship Id="rId6" Type="http://schemas.openxmlformats.org/officeDocument/2006/relationships/hyperlink" Target="https://www.who.int/publications/i/item/WHO-2019-nCoV-FAQ-Pregnancy-Vaccines-2022.1" TargetMode="External"/><Relationship Id="rId5" Type="http://schemas.openxmlformats.org/officeDocument/2006/relationships/hyperlink" Target="https://www.who.int/publications/i/item/WHO-2019-nCoV-vaccines-SAGE-recommendation-heterologous-schedules" TargetMode="External"/><Relationship Id="rId4" Type="http://schemas.openxmlformats.org/officeDocument/2006/relationships/hyperlink" Target="https://www.who.int/groups/strategic-advisory-group-of-experts-on-immunization/covid-19-material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who.int/publications/i/item/WHO-2019-nCoV-vaccines-SAGE-recommendation-Ad26.COV2.S-2021.1" TargetMode="External"/><Relationship Id="rId2" Type="http://schemas.openxmlformats.org/officeDocument/2006/relationships/notesSlide" Target="../notesSlides/notesSlide4.xml"/><Relationship Id="rId1" Type="http://schemas.openxmlformats.org/officeDocument/2006/relationships/slideLayout" Target="../slideLayouts/slideLayout115.xml"/></Relationships>
</file>

<file path=ppt/slides/_rels/slide23.xml.rels><?xml version="1.0" encoding="UTF-8" standalone="yes"?>
<Relationships xmlns="http://schemas.openxmlformats.org/package/2006/relationships"><Relationship Id="rId3" Type="http://schemas.openxmlformats.org/officeDocument/2006/relationships/hyperlink" Target="https://www.who.int/tools/covid-19-vaccine-introduction-toolkit#vaccine%20specific%20resources" TargetMode="External"/><Relationship Id="rId2" Type="http://schemas.openxmlformats.org/officeDocument/2006/relationships/hyperlink" Target="https://extranet.who.int/pqweb/vaccines/vaccinescovid-19-vaccine-eul-issued" TargetMode="External"/><Relationship Id="rId1" Type="http://schemas.openxmlformats.org/officeDocument/2006/relationships/slideLayout" Target="../slideLayouts/slideLayout128.xml"/><Relationship Id="rId4" Type="http://schemas.openxmlformats.org/officeDocument/2006/relationships/hyperlink" Target="https://www.who.int/groups/strategic-advisory-group-of-experts-on-immunization/covid-19-materials"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who.int/news/item/21-01-2022-updated-who-sage-roadmap-for-prioritizing-uses-of-covid-19-vaccines" TargetMode="External"/><Relationship Id="rId1" Type="http://schemas.openxmlformats.org/officeDocument/2006/relationships/slideLayout" Target="../slideLayouts/slideLayout276.xml"/></Relationships>
</file>

<file path=ppt/slides/_rels/slide25.xml.rels><?xml version="1.0" encoding="UTF-8" standalone="yes"?>
<Relationships xmlns="http://schemas.openxmlformats.org/package/2006/relationships"><Relationship Id="rId8" Type="http://schemas.openxmlformats.org/officeDocument/2006/relationships/tags" Target="../tags/tag822.xml"/><Relationship Id="rId13" Type="http://schemas.openxmlformats.org/officeDocument/2006/relationships/tags" Target="../tags/tag827.xml"/><Relationship Id="rId18" Type="http://schemas.openxmlformats.org/officeDocument/2006/relationships/image" Target="../media/image69.emf"/><Relationship Id="rId3" Type="http://schemas.openxmlformats.org/officeDocument/2006/relationships/tags" Target="../tags/tag817.xml"/><Relationship Id="rId7" Type="http://schemas.openxmlformats.org/officeDocument/2006/relationships/tags" Target="../tags/tag821.xml"/><Relationship Id="rId12" Type="http://schemas.openxmlformats.org/officeDocument/2006/relationships/tags" Target="../tags/tag826.xml"/><Relationship Id="rId17" Type="http://schemas.openxmlformats.org/officeDocument/2006/relationships/oleObject" Target="../embeddings/oleObject118.bin"/><Relationship Id="rId2" Type="http://schemas.openxmlformats.org/officeDocument/2006/relationships/tags" Target="../tags/tag816.xml"/><Relationship Id="rId16" Type="http://schemas.openxmlformats.org/officeDocument/2006/relationships/notesSlide" Target="../notesSlides/notesSlide5.xml"/><Relationship Id="rId1" Type="http://schemas.openxmlformats.org/officeDocument/2006/relationships/vmlDrawing" Target="../drawings/vmlDrawing118.vml"/><Relationship Id="rId6" Type="http://schemas.openxmlformats.org/officeDocument/2006/relationships/tags" Target="../tags/tag820.xml"/><Relationship Id="rId11" Type="http://schemas.openxmlformats.org/officeDocument/2006/relationships/tags" Target="../tags/tag825.xml"/><Relationship Id="rId5" Type="http://schemas.openxmlformats.org/officeDocument/2006/relationships/tags" Target="../tags/tag819.xml"/><Relationship Id="rId15" Type="http://schemas.openxmlformats.org/officeDocument/2006/relationships/slideLayout" Target="../slideLayouts/slideLayout293.xml"/><Relationship Id="rId10" Type="http://schemas.openxmlformats.org/officeDocument/2006/relationships/tags" Target="../tags/tag824.xml"/><Relationship Id="rId19" Type="http://schemas.openxmlformats.org/officeDocument/2006/relationships/hyperlink" Target="https://www.who.int/news/item/21-01-2022-updated-who-sage-roadmap-for-prioritizing-uses-of-covid-19-vaccines" TargetMode="External"/><Relationship Id="rId4" Type="http://schemas.openxmlformats.org/officeDocument/2006/relationships/tags" Target="../tags/tag818.xml"/><Relationship Id="rId9" Type="http://schemas.openxmlformats.org/officeDocument/2006/relationships/tags" Target="../tags/tag823.xml"/><Relationship Id="rId14" Type="http://schemas.openxmlformats.org/officeDocument/2006/relationships/tags" Target="../tags/tag828.xml"/></Relationships>
</file>

<file path=ppt/slides/_rels/slide26.xml.rels><?xml version="1.0" encoding="UTF-8" standalone="yes"?>
<Relationships xmlns="http://schemas.openxmlformats.org/package/2006/relationships"><Relationship Id="rId2" Type="http://schemas.openxmlformats.org/officeDocument/2006/relationships/hyperlink" Target="https://www.who.int/publications/i/item/WHO-2019-nCoV-vaccines-SAGE_recommendation-immunocompromised-persons" TargetMode="External"/><Relationship Id="rId1" Type="http://schemas.openxmlformats.org/officeDocument/2006/relationships/slideLayout" Target="../slideLayouts/slideLayout115.xml"/></Relationships>
</file>

<file path=ppt/slides/_rels/slide27.xml.rels><?xml version="1.0" encoding="UTF-8" standalone="yes"?>
<Relationships xmlns="http://schemas.openxmlformats.org/package/2006/relationships"><Relationship Id="rId2" Type="http://schemas.openxmlformats.org/officeDocument/2006/relationships/hyperlink" Target="https://www.who.int/publications/i/item/WHO-2019-nCoV-vaccines-SAGE_recommendation-immunocompromised-persons" TargetMode="External"/><Relationship Id="rId1" Type="http://schemas.openxmlformats.org/officeDocument/2006/relationships/slideLayout" Target="../slideLayouts/slideLayout115.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www.who.int/publications/i/item/WHO-2019-nCoV-FAQ-Pregnancy-Vaccines-2022.1" TargetMode="External"/><Relationship Id="rId1" Type="http://schemas.openxmlformats.org/officeDocument/2006/relationships/slideLayout" Target="../slideLayouts/slideLayout115.xml"/><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2" Type="http://schemas.openxmlformats.org/officeDocument/2006/relationships/hyperlink" Target="https://www.who.int/news/item/24-11-2021-interim-statement-on-covid-19-vaccination-for-children-and-adolescents" TargetMode="External"/><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0.xml.rels><?xml version="1.0" encoding="UTF-8" standalone="yes"?>
<Relationships xmlns="http://schemas.openxmlformats.org/package/2006/relationships"><Relationship Id="rId2" Type="http://schemas.openxmlformats.org/officeDocument/2006/relationships/hyperlink" Target="https://www.who.int/groups/strategic-advisory-group-of-experts-on-immunization/covid-19-materials" TargetMode="External"/><Relationship Id="rId1" Type="http://schemas.openxmlformats.org/officeDocument/2006/relationships/slideLayout" Target="../slideLayouts/slideLayout115.xml"/></Relationships>
</file>

<file path=ppt/slides/_rels/slide31.xml.rels><?xml version="1.0" encoding="UTF-8" standalone="yes"?>
<Relationships xmlns="http://schemas.openxmlformats.org/package/2006/relationships"><Relationship Id="rId2" Type="http://schemas.openxmlformats.org/officeDocument/2006/relationships/hyperlink" Target="https://www.who.int/groups/strategic-advisory-group-of-experts-on-immunization/covid-19-materials" TargetMode="External"/><Relationship Id="rId1" Type="http://schemas.openxmlformats.org/officeDocument/2006/relationships/slideLayout" Target="../slideLayouts/slideLayout115.xml"/></Relationships>
</file>

<file path=ppt/slides/_rels/slide32.xml.rels><?xml version="1.0" encoding="UTF-8" standalone="yes"?>
<Relationships xmlns="http://schemas.openxmlformats.org/package/2006/relationships"><Relationship Id="rId3" Type="http://schemas.openxmlformats.org/officeDocument/2006/relationships/hyperlink" Target="https://www.gavi.org/news/document-library/gavi-covax-cds-budget" TargetMode="External"/><Relationship Id="rId2" Type="http://schemas.openxmlformats.org/officeDocument/2006/relationships/hyperlink" Target="https://www.unicef.org/media/114216/file/Costs-and-Predicted-Financing-Gap-to-Deliver-COVID-19-Vaccines-in-133-Low-and-Middle-Income-Countries.pdf" TargetMode="External"/><Relationship Id="rId1" Type="http://schemas.openxmlformats.org/officeDocument/2006/relationships/slideLayout" Target="../slideLayouts/slideLayout115.xml"/><Relationship Id="rId5" Type="http://schemas.openxmlformats.org/officeDocument/2006/relationships/hyperlink" Target="https://www.who.int/publications/i/item/who-2019-ncov-vaccine_deployment_tool-2021.1" TargetMode="External"/><Relationship Id="rId4" Type="http://schemas.openxmlformats.org/officeDocument/2006/relationships/hyperlink" Target="https://www.unicef.org/coronavirus/cova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23.xml"/></Relationships>
</file>

<file path=ppt/slides/_rels/slide3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23.xml"/></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23.xml"/><Relationship Id="rId6" Type="http://schemas.openxmlformats.org/officeDocument/2006/relationships/hyperlink" Target="mailto:cphhq-sd.dpf@unicef.org" TargetMode="Externa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1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7.xml.rels><?xml version="1.0" encoding="UTF-8" standalone="yes"?>
<Relationships xmlns="http://schemas.openxmlformats.org/package/2006/relationships"><Relationship Id="rId8" Type="http://schemas.openxmlformats.org/officeDocument/2006/relationships/hyperlink" Target="https://www.who.int/publications/i/item/WHO-2019-nCoV-vaccines-SAGE-recommendation-Ad26.COV2.S-2021.1" TargetMode="External"/><Relationship Id="rId13" Type="http://schemas.openxmlformats.org/officeDocument/2006/relationships/hyperlink" Target="https://www.who.int/docs/default-source/coronaviruse/act-accelerator/covax/21221_sinovac-vaccine-explainer.pdf?sfvrsn=69283a08_3&amp;download=true" TargetMode="External"/><Relationship Id="rId18" Type="http://schemas.openxmlformats.org/officeDocument/2006/relationships/hyperlink" Target="https://www.who.int/teams/regulation-prequalification/eul/covid-19" TargetMode="External"/><Relationship Id="rId3" Type="http://schemas.openxmlformats.org/officeDocument/2006/relationships/hyperlink" Target="https://www.who.int/publications/m/item/comirnaty-covid-19-mrna-vaccine" TargetMode="External"/><Relationship Id="rId7" Type="http://schemas.openxmlformats.org/officeDocument/2006/relationships/hyperlink" Target="https://www.who.int/publications/m/item/chadox1-s-recombinant-covid-19-vaccine" TargetMode="External"/><Relationship Id="rId12" Type="http://schemas.openxmlformats.org/officeDocument/2006/relationships/hyperlink" Target="https://www.who.int/publications/i/item/WHO-2019-nCoV-vaccines-SAGE_recommendation-Sinovac-CoronaVac-2021.1" TargetMode="External"/><Relationship Id="rId17" Type="http://schemas.openxmlformats.org/officeDocument/2006/relationships/hyperlink" Target="https://www.who.int/docs/default-source/coronaviruse/4-feb_22015_novavax_vaccine-explainer_for_web.pdf?sfvrsn=4d6570ac_1&amp;download=true" TargetMode="External"/><Relationship Id="rId2" Type="http://schemas.openxmlformats.org/officeDocument/2006/relationships/hyperlink" Target="https://www.who.int/publications/i/item/WHO-2019-nCoV-vaccines-SAGE_recommendation-BNT162b2-2021.1" TargetMode="External"/><Relationship Id="rId16" Type="http://schemas.openxmlformats.org/officeDocument/2006/relationships/hyperlink" Target="https://www.who.int/publications/i/item/WHO-2019-nCoV-vaccines-SAGE-recommendation-novavax-nvx-cov2373" TargetMode="External"/><Relationship Id="rId1" Type="http://schemas.openxmlformats.org/officeDocument/2006/relationships/slideLayout" Target="../slideLayouts/slideLayout128.xml"/><Relationship Id="rId6" Type="http://schemas.openxmlformats.org/officeDocument/2006/relationships/hyperlink" Target="https://www.who.int/publications/i/item/WHO-2019-nCoV-vaccines-SAGE_recommendation-AZD1222-2021.1" TargetMode="External"/><Relationship Id="rId11" Type="http://schemas.openxmlformats.org/officeDocument/2006/relationships/hyperlink" Target="https://www.who.int/docs/default-source/coronaviruse/v.3_21195_sinopharm-vaccine-explainer-24.pdf?sfvrsn=e7507eb4_19&amp;download=true" TargetMode="External"/><Relationship Id="rId5" Type="http://schemas.openxmlformats.org/officeDocument/2006/relationships/hyperlink" Target="https://www.who.int/publications/m/item/moderna-covid-19-vaccine-(mrna-1273)" TargetMode="External"/><Relationship Id="rId15" Type="http://schemas.openxmlformats.org/officeDocument/2006/relationships/hyperlink" Target="https://www.who.int/publications/m/item/covaxin-(bbv152)-inactivated-covid-19-vaccine" TargetMode="External"/><Relationship Id="rId10" Type="http://schemas.openxmlformats.org/officeDocument/2006/relationships/hyperlink" Target="https://www.who.int/publications/i/item/WHO-2019-nCoV-vaccines-SAGE-recommendation-BIBP" TargetMode="External"/><Relationship Id="rId4" Type="http://schemas.openxmlformats.org/officeDocument/2006/relationships/hyperlink" Target="https://www.who.int/publications/i/item/interim-recommendations-for-use-of-the-moderna-mrna-1273-vaccine-against-covid-19" TargetMode="External"/><Relationship Id="rId9" Type="http://schemas.openxmlformats.org/officeDocument/2006/relationships/hyperlink" Target="https://www.who.int/docs/default-source/coronaviruse/act-accelerator/covax/14h30_26-mar_21078_janssen.pdf?sfvrsn=79a4915a_9&amp;download=true" TargetMode="External"/><Relationship Id="rId14" Type="http://schemas.openxmlformats.org/officeDocument/2006/relationships/hyperlink" Target="https://www.who.int/publications/i/item/WHO-2019-nCoV-vaccines-SAGE-recommendation-bbv152-covaxi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9.png"/><Relationship Id="rId1" Type="http://schemas.openxmlformats.org/officeDocument/2006/relationships/slideLayout" Target="../slideLayouts/slideLayout128.xml"/><Relationship Id="rId4" Type="http://schemas.openxmlformats.org/officeDocument/2006/relationships/hyperlink" Target="https://www.who.int/publications/i/item/WHO-2019-nCoV-vaccination-microplanning-2021.1"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partnersplatform.who.int/en/finance-dashboard" TargetMode="External"/><Relationship Id="rId3" Type="http://schemas.openxmlformats.org/officeDocument/2006/relationships/image" Target="../media/image49.png"/><Relationship Id="rId7" Type="http://schemas.openxmlformats.org/officeDocument/2006/relationships/hyperlink" Target="https://www.who.int/publications/i/item/who-2019-ncov-vaccine_deployment_tool-2021.1" TargetMode="External"/><Relationship Id="rId2" Type="http://schemas.openxmlformats.org/officeDocument/2006/relationships/notesSlide" Target="../notesSlides/notesSlide2.xml"/><Relationship Id="rId1" Type="http://schemas.openxmlformats.org/officeDocument/2006/relationships/slideLayout" Target="../slideLayouts/slideLayout128.xml"/><Relationship Id="rId6" Type="http://schemas.openxmlformats.org/officeDocument/2006/relationships/hyperlink" Target="https://app.powerbi.com/view?r=eyJrIjoiMWNjNzZkNjctZTNiNy00YmMzLTkxZjQtNmJiZDM2MTYxNzEwIiwidCI6ImY2MTBjMGI3LWJkMjQtNGIzOS04MTBiLTNkYzI4MGFmYjU5MCIsImMiOjh9" TargetMode="External"/><Relationship Id="rId5" Type="http://schemas.openxmlformats.org/officeDocument/2006/relationships/hyperlink" Target="https://www.imf.org/en/Topics/imf-and-covid19/IMF-WHO-COVID-19-Vaccine-Tracker" TargetMode="External"/><Relationship Id="rId10" Type="http://schemas.openxmlformats.org/officeDocument/2006/relationships/hyperlink" Target="https://www.who.int/publications/i/item/WHO-2019-nCoV-vaccines-SAGE-recommendation-Ad26.COV2.S-2021.1" TargetMode="External"/><Relationship Id="rId4" Type="http://schemas.openxmlformats.org/officeDocument/2006/relationships/hyperlink" Target="https://www.who.int/publications/m/item/covax-global-supply-forecast" TargetMode="External"/><Relationship Id="rId9" Type="http://schemas.openxmlformats.org/officeDocument/2006/relationships/hyperlink" Target="https://www.who.int/publications/i/item/WHO-2019-nCoV-vaccination-microplanning-202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3" descr="Line of vials">
            <a:extLst>
              <a:ext uri="{FF2B5EF4-FFF2-40B4-BE49-F238E27FC236}">
                <a16:creationId xmlns:a16="http://schemas.microsoft.com/office/drawing/2014/main" id="{1DC2AABD-D9A5-4949-94B9-D747B55E1D1E}"/>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7870" b="7870"/>
          <a:stretch/>
        </p:blipFill>
        <p:spPr>
          <a:xfrm flipV="1">
            <a:off x="4994204" y="3302704"/>
            <a:ext cx="212796" cy="119698"/>
          </a:xfrm>
        </p:spPr>
      </p:pic>
      <p:sp>
        <p:nvSpPr>
          <p:cNvPr id="3" name="Subtítulo 2">
            <a:extLst>
              <a:ext uri="{FF2B5EF4-FFF2-40B4-BE49-F238E27FC236}">
                <a16:creationId xmlns:a16="http://schemas.microsoft.com/office/drawing/2014/main" id="{425873CA-7063-4D0F-BE91-827CF1E08A41}"/>
              </a:ext>
            </a:extLst>
          </p:cNvPr>
          <p:cNvSpPr>
            <a:spLocks noGrp="1"/>
          </p:cNvSpPr>
          <p:nvPr>
            <p:ph type="subTitle" idx="1"/>
          </p:nvPr>
        </p:nvSpPr>
        <p:spPr/>
        <p:txBody>
          <a:bodyPr/>
          <a:lstStyle/>
          <a:p>
            <a:pPr algn="l" rtl="0"/>
            <a:r>
              <a:rPr lang="fr" sz="2800" b="1" i="0" u="none" baseline="0" dirty="0"/>
              <a:t>Facteurs à prendre en considération lors du choix des produits vaccinaux contre la COVID-19</a:t>
            </a:r>
          </a:p>
        </p:txBody>
      </p:sp>
      <p:sp>
        <p:nvSpPr>
          <p:cNvPr id="5" name="Marcador de texto 4">
            <a:extLst>
              <a:ext uri="{FF2B5EF4-FFF2-40B4-BE49-F238E27FC236}">
                <a16:creationId xmlns:a16="http://schemas.microsoft.com/office/drawing/2014/main" id="{D72A1ADF-B32F-4C3E-B31B-0AFDF1AA0839}"/>
              </a:ext>
            </a:extLst>
          </p:cNvPr>
          <p:cNvSpPr>
            <a:spLocks noGrp="1"/>
          </p:cNvSpPr>
          <p:nvPr>
            <p:ph type="body" sz="quarter" idx="10"/>
          </p:nvPr>
        </p:nvSpPr>
        <p:spPr/>
        <p:txBody>
          <a:bodyPr/>
          <a:lstStyle/>
          <a:p>
            <a:pPr algn="l" rtl="0"/>
            <a:r>
              <a:rPr lang="fr" b="0" i="0" u="none" baseline="0"/>
              <a:t>Siège de l’OMS | IVB</a:t>
            </a:r>
            <a:endParaRPr lang="fr"/>
          </a:p>
        </p:txBody>
      </p:sp>
      <p:sp>
        <p:nvSpPr>
          <p:cNvPr id="6" name="Marcador de texto 5">
            <a:extLst>
              <a:ext uri="{FF2B5EF4-FFF2-40B4-BE49-F238E27FC236}">
                <a16:creationId xmlns:a16="http://schemas.microsoft.com/office/drawing/2014/main" id="{03C6FD6D-3CBD-4786-BCFD-500477F1737F}"/>
              </a:ext>
            </a:extLst>
          </p:cNvPr>
          <p:cNvSpPr>
            <a:spLocks noGrp="1"/>
          </p:cNvSpPr>
          <p:nvPr>
            <p:ph type="body" sz="quarter" idx="16"/>
          </p:nvPr>
        </p:nvSpPr>
        <p:spPr/>
        <p:txBody>
          <a:bodyPr/>
          <a:lstStyle/>
          <a:p>
            <a:endParaRPr lang="fr"/>
          </a:p>
        </p:txBody>
      </p:sp>
      <p:sp>
        <p:nvSpPr>
          <p:cNvPr id="7" name="Marcador de texto 6">
            <a:extLst>
              <a:ext uri="{FF2B5EF4-FFF2-40B4-BE49-F238E27FC236}">
                <a16:creationId xmlns:a16="http://schemas.microsoft.com/office/drawing/2014/main" id="{5ABF5FE8-1466-4DBA-AEFE-4EECAC3A21F2}"/>
              </a:ext>
            </a:extLst>
          </p:cNvPr>
          <p:cNvSpPr>
            <a:spLocks noGrp="1"/>
          </p:cNvSpPr>
          <p:nvPr>
            <p:ph type="body" sz="quarter" idx="15"/>
          </p:nvPr>
        </p:nvSpPr>
        <p:spPr>
          <a:xfrm>
            <a:off x="490414" y="5613414"/>
            <a:ext cx="11211172" cy="288000"/>
          </a:xfrm>
        </p:spPr>
        <p:txBody>
          <a:bodyPr/>
          <a:lstStyle/>
          <a:p>
            <a:pPr algn="l" rtl="0"/>
            <a:r>
              <a:rPr lang="fr" b="0" i="0" u="none" baseline="0"/>
              <a:t>Version du 18 mars 2022</a:t>
            </a:r>
            <a:endParaRPr lang="fr" dirty="0"/>
          </a:p>
        </p:txBody>
      </p:sp>
      <p:sp>
        <p:nvSpPr>
          <p:cNvPr id="8" name="Marcador de posición de imagen 7">
            <a:extLst>
              <a:ext uri="{FF2B5EF4-FFF2-40B4-BE49-F238E27FC236}">
                <a16:creationId xmlns:a16="http://schemas.microsoft.com/office/drawing/2014/main" id="{E3A2B514-E1FD-4B6D-ABC2-4A41FF711742}"/>
              </a:ext>
            </a:extLst>
          </p:cNvPr>
          <p:cNvSpPr>
            <a:spLocks noGrp="1"/>
          </p:cNvSpPr>
          <p:nvPr>
            <p:ph type="pic" sz="quarter" idx="22"/>
          </p:nvPr>
        </p:nvSpPr>
        <p:spPr>
          <a:xfrm>
            <a:off x="6827004" y="1347583"/>
            <a:ext cx="3172871" cy="1112400"/>
          </a:xfrm>
        </p:spPr>
      </p:sp>
      <p:pic>
        <p:nvPicPr>
          <p:cNvPr id="10" name="Picture 8" descr="A picture containing person, indoor&#10;&#10;Description automatically generated">
            <a:extLst>
              <a:ext uri="{FF2B5EF4-FFF2-40B4-BE49-F238E27FC236}">
                <a16:creationId xmlns:a16="http://schemas.microsoft.com/office/drawing/2014/main" id="{20636D3B-EFBC-46B5-9A49-AEB16010A917}"/>
              </a:ext>
            </a:extLst>
          </p:cNvPr>
          <p:cNvPicPr>
            <a:picLocks noChangeAspect="1"/>
          </p:cNvPicPr>
          <p:nvPr/>
        </p:nvPicPr>
        <p:blipFill rotWithShape="1">
          <a:blip r:embed="rId3">
            <a:extLst>
              <a:ext uri="{28A0092B-C50C-407E-A947-70E740481C1C}">
                <a14:useLocalDpi xmlns:a14="http://schemas.microsoft.com/office/drawing/2010/main" val="0"/>
              </a:ext>
            </a:extLst>
          </a:blip>
          <a:srcRect l="15857" r="15857"/>
          <a:stretch/>
        </p:blipFill>
        <p:spPr bwMode="auto">
          <a:xfrm>
            <a:off x="1846123" y="0"/>
            <a:ext cx="4592777" cy="44894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476707FC-AC5E-4585-A9E4-BE44F659C1DE}"/>
              </a:ext>
            </a:extLst>
          </p:cNvPr>
          <p:cNvPicPr>
            <a:picLocks noChangeAspect="1"/>
          </p:cNvPicPr>
          <p:nvPr/>
        </p:nvPicPr>
        <p:blipFill>
          <a:blip r:embed="rId4"/>
          <a:stretch>
            <a:fillRect/>
          </a:stretch>
        </p:blipFill>
        <p:spPr>
          <a:xfrm>
            <a:off x="9002564" y="2683764"/>
            <a:ext cx="1261189" cy="863331"/>
          </a:xfrm>
          <a:prstGeom prst="rect">
            <a:avLst/>
          </a:prstGeom>
        </p:spPr>
      </p:pic>
      <p:pic>
        <p:nvPicPr>
          <p:cNvPr id="12" name="Imagen 3">
            <a:extLst>
              <a:ext uri="{FF2B5EF4-FFF2-40B4-BE49-F238E27FC236}">
                <a16:creationId xmlns:a16="http://schemas.microsoft.com/office/drawing/2014/main" id="{B32BD10D-4317-4EEA-AD43-3DB1D2F389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3563" y="2558482"/>
            <a:ext cx="1703755" cy="104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a:extLst>
              <a:ext uri="{FF2B5EF4-FFF2-40B4-BE49-F238E27FC236}">
                <a16:creationId xmlns:a16="http://schemas.microsoft.com/office/drawing/2014/main" id="{125E8EFC-3066-446D-A03D-9AEB6C08BEDA}"/>
              </a:ext>
            </a:extLst>
          </p:cNvPr>
          <p:cNvSpPr txBox="1"/>
          <p:nvPr/>
        </p:nvSpPr>
        <p:spPr>
          <a:xfrm>
            <a:off x="6686565" y="602753"/>
            <a:ext cx="51868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83C5C"/>
                </a:solidFill>
                <a:effectLst/>
                <a:uLnTx/>
                <a:uFillTx/>
                <a:latin typeface="Arial"/>
                <a:ea typeface="+mn-ea"/>
                <a:cs typeface="+mn-cs"/>
              </a:rPr>
              <a:t>COVID VACCINE DELIVERY PARTNERSHIP</a:t>
            </a:r>
            <a:endParaRPr kumimoji="0" lang="en-US" sz="1800" b="1" i="0" u="none" strike="noStrike" kern="1200" cap="none" spc="0" normalizeH="0" baseline="0" noProof="0" dirty="0">
              <a:ln>
                <a:noFill/>
              </a:ln>
              <a:solidFill>
                <a:srgbClr val="183C5C"/>
              </a:solidFill>
              <a:effectLst/>
              <a:uLnTx/>
              <a:uFillTx/>
              <a:latin typeface="Arial"/>
              <a:ea typeface="+mn-ea"/>
              <a:cs typeface="+mn-cs"/>
            </a:endParaRPr>
          </a:p>
        </p:txBody>
      </p:sp>
    </p:spTree>
    <p:extLst>
      <p:ext uri="{BB962C8B-B14F-4D97-AF65-F5344CB8AC3E}">
        <p14:creationId xmlns:p14="http://schemas.microsoft.com/office/powerpoint/2010/main" val="3425671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57C5BB02-7860-45F0-96F3-AD39B357226D}"/>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sz="800" b="0" i="0" u="none" strike="noStrike" kern="1200" cap="none" spc="0" normalizeH="0" baseline="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6" name="Marcador de texto 5">
            <a:extLst>
              <a:ext uri="{FF2B5EF4-FFF2-40B4-BE49-F238E27FC236}">
                <a16:creationId xmlns:a16="http://schemas.microsoft.com/office/drawing/2014/main" id="{5E70D59D-C3C0-4D31-A841-CEEA1293BFE7}"/>
              </a:ext>
            </a:extLst>
          </p:cNvPr>
          <p:cNvSpPr>
            <a:spLocks noGrp="1"/>
          </p:cNvSpPr>
          <p:nvPr>
            <p:ph type="body" sz="quarter" idx="21"/>
          </p:nvPr>
        </p:nvSpPr>
        <p:spPr>
          <a:xfrm>
            <a:off x="479998" y="6124100"/>
            <a:ext cx="10775594" cy="511327"/>
          </a:xfrm>
          <a:solidFill>
            <a:srgbClr val="FFFFFF"/>
          </a:solidFill>
        </p:spPr>
        <p:txBody>
          <a:bodyPr>
            <a:noAutofit/>
          </a:bodyPr>
          <a:lstStyle/>
          <a:p>
            <a:pPr algn="l" rtl="0">
              <a:lnSpc>
                <a:spcPct val="100000"/>
              </a:lnSpc>
              <a:spcBef>
                <a:spcPts val="0"/>
              </a:spcBef>
              <a:spcAft>
                <a:spcPts val="0"/>
              </a:spcAft>
            </a:pPr>
            <a:r>
              <a:rPr lang="fr" b="0" i="0" u="none" baseline="0" dirty="0">
                <a:latin typeface="Ebrima" panose="02000000000000000000" pitchFamily="2" charset="0"/>
                <a:ea typeface="Ebrima" panose="02000000000000000000" pitchFamily="2" charset="0"/>
                <a:cs typeface="Ebrima" panose="02000000000000000000" pitchFamily="2" charset="0"/>
              </a:rPr>
              <a:t>1. SAGE de l’OMS. </a:t>
            </a:r>
            <a:r>
              <a:rPr lang="fr" b="1" i="0" u="none" baseline="0" dirty="0">
                <a:latin typeface="Ebrima" panose="02000000000000000000" pitchFamily="2" charset="0"/>
                <a:ea typeface="Ebrima" panose="02000000000000000000" pitchFamily="2" charset="0"/>
                <a:cs typeface="Ebrima" panose="02000000000000000000" pitchFamily="2" charset="0"/>
              </a:rPr>
              <a:t>Recommandations provisoires pour les schémas de vaccination hétérologues contre la COVID-19</a:t>
            </a:r>
            <a:r>
              <a:rPr lang="fr" b="0" i="0" u="none" baseline="0" dirty="0">
                <a:latin typeface="Ebrima" panose="02000000000000000000" pitchFamily="2" charset="0"/>
                <a:ea typeface="Ebrima" panose="02000000000000000000" pitchFamily="2" charset="0"/>
                <a:cs typeface="Ebrima" panose="02000000000000000000" pitchFamily="2" charset="0"/>
              </a:rPr>
              <a:t>. 16 décembre 2021. </a:t>
            </a:r>
            <a:r>
              <a:rPr lang="fr" b="0" i="0" u="none" baseline="0" dirty="0">
                <a:latin typeface="Ebrima" panose="02000000000000000000" pitchFamily="2" charset="0"/>
                <a:ea typeface="Ebrima" panose="02000000000000000000" pitchFamily="2" charset="0"/>
                <a:cs typeface="Ebrima" panose="02000000000000000000" pitchFamily="2" charset="0"/>
                <a:hlinkClick r:id="rId2"/>
              </a:rPr>
              <a:t> https://www.who.int/publications/i/item/WHO-2019-nCoV-vaccines-SAGE-recommendation-heterologous-schedules</a:t>
            </a:r>
            <a:r>
              <a:rPr lang="fr" b="0" i="0" u="none" baseline="0" dirty="0">
                <a:latin typeface="Ebrima" panose="02000000000000000000" pitchFamily="2" charset="0"/>
                <a:ea typeface="Ebrima" panose="02000000000000000000" pitchFamily="2" charset="0"/>
                <a:cs typeface="Ebrima" panose="02000000000000000000" pitchFamily="2" charset="0"/>
              </a:rPr>
              <a:t> </a:t>
            </a:r>
          </a:p>
          <a:p>
            <a:pPr algn="l" rtl="0">
              <a:lnSpc>
                <a:spcPct val="100000"/>
              </a:lnSpc>
              <a:spcBef>
                <a:spcPts val="0"/>
              </a:spcBef>
              <a:spcAft>
                <a:spcPts val="0"/>
              </a:spcAft>
            </a:pPr>
            <a:r>
              <a:rPr lang="fr" b="0" i="0" u="none" baseline="0" dirty="0">
                <a:latin typeface="Ebrima" panose="02000000000000000000" pitchFamily="2" charset="0"/>
                <a:ea typeface="Ebrima" panose="02000000000000000000" pitchFamily="2" charset="0"/>
                <a:cs typeface="Ebrima" panose="02000000000000000000" pitchFamily="2" charset="0"/>
              </a:rPr>
              <a:t>2. Avec des schémas hétérologues, l’ordre d’administration des vaccins peut affecter la réponse immunitaire. 3. Les doses suivantes requises pour finaliser la série primaire pourraient être la deuxième dose, ou la troisième dose chez les personnes immunodéprimées et les adultes âgés de 60 ans et plus ayant reçu 2 doses du vaccin Sinovac ou Sinopharm. 4. Fait uniquement référence aux vaccins inactivés BIBP/Sinopharm et Coronavac contre la COVID-19. 5. Preuves limitées à une étude évaluant l’utilisation du vaccin Novavax pour une </a:t>
            </a:r>
            <a:r>
              <a:rPr lang="en-GB" b="0" i="0" u="none" baseline="0" dirty="0" err="1">
                <a:latin typeface="Ebrima" panose="02000000000000000000" pitchFamily="2" charset="0"/>
                <a:ea typeface="Ebrima" panose="02000000000000000000" pitchFamily="2" charset="0"/>
                <a:cs typeface="Ebrima" panose="02000000000000000000" pitchFamily="2" charset="0"/>
              </a:rPr>
              <a:t>séries</a:t>
            </a:r>
            <a:r>
              <a:rPr lang="en-GB" b="0" i="0" u="none" baseline="0" dirty="0">
                <a:latin typeface="Ebrima" panose="02000000000000000000" pitchFamily="2" charset="0"/>
                <a:ea typeface="Ebrima" panose="02000000000000000000" pitchFamily="2" charset="0"/>
                <a:cs typeface="Ebrima" panose="02000000000000000000" pitchFamily="2" charset="0"/>
              </a:rPr>
              <a:t> </a:t>
            </a:r>
            <a:r>
              <a:rPr lang="en-GB" b="0" i="0" u="none" baseline="0" dirty="0" err="1">
                <a:latin typeface="Ebrima" panose="02000000000000000000" pitchFamily="2" charset="0"/>
                <a:ea typeface="Ebrima" panose="02000000000000000000" pitchFamily="2" charset="0"/>
                <a:cs typeface="Ebrima" panose="02000000000000000000" pitchFamily="2" charset="0"/>
              </a:rPr>
              <a:t>primaires</a:t>
            </a:r>
            <a:r>
              <a:rPr lang="fr" b="0" i="0" u="none" baseline="0" dirty="0">
                <a:latin typeface="Ebrima" panose="02000000000000000000" pitchFamily="2" charset="0"/>
                <a:ea typeface="Ebrima" panose="02000000000000000000" pitchFamily="2" charset="0"/>
                <a:cs typeface="Ebrima" panose="02000000000000000000" pitchFamily="2" charset="0"/>
              </a:rPr>
              <a:t> hétérologue et à une étude évaluant l’utilisation du vaccin Novavax en tant que dose de rappel. 6. Parker EPK, et al. Preuves émergentes sur les schémas de vaccination hétérologues contre la COVID-19 - Combiner ou ne pas combiner ? Lancet Infect Dis. 9 mars 2022 : S1473-3099(22)00178-5. doi: </a:t>
            </a:r>
            <a:r>
              <a:rPr lang="fr" b="0" i="0" u="none" baseline="0" dirty="0">
                <a:latin typeface="Ebrima" panose="02000000000000000000" pitchFamily="2" charset="0"/>
                <a:ea typeface="Ebrima" panose="02000000000000000000" pitchFamily="2" charset="0"/>
                <a:cs typeface="Ebrima" panose="02000000000000000000" pitchFamily="2" charset="0"/>
                <a:hlinkClick r:id="rId3"/>
              </a:rPr>
              <a:t>10.1016/S1473-3099(22)00178-5</a:t>
            </a:r>
            <a:endParaRPr lang="fr" dirty="0">
              <a:latin typeface="Ebrima" panose="02000000000000000000" pitchFamily="2" charset="0"/>
              <a:ea typeface="Ebrima" panose="02000000000000000000" pitchFamily="2" charset="0"/>
              <a:cs typeface="Ebrima" panose="02000000000000000000" pitchFamily="2" charset="0"/>
            </a:endParaRPr>
          </a:p>
        </p:txBody>
      </p:sp>
      <p:sp>
        <p:nvSpPr>
          <p:cNvPr id="7" name="Título 6">
            <a:extLst>
              <a:ext uri="{FF2B5EF4-FFF2-40B4-BE49-F238E27FC236}">
                <a16:creationId xmlns:a16="http://schemas.microsoft.com/office/drawing/2014/main" id="{2EFADA89-7DD2-4212-BBD1-170130D30615}"/>
              </a:ext>
            </a:extLst>
          </p:cNvPr>
          <p:cNvSpPr>
            <a:spLocks noGrp="1"/>
          </p:cNvSpPr>
          <p:nvPr>
            <p:ph type="title"/>
          </p:nvPr>
        </p:nvSpPr>
        <p:spPr>
          <a:xfrm>
            <a:off x="479998" y="359999"/>
            <a:ext cx="9273601" cy="720000"/>
          </a:xfrm>
        </p:spPr>
        <p:txBody>
          <a:bodyPr/>
          <a:lstStyle/>
          <a:p>
            <a:pPr algn="l" rtl="0"/>
            <a:r>
              <a:rPr lang="fr" sz="2400" b="1" i="0" u="none" baseline="0" dirty="0"/>
              <a:t>Schémas hétérologues (utilisation de vaccins différents) pour les </a:t>
            </a:r>
            <a:r>
              <a:rPr lang="en-GB" sz="2400" b="1" i="0" u="none" baseline="0" dirty="0" err="1"/>
              <a:t>séries</a:t>
            </a:r>
            <a:r>
              <a:rPr lang="en-GB" sz="2400" b="1" i="0" u="none" baseline="0" dirty="0"/>
              <a:t> </a:t>
            </a:r>
            <a:r>
              <a:rPr lang="en-GB" sz="2400" b="1" i="0" u="none" baseline="0" dirty="0" err="1"/>
              <a:t>primaires</a:t>
            </a:r>
            <a:r>
              <a:rPr lang="fr" sz="2400" b="1" i="0" u="none" baseline="0" dirty="0"/>
              <a:t> et les doses de rappel</a:t>
            </a:r>
            <a:endParaRPr lang="fr" sz="2400" dirty="0"/>
          </a:p>
        </p:txBody>
      </p:sp>
      <p:graphicFrame>
        <p:nvGraphicFramePr>
          <p:cNvPr id="8" name="Table 13">
            <a:extLst>
              <a:ext uri="{FF2B5EF4-FFF2-40B4-BE49-F238E27FC236}">
                <a16:creationId xmlns:a16="http://schemas.microsoft.com/office/drawing/2014/main" id="{8CD35EA4-2701-47E6-9AA1-AFECB5118241}"/>
              </a:ext>
            </a:extLst>
          </p:cNvPr>
          <p:cNvGraphicFramePr>
            <a:graphicFrameLocks noGrp="1"/>
          </p:cNvGraphicFramePr>
          <p:nvPr>
            <p:extLst>
              <p:ext uri="{D42A27DB-BD31-4B8C-83A1-F6EECF244321}">
                <p14:modId xmlns:p14="http://schemas.microsoft.com/office/powerpoint/2010/main" val="2773885762"/>
              </p:ext>
            </p:extLst>
          </p:nvPr>
        </p:nvGraphicFramePr>
        <p:xfrm>
          <a:off x="479998" y="2526276"/>
          <a:ext cx="10678332" cy="3510092"/>
        </p:xfrm>
        <a:graphic>
          <a:graphicData uri="http://schemas.openxmlformats.org/drawingml/2006/table">
            <a:tbl>
              <a:tblPr firstRow="1" firstCol="1" bandRow="1">
                <a:tableStyleId>{5C22544A-7EE6-4342-B048-85BDC9FD1C3A}</a:tableStyleId>
              </a:tblPr>
              <a:tblGrid>
                <a:gridCol w="2669583">
                  <a:extLst>
                    <a:ext uri="{9D8B030D-6E8A-4147-A177-3AD203B41FA5}">
                      <a16:colId xmlns:a16="http://schemas.microsoft.com/office/drawing/2014/main" val="502971429"/>
                    </a:ext>
                  </a:extLst>
                </a:gridCol>
                <a:gridCol w="2669583">
                  <a:extLst>
                    <a:ext uri="{9D8B030D-6E8A-4147-A177-3AD203B41FA5}">
                      <a16:colId xmlns:a16="http://schemas.microsoft.com/office/drawing/2014/main" val="682634804"/>
                    </a:ext>
                  </a:extLst>
                </a:gridCol>
                <a:gridCol w="4499574">
                  <a:extLst>
                    <a:ext uri="{9D8B030D-6E8A-4147-A177-3AD203B41FA5}">
                      <a16:colId xmlns:a16="http://schemas.microsoft.com/office/drawing/2014/main" val="3045281562"/>
                    </a:ext>
                  </a:extLst>
                </a:gridCol>
                <a:gridCol w="839592">
                  <a:extLst>
                    <a:ext uri="{9D8B030D-6E8A-4147-A177-3AD203B41FA5}">
                      <a16:colId xmlns:a16="http://schemas.microsoft.com/office/drawing/2014/main" val="2321240577"/>
                    </a:ext>
                  </a:extLst>
                </a:gridCol>
              </a:tblGrid>
              <a:tr h="405083">
                <a:tc>
                  <a:txBody>
                    <a:bodyPr/>
                    <a:lstStyle/>
                    <a:p>
                      <a:pPr marL="0" marR="0" algn="ctr" rtl="0">
                        <a:lnSpc>
                          <a:spcPct val="115000"/>
                        </a:lnSpc>
                        <a:spcBef>
                          <a:spcPts val="0"/>
                        </a:spcBef>
                        <a:spcAft>
                          <a:spcPts val="0"/>
                        </a:spcAft>
                      </a:pPr>
                      <a:r>
                        <a:rPr lang="fr" sz="1050" b="1" i="0" u="none" baseline="0" dirty="0">
                          <a:solidFill>
                            <a:schemeClr val="bg1"/>
                          </a:solidFill>
                          <a:effectLst/>
                          <a:latin typeface="Ebrima" panose="02000000000000000000" pitchFamily="2" charset="0"/>
                          <a:ea typeface="Ebrima" panose="02000000000000000000" pitchFamily="2" charset="0"/>
                          <a:cs typeface="Ebrima" panose="02000000000000000000" pitchFamily="2" charset="0"/>
                        </a:rPr>
                        <a:t>Dose initiale ou deuxième dose</a:t>
                      </a:r>
                      <a:r>
                        <a:rPr lang="fr" sz="1050" b="1" i="0" u="none" baseline="30000" dirty="0">
                          <a:solidFill>
                            <a:schemeClr val="bg1"/>
                          </a:solidFill>
                          <a:effectLst/>
                          <a:latin typeface="Ebrima" panose="02000000000000000000" pitchFamily="2" charset="0"/>
                          <a:ea typeface="Ebrima" panose="02000000000000000000" pitchFamily="2" charset="0"/>
                          <a:cs typeface="Ebrima" panose="02000000000000000000" pitchFamily="2" charset="0"/>
                        </a:rPr>
                        <a:t>3 </a:t>
                      </a:r>
                      <a:r>
                        <a:rPr lang="fr" sz="1050" b="1" i="0" u="none" baseline="0" dirty="0">
                          <a:solidFill>
                            <a:schemeClr val="bg1"/>
                          </a:solidFill>
                          <a:effectLst/>
                          <a:latin typeface="Ebrima" panose="02000000000000000000" pitchFamily="2" charset="0"/>
                          <a:ea typeface="Ebrima" panose="02000000000000000000" pitchFamily="2" charset="0"/>
                          <a:cs typeface="Ebrima" panose="02000000000000000000" pitchFamily="2" charset="0"/>
                        </a:rPr>
                        <a:t>de la série primaire</a:t>
                      </a:r>
                      <a:endParaRPr lang="fr" sz="1050" b="0" dirty="0">
                        <a:solidFill>
                          <a:schemeClr val="bg1"/>
                        </a:solidFill>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accent4"/>
                    </a:solidFill>
                  </a:tcPr>
                </a:tc>
                <a:tc>
                  <a:txBody>
                    <a:bodyPr/>
                    <a:lstStyle/>
                    <a:p>
                      <a:pPr marL="0" marR="0" algn="ctr" rtl="0">
                        <a:lnSpc>
                          <a:spcPct val="115000"/>
                        </a:lnSpc>
                        <a:spcBef>
                          <a:spcPts val="0"/>
                        </a:spcBef>
                        <a:spcAft>
                          <a:spcPts val="0"/>
                        </a:spcAft>
                      </a:pPr>
                      <a:r>
                        <a:rPr lang="fr" sz="1050" b="1" i="0" u="none" baseline="0" dirty="0">
                          <a:solidFill>
                            <a:schemeClr val="bg1"/>
                          </a:solidFill>
                          <a:effectLst/>
                          <a:latin typeface="Ebrima" panose="02000000000000000000" pitchFamily="2" charset="0"/>
                          <a:ea typeface="Ebrima" panose="02000000000000000000" pitchFamily="2" charset="0"/>
                          <a:cs typeface="Ebrima" panose="02000000000000000000" pitchFamily="2" charset="0"/>
                        </a:rPr>
                        <a:t>Doses subséquentes </a:t>
                      </a:r>
                      <a:r>
                        <a:rPr lang="fr" sz="1050" b="0" i="0" u="none" baseline="0" dirty="0">
                          <a:solidFill>
                            <a:schemeClr val="bg1"/>
                          </a:solidFill>
                          <a:effectLst/>
                          <a:latin typeface="Ebrima" panose="02000000000000000000" pitchFamily="2" charset="0"/>
                          <a:ea typeface="Ebrima" panose="02000000000000000000" pitchFamily="2" charset="0"/>
                          <a:cs typeface="Ebrima" panose="02000000000000000000" pitchFamily="2" charset="0"/>
                        </a:rPr>
                        <a:t>(pour terminer la série primaire</a:t>
                      </a:r>
                      <a:r>
                        <a:rPr lang="fr" sz="1050" b="0" i="0" u="none" strike="noStrike" baseline="30000" dirty="0">
                          <a:solidFill>
                            <a:schemeClr val="bg1"/>
                          </a:solidFill>
                          <a:effectLst/>
                          <a:latin typeface="Ebrima" panose="02000000000000000000" pitchFamily="2" charset="0"/>
                          <a:ea typeface="Ebrima" panose="02000000000000000000" pitchFamily="2" charset="0"/>
                          <a:cs typeface="Ebrima" panose="02000000000000000000" pitchFamily="2" charset="0"/>
                        </a:rPr>
                        <a:t>3</a:t>
                      </a:r>
                      <a:r>
                        <a:rPr lang="fr" sz="1050" b="0" i="0" u="none" baseline="0" dirty="0">
                          <a:solidFill>
                            <a:schemeClr val="bg1"/>
                          </a:solidFill>
                          <a:effectLst/>
                          <a:latin typeface="Ebrima" panose="02000000000000000000" pitchFamily="2" charset="0"/>
                          <a:ea typeface="Ebrima" panose="02000000000000000000" pitchFamily="2" charset="0"/>
                          <a:cs typeface="Ebrima" panose="02000000000000000000" pitchFamily="2" charset="0"/>
                        </a:rPr>
                        <a:t>) ou </a:t>
                      </a:r>
                      <a:r>
                        <a:rPr lang="fr" sz="1050" b="1" i="0" u="none" baseline="0" dirty="0">
                          <a:solidFill>
                            <a:schemeClr val="bg1"/>
                          </a:solidFill>
                          <a:effectLst/>
                          <a:latin typeface="Ebrima" panose="02000000000000000000" pitchFamily="2" charset="0"/>
                          <a:ea typeface="Ebrima" panose="02000000000000000000" pitchFamily="2" charset="0"/>
                          <a:cs typeface="Ebrima" panose="02000000000000000000" pitchFamily="2" charset="0"/>
                        </a:rPr>
                        <a:t>dose de rappel</a:t>
                      </a:r>
                      <a:endParaRPr lang="fr" sz="1050" b="1" kern="1200" dirty="0">
                        <a:solidFill>
                          <a:schemeClr val="bg1"/>
                        </a:solidFill>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accent4"/>
                    </a:solidFill>
                  </a:tcPr>
                </a:tc>
                <a:tc gridSpan="2">
                  <a:txBody>
                    <a:bodyPr/>
                    <a:lstStyle/>
                    <a:p>
                      <a:pPr marL="0" marR="0" algn="ctr" rtl="0">
                        <a:lnSpc>
                          <a:spcPct val="115000"/>
                        </a:lnSpc>
                        <a:spcBef>
                          <a:spcPts val="0"/>
                        </a:spcBef>
                        <a:spcAft>
                          <a:spcPts val="0"/>
                        </a:spcAft>
                      </a:pPr>
                      <a:r>
                        <a:rPr lang="fr" sz="1050" b="1" i="0" u="none" baseline="0" dirty="0">
                          <a:solidFill>
                            <a:schemeClr val="bg1"/>
                          </a:solidFill>
                          <a:effectLst/>
                          <a:latin typeface="Ebrima" panose="02000000000000000000" pitchFamily="2" charset="0"/>
                          <a:ea typeface="Ebrima" panose="02000000000000000000" pitchFamily="2" charset="0"/>
                          <a:cs typeface="Ebrima" panose="02000000000000000000" pitchFamily="2" charset="0"/>
                        </a:rPr>
                        <a:t>Recommandations </a:t>
                      </a:r>
                      <a:r>
                        <a:rPr lang="fr" sz="1050" b="0" i="1" u="none" baseline="0" dirty="0">
                          <a:solidFill>
                            <a:schemeClr val="bg1"/>
                          </a:solidFill>
                          <a:effectLst/>
                          <a:latin typeface="Ebrima" panose="02000000000000000000" pitchFamily="2" charset="0"/>
                          <a:ea typeface="Ebrima" panose="02000000000000000000" pitchFamily="2" charset="0"/>
                          <a:cs typeface="Ebrima" panose="02000000000000000000" pitchFamily="2" charset="0"/>
                        </a:rPr>
                        <a:t>(sur la base d’une immunogénicité équivalente ou favorable ou de l’efficacité des schémas hétérologues par rapport aux schémas homologues)</a:t>
                      </a:r>
                      <a:endParaRPr lang="fr" sz="1050" b="0" i="1" dirty="0">
                        <a:solidFill>
                          <a:schemeClr val="bg1"/>
                        </a:solidFill>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accent4"/>
                    </a:solidFill>
                  </a:tcPr>
                </a:tc>
                <a:tc hMerge="1">
                  <a:txBody>
                    <a:bodyPr/>
                    <a:lstStyle/>
                    <a:p>
                      <a:pPr marL="0" marR="0" algn="ctr" rtl="0">
                        <a:lnSpc>
                          <a:spcPct val="115000"/>
                        </a:lnSpc>
                        <a:spcBef>
                          <a:spcPts val="0"/>
                        </a:spcBef>
                        <a:spcAft>
                          <a:spcPts val="0"/>
                        </a:spcAft>
                      </a:pPr>
                      <a:endParaRPr lang="fr"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137" marR="17137" marT="0" marB="0" anchor="ctr">
                    <a:solidFill>
                      <a:schemeClr val="accent4"/>
                    </a:solidFill>
                  </a:tcPr>
                </a:tc>
                <a:extLst>
                  <a:ext uri="{0D108BD9-81ED-4DB2-BD59-A6C34878D82A}">
                    <a16:rowId xmlns:a16="http://schemas.microsoft.com/office/drawing/2014/main" val="2551836212"/>
                  </a:ext>
                </a:extLst>
              </a:tr>
              <a:tr h="462610">
                <a:tc rowSpan="2">
                  <a:txBody>
                    <a:bodyPr/>
                    <a:lstStyle/>
                    <a:p>
                      <a:pPr marL="0" marR="0" algn="ctr" rtl="0">
                        <a:lnSpc>
                          <a:spcPct val="115000"/>
                        </a:lnSpc>
                        <a:spcBef>
                          <a:spcPts val="0"/>
                        </a:spcBef>
                        <a:spcAft>
                          <a:spcPts val="0"/>
                        </a:spcAft>
                      </a:pPr>
                      <a:r>
                        <a:rPr lang="fr" sz="1050" b="1" i="0" u="none" baseline="0" dirty="0">
                          <a:solidFill>
                            <a:schemeClr val="tx1"/>
                          </a:solidFill>
                          <a:effectLst/>
                          <a:latin typeface="Ebrima" panose="02000000000000000000" pitchFamily="2" charset="0"/>
                          <a:ea typeface="Ebrima" panose="02000000000000000000" pitchFamily="2" charset="0"/>
                          <a:cs typeface="Ebrima" panose="02000000000000000000" pitchFamily="2" charset="0"/>
                        </a:rPr>
                        <a:t>Vaccin inactivé</a:t>
                      </a:r>
                      <a:r>
                        <a:rPr lang="fr" sz="1050" b="0" i="0" u="none" baseline="30000" dirty="0">
                          <a:solidFill>
                            <a:schemeClr val="tx1"/>
                          </a:solidFill>
                          <a:effectLst/>
                          <a:latin typeface="Ebrima" panose="02000000000000000000" pitchFamily="2" charset="0"/>
                          <a:ea typeface="Ebrima" panose="02000000000000000000" pitchFamily="2" charset="0"/>
                          <a:cs typeface="Ebrima" panose="02000000000000000000" pitchFamily="2" charset="0"/>
                        </a:rPr>
                        <a:t>4</a:t>
                      </a:r>
                      <a:r>
                        <a:rPr lang="fr" sz="1050" b="1" i="0" u="none" baseline="0" dirty="0">
                          <a:solidFill>
                            <a:schemeClr val="tx1"/>
                          </a:solidFill>
                          <a:effectLst/>
                          <a:latin typeface="Ebrima" panose="02000000000000000000" pitchFamily="2" charset="0"/>
                          <a:ea typeface="Ebrima" panose="02000000000000000000" pitchFamily="2" charset="0"/>
                          <a:cs typeface="Ebrima" panose="02000000000000000000" pitchFamily="2" charset="0"/>
                        </a:rPr>
                        <a:t> </a:t>
                      </a:r>
                      <a:r>
                        <a:rPr lang="fr" sz="1050" b="0" i="1" u="none" baseline="0" dirty="0">
                          <a:solidFill>
                            <a:schemeClr val="tx1"/>
                          </a:solidFill>
                          <a:effectLst/>
                          <a:latin typeface="Ebrima" panose="02000000000000000000" pitchFamily="2" charset="0"/>
                          <a:ea typeface="Ebrima" panose="02000000000000000000" pitchFamily="2" charset="0"/>
                          <a:cs typeface="Ebrima" panose="02000000000000000000" pitchFamily="2" charset="0"/>
                        </a:rPr>
                        <a:t>(Sinopharm BBIP, Sinovac)</a:t>
                      </a:r>
                      <a:endParaRPr lang="fr" sz="1050" b="0" i="1" dirty="0">
                        <a:solidFill>
                          <a:schemeClr val="tx1"/>
                        </a:solidFill>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rgbClr val="CCFFCC"/>
                    </a:solidFill>
                  </a:tcPr>
                </a:tc>
                <a:tc>
                  <a:txBody>
                    <a:bodyPr/>
                    <a:lstStyle/>
                    <a:p>
                      <a:pPr marL="0" marR="0" algn="ctr" rtl="0">
                        <a:lnSpc>
                          <a:spcPct val="115000"/>
                        </a:lnSpc>
                        <a:spcBef>
                          <a:spcPts val="0"/>
                        </a:spcBef>
                        <a:spcAft>
                          <a:spcPts val="0"/>
                        </a:spcAft>
                      </a:pPr>
                      <a:r>
                        <a:rPr lang="fr" sz="1050" b="1" i="0" u="none" baseline="0" dirty="0">
                          <a:effectLst/>
                          <a:latin typeface="Ebrima" panose="02000000000000000000" pitchFamily="2" charset="0"/>
                          <a:ea typeface="Ebrima" panose="02000000000000000000" pitchFamily="2" charset="0"/>
                          <a:cs typeface="Ebrima" panose="02000000000000000000" pitchFamily="2" charset="0"/>
                        </a:rPr>
                        <a:t> Vaccin à vecteur viral </a:t>
                      </a:r>
                      <a:r>
                        <a:rPr lang="fr" sz="1050" b="0" i="1" u="none" baseline="0" dirty="0">
                          <a:solidFill>
                            <a:schemeClr val="tx1"/>
                          </a:solidFill>
                          <a:effectLst/>
                          <a:latin typeface="Ebrima" panose="02000000000000000000" pitchFamily="2" charset="0"/>
                          <a:ea typeface="Ebrima" panose="02000000000000000000" pitchFamily="2" charset="0"/>
                          <a:cs typeface="Ebrima" panose="02000000000000000000" pitchFamily="2" charset="0"/>
                        </a:rPr>
                        <a:t>(AstraZeneca/SII, Janssen)</a:t>
                      </a:r>
                      <a:endParaRPr lang="fr" sz="1050" b="1" dirty="0">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rgbClr val="FFCCCC"/>
                    </a:solidFill>
                  </a:tcPr>
                </a:tc>
                <a:tc rowSpan="2">
                  <a:txBody>
                    <a:bodyPr/>
                    <a:lstStyle/>
                    <a:p>
                      <a:pPr marL="2952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50" b="0" i="0" u="none" kern="1200" baseline="0">
                          <a:solidFill>
                            <a:schemeClr val="dk1"/>
                          </a:solidFill>
                          <a:latin typeface="Ebrima" panose="02000000000000000000" pitchFamily="2" charset="0"/>
                          <a:ea typeface="Ebrima" panose="02000000000000000000" pitchFamily="2" charset="0"/>
                          <a:cs typeface="Ebrima" panose="02000000000000000000" pitchFamily="2" charset="0"/>
                        </a:rPr>
                        <a:t>Les vaccins inactivés ne sont pas pris en compte pour une deuxième dose à moins qu’ils n’aient été administrés comme première dose. </a:t>
                      </a:r>
                    </a:p>
                    <a:p>
                      <a:pPr marL="7524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50" b="0" i="0" u="none" kern="1200" baseline="0">
                          <a:solidFill>
                            <a:schemeClr val="dk1"/>
                          </a:solidFill>
                          <a:latin typeface="Ebrima" panose="02000000000000000000" pitchFamily="2" charset="0"/>
                          <a:ea typeface="Ebrima" panose="02000000000000000000" pitchFamily="2" charset="0"/>
                          <a:cs typeface="Ebrima" panose="02000000000000000000" pitchFamily="2" charset="0"/>
                        </a:rPr>
                        <a:t>Les vaccins inactivés ne sont pas pris en compte pour les doses de rappel (sauf s’ils ont été utilisés pour la série primaire)</a:t>
                      </a:r>
                      <a:endParaRPr lang="fr" sz="1050" kern="1200">
                        <a:solidFill>
                          <a:schemeClr val="dk1"/>
                        </a:solidFill>
                        <a:latin typeface="Ebrima" panose="02000000000000000000" pitchFamily="2" charset="0"/>
                        <a:ea typeface="Ebrima" panose="02000000000000000000" pitchFamily="2" charset="0"/>
                        <a:cs typeface="Ebrima" panose="02000000000000000000" pitchFamily="2" charset="0"/>
                      </a:endParaRPr>
                    </a:p>
                    <a:p>
                      <a:pPr marL="295275" lvl="0" indent="-171450" algn="l" defTabSz="914400" rtl="0" eaLnBrk="1" latinLnBrk="0" hangingPunct="1">
                        <a:buFont typeface="Arial" panose="020B0604020202020204" pitchFamily="34" charset="0"/>
                        <a:buChar char="•"/>
                      </a:pPr>
                      <a:r>
                        <a:rPr lang="fr" sz="1050" b="0" i="0" u="none" kern="1200" baseline="0">
                          <a:solidFill>
                            <a:schemeClr val="dk1"/>
                          </a:solidFill>
                          <a:latin typeface="Ebrima" panose="02000000000000000000" pitchFamily="2" charset="0"/>
                          <a:ea typeface="Ebrima" panose="02000000000000000000" pitchFamily="2" charset="0"/>
                          <a:cs typeface="Ebrima" panose="02000000000000000000" pitchFamily="2" charset="0"/>
                        </a:rPr>
                        <a:t>Les pays mettant en œuvre des vaccins inactivés pour les doses initiales peuvent envisager d’utiliser des vaccins à vecteur ou à ARNm pour les doses suivantes.</a:t>
                      </a:r>
                    </a:p>
                  </a:txBody>
                  <a:tcPr marL="17137" marR="17137" marT="0" marB="0" anchor="ctr">
                    <a:solidFill>
                      <a:schemeClr val="bg1">
                        <a:lumMod val="85000"/>
                      </a:schemeClr>
                    </a:solidFill>
                  </a:tcPr>
                </a:tc>
                <a:tc>
                  <a:txBody>
                    <a:bodyPr/>
                    <a:lstStyle/>
                    <a:p>
                      <a:pPr marL="0" marR="0" algn="ctr" rtl="0">
                        <a:lnSpc>
                          <a:spcPct val="115000"/>
                        </a:lnSpc>
                        <a:spcBef>
                          <a:spcPts val="0"/>
                        </a:spcBef>
                        <a:spcAft>
                          <a:spcPts val="0"/>
                        </a:spcAft>
                      </a:pPr>
                      <a:endParaRPr lang="fr" sz="1050" b="0" i="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547889916"/>
                  </a:ext>
                </a:extLst>
              </a:tr>
              <a:tr h="461318">
                <a:tc vMerge="1">
                  <a:txBody>
                    <a:bodyPr/>
                    <a:lstStyle/>
                    <a:p>
                      <a:pPr marL="0" marR="0" algn="ctr" rtl="0">
                        <a:lnSpc>
                          <a:spcPct val="115000"/>
                        </a:lnSpc>
                        <a:spcBef>
                          <a:spcPts val="0"/>
                        </a:spcBef>
                        <a:spcAft>
                          <a:spcPts val="0"/>
                        </a:spcAft>
                      </a:pPr>
                      <a:endParaRPr lang="fr" sz="900">
                        <a:solidFill>
                          <a:schemeClr val="tx1"/>
                        </a:solidFill>
                        <a:effectLst/>
                        <a:latin typeface="+mn-lt"/>
                        <a:ea typeface="Calibri" panose="020F0502020204030204" pitchFamily="34" charset="0"/>
                        <a:cs typeface="Times New Roman" panose="02020603050405020304" pitchFamily="18" charset="0"/>
                      </a:endParaRPr>
                    </a:p>
                  </a:txBody>
                  <a:tcPr marL="17137" marR="17137" marT="0" marB="0" anchor="ctr">
                    <a:solidFill>
                      <a:srgbClr val="CCFFCC"/>
                    </a:solidFill>
                  </a:tcPr>
                </a:tc>
                <a:tc>
                  <a:txBody>
                    <a:bodyPr/>
                    <a:lstStyle/>
                    <a:p>
                      <a:pPr marL="0" marR="0" algn="ctr" rtl="0">
                        <a:lnSpc>
                          <a:spcPct val="115000"/>
                        </a:lnSpc>
                        <a:spcBef>
                          <a:spcPts val="0"/>
                        </a:spcBef>
                        <a:spcAft>
                          <a:spcPts val="0"/>
                        </a:spcAft>
                      </a:pPr>
                      <a:r>
                        <a:rPr lang="fr" sz="1050" b="1" i="0" u="none" baseline="0" dirty="0">
                          <a:effectLst/>
                          <a:latin typeface="Ebrima" panose="02000000000000000000" pitchFamily="2" charset="0"/>
                          <a:ea typeface="Ebrima" panose="02000000000000000000" pitchFamily="2" charset="0"/>
                          <a:cs typeface="Ebrima" panose="02000000000000000000" pitchFamily="2" charset="0"/>
                        </a:rPr>
                        <a:t>Vaccin à ARNm </a:t>
                      </a:r>
                      <a:r>
                        <a:rPr lang="fr" sz="1050" b="0" i="1" u="none" baseline="0" dirty="0">
                          <a:effectLst/>
                          <a:latin typeface="Ebrima" panose="02000000000000000000" pitchFamily="2" charset="0"/>
                          <a:ea typeface="Ebrima" panose="02000000000000000000" pitchFamily="2" charset="0"/>
                          <a:cs typeface="Ebrima" panose="02000000000000000000" pitchFamily="2" charset="0"/>
                        </a:rPr>
                        <a:t>(Pfizer, Moderna)</a:t>
                      </a:r>
                      <a:endParaRPr lang="fr" sz="1050" b="0" i="1" dirty="0">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rgbClr val="FFCC66"/>
                    </a:solidFill>
                  </a:tcPr>
                </a:tc>
                <a:tc vMerge="1">
                  <a:txBody>
                    <a:bodyPr/>
                    <a:lstStyle/>
                    <a:p>
                      <a:pPr marL="655637" lvl="1" indent="-171450" algn="l" defTabSz="914400" rtl="0" eaLnBrk="1" latinLnBrk="0" hangingPunct="1">
                        <a:buFont typeface="Arial" panose="020B0604020202020204" pitchFamily="34" charset="0"/>
                        <a:buChar char="•"/>
                      </a:pPr>
                      <a:endParaRPr lang="fr" sz="1050" kern="1200">
                        <a:solidFill>
                          <a:schemeClr val="dk1"/>
                        </a:solidFill>
                        <a:latin typeface="+mn-lt"/>
                        <a:ea typeface="+mn-ea"/>
                        <a:cs typeface="+mn-cs"/>
                      </a:endParaRPr>
                    </a:p>
                  </a:txBody>
                  <a:tcPr marL="17137" marR="17137" marT="0" marB="0" anchor="ctr">
                    <a:solidFill>
                      <a:schemeClr val="bg1">
                        <a:lumMod val="85000"/>
                      </a:schemeClr>
                    </a:solidFill>
                  </a:tcPr>
                </a:tc>
                <a:tc>
                  <a:txBody>
                    <a:bodyPr/>
                    <a:lstStyle/>
                    <a:p>
                      <a:pPr marL="0" marR="0" algn="ctr" rtl="0">
                        <a:lnSpc>
                          <a:spcPct val="115000"/>
                        </a:lnSpc>
                        <a:spcBef>
                          <a:spcPts val="0"/>
                        </a:spcBef>
                        <a:spcAft>
                          <a:spcPts val="0"/>
                        </a:spcAft>
                      </a:pPr>
                      <a:endParaRPr lang="fr" sz="1050" b="0" i="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3630257224"/>
                  </a:ext>
                </a:extLst>
              </a:tr>
              <a:tr h="524885">
                <a:tc rowSpan="2">
                  <a:txBody>
                    <a:bodyPr/>
                    <a:lstStyle/>
                    <a:p>
                      <a:pPr marL="0" marR="0" algn="ctr" rtl="0">
                        <a:lnSpc>
                          <a:spcPct val="115000"/>
                        </a:lnSpc>
                        <a:spcBef>
                          <a:spcPts val="0"/>
                        </a:spcBef>
                        <a:spcAft>
                          <a:spcPts val="0"/>
                        </a:spcAft>
                      </a:pPr>
                      <a:r>
                        <a:rPr lang="fr" sz="1050" b="1" i="1" u="none" baseline="0">
                          <a:solidFill>
                            <a:schemeClr val="tx1"/>
                          </a:solidFill>
                          <a:effectLst/>
                          <a:latin typeface="Ebrima" panose="02000000000000000000" pitchFamily="2" charset="0"/>
                          <a:ea typeface="Ebrima" panose="02000000000000000000" pitchFamily="2" charset="0"/>
                          <a:cs typeface="Ebrima" panose="02000000000000000000" pitchFamily="2" charset="0"/>
                        </a:rPr>
                        <a:t>Vaccin à vecteur viral (Vv) </a:t>
                      </a:r>
                      <a:r>
                        <a:rPr lang="fr" sz="1050" b="0" i="1" u="none" baseline="0">
                          <a:solidFill>
                            <a:schemeClr val="tx1"/>
                          </a:solidFill>
                          <a:effectLst/>
                          <a:latin typeface="Ebrima" panose="02000000000000000000" pitchFamily="2" charset="0"/>
                          <a:ea typeface="Ebrima" panose="02000000000000000000" pitchFamily="2" charset="0"/>
                          <a:cs typeface="Ebrima" panose="02000000000000000000" pitchFamily="2" charset="0"/>
                        </a:rPr>
                        <a:t>(AstraZeneca/SII, Janssen)</a:t>
                      </a:r>
                      <a:endParaRPr lang="fr" sz="1050" b="0" i="1">
                        <a:solidFill>
                          <a:schemeClr val="tx1"/>
                        </a:solidFill>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rgbClr val="FFCCCC"/>
                    </a:solidFill>
                  </a:tcPr>
                </a:tc>
                <a:tc>
                  <a:txBody>
                    <a:bodyPr/>
                    <a:lstStyle/>
                    <a:p>
                      <a:pPr marL="0" marR="0" algn="ctr" rtl="0">
                        <a:lnSpc>
                          <a:spcPct val="115000"/>
                        </a:lnSpc>
                        <a:spcBef>
                          <a:spcPts val="0"/>
                        </a:spcBef>
                        <a:spcAft>
                          <a:spcPts val="0"/>
                        </a:spcAft>
                      </a:pPr>
                      <a:r>
                        <a:rPr lang="fr" sz="1050" b="1" i="0" u="none" baseline="0">
                          <a:effectLst/>
                          <a:latin typeface="Ebrima" panose="02000000000000000000" pitchFamily="2" charset="0"/>
                          <a:ea typeface="Ebrima" panose="02000000000000000000" pitchFamily="2" charset="0"/>
                          <a:cs typeface="Ebrima" panose="02000000000000000000" pitchFamily="2" charset="0"/>
                        </a:rPr>
                        <a:t>Vaccin à ARNm </a:t>
                      </a:r>
                      <a:r>
                        <a:rPr lang="fr" sz="1050" b="0" i="1" u="none" baseline="0">
                          <a:effectLst/>
                          <a:latin typeface="Ebrima" panose="02000000000000000000" pitchFamily="2" charset="0"/>
                          <a:ea typeface="Ebrima" panose="02000000000000000000" pitchFamily="2" charset="0"/>
                          <a:cs typeface="Ebrima" panose="02000000000000000000" pitchFamily="2" charset="0"/>
                        </a:rPr>
                        <a:t>(Pfizer, Moderna)</a:t>
                      </a:r>
                      <a:endParaRPr lang="fr" sz="1050" b="0" i="1">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rgbClr val="FFCC66"/>
                    </a:solidFill>
                  </a:tcPr>
                </a:tc>
                <a:tc rowSpan="2">
                  <a:txBody>
                    <a:bodyPr/>
                    <a:lstStyle/>
                    <a:p>
                      <a:pPr marL="2952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50" b="0" i="0" u="none" kern="1200" baseline="0">
                          <a:solidFill>
                            <a:schemeClr val="dk1"/>
                          </a:solidFill>
                          <a:latin typeface="Ebrima" panose="02000000000000000000" pitchFamily="2" charset="0"/>
                          <a:ea typeface="Ebrima" panose="02000000000000000000" pitchFamily="2" charset="0"/>
                          <a:cs typeface="Ebrima" panose="02000000000000000000" pitchFamily="2" charset="0"/>
                        </a:rPr>
                        <a:t>Les pays adoptant des vaccins à vecteur viral pour les doses initiales peuvent envisager d’utiliser des vaccins à ARNm ou des vaccins à sous-unités protéiques pour les doses suivantes.</a:t>
                      </a:r>
                      <a:endParaRPr lang="fr" sz="1050" kern="120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tc>
                  <a:txBody>
                    <a:bodyPr/>
                    <a:lstStyle/>
                    <a:p>
                      <a:pPr marL="0" marR="0" algn="ctr" rtl="0">
                        <a:lnSpc>
                          <a:spcPct val="115000"/>
                        </a:lnSpc>
                        <a:spcBef>
                          <a:spcPts val="0"/>
                        </a:spcBef>
                        <a:spcAft>
                          <a:spcPts val="0"/>
                        </a:spcAft>
                      </a:pPr>
                      <a:endParaRPr lang="fr" sz="1050" b="0" i="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794794850"/>
                  </a:ext>
                </a:extLst>
              </a:tr>
              <a:tr h="499864">
                <a:tc vMerge="1">
                  <a:txBody>
                    <a:bodyPr/>
                    <a:lstStyle/>
                    <a:p>
                      <a:pPr marL="0" marR="0" algn="ctr" rtl="0">
                        <a:lnSpc>
                          <a:spcPct val="115000"/>
                        </a:lnSpc>
                        <a:spcBef>
                          <a:spcPts val="0"/>
                        </a:spcBef>
                        <a:spcAft>
                          <a:spcPts val="0"/>
                        </a:spcAft>
                      </a:pPr>
                      <a:endParaRPr lang="fr" sz="900">
                        <a:solidFill>
                          <a:schemeClr val="tx1"/>
                        </a:solidFill>
                        <a:effectLst/>
                        <a:latin typeface="+mn-lt"/>
                        <a:ea typeface="Calibri" panose="020F0502020204030204" pitchFamily="34" charset="0"/>
                        <a:cs typeface="Times New Roman" panose="02020603050405020304" pitchFamily="18" charset="0"/>
                      </a:endParaRPr>
                    </a:p>
                  </a:txBody>
                  <a:tcPr marL="17137" marR="17137" marT="0" marB="0" anchor="ctr">
                    <a:solidFill>
                      <a:srgbClr val="FFCCCC"/>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 sz="1050" b="1" i="0" u="none" baseline="0" dirty="0">
                          <a:effectLst/>
                          <a:latin typeface="Ebrima" panose="02000000000000000000" pitchFamily="2" charset="0"/>
                          <a:ea typeface="Ebrima" panose="02000000000000000000" pitchFamily="2" charset="0"/>
                          <a:cs typeface="Ebrima" panose="02000000000000000000" pitchFamily="2" charset="0"/>
                        </a:rPr>
                        <a:t>Vaccin à sous-unité protéique</a:t>
                      </a:r>
                      <a:r>
                        <a:rPr lang="fr" sz="1050" b="0" i="0" u="none" baseline="30000" dirty="0">
                          <a:effectLst/>
                          <a:latin typeface="Ebrima" panose="02000000000000000000" pitchFamily="2" charset="0"/>
                          <a:ea typeface="Ebrima" panose="02000000000000000000" pitchFamily="2" charset="0"/>
                          <a:cs typeface="Ebrima" panose="02000000000000000000" pitchFamily="2" charset="0"/>
                        </a:rPr>
                        <a:t>5 </a:t>
                      </a:r>
                      <a:r>
                        <a:rPr lang="fr" sz="1050" b="0" i="1" u="none" baseline="0" dirty="0">
                          <a:effectLst/>
                          <a:latin typeface="Ebrima" panose="02000000000000000000" pitchFamily="2" charset="0"/>
                          <a:ea typeface="Ebrima" panose="02000000000000000000" pitchFamily="2" charset="0"/>
                          <a:cs typeface="Ebrima" panose="02000000000000000000" pitchFamily="2" charset="0"/>
                        </a:rPr>
                        <a:t>(Novavax)</a:t>
                      </a:r>
                    </a:p>
                  </a:txBody>
                  <a:tcPr marL="17137" marR="17137" marT="0" marB="0" anchor="ctr">
                    <a:solidFill>
                      <a:schemeClr val="accent2">
                        <a:lumMod val="60000"/>
                        <a:lumOff val="40000"/>
                      </a:schemeClr>
                    </a:solidFill>
                  </a:tcPr>
                </a:tc>
                <a:tc vMerge="1">
                  <a:txBody>
                    <a:bodyPr/>
                    <a:lstStyle/>
                    <a:p>
                      <a:pPr marL="827087" lvl="1" indent="-171450" algn="l" defTabSz="914400" rtl="0" eaLnBrk="1" latinLnBrk="0" hangingPunct="1">
                        <a:buFont typeface="Arial" panose="020B0604020202020204" pitchFamily="34" charset="0"/>
                        <a:buChar char="•"/>
                      </a:pPr>
                      <a:endParaRPr lang="fr" sz="3600" b="0" i="0" u="none" strike="noStrike" kern="1200" baseline="0">
                        <a:solidFill>
                          <a:schemeClr val="dk1"/>
                        </a:solidFill>
                        <a:latin typeface="+mn-lt"/>
                        <a:ea typeface="+mn-ea"/>
                        <a:cs typeface="+mn-cs"/>
                      </a:endParaRPr>
                    </a:p>
                  </a:txBody>
                  <a:tcPr marL="17137" marR="17137" marT="0" marB="0" anchor="ctr">
                    <a:solidFill>
                      <a:schemeClr val="bg1">
                        <a:lumMod val="85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fr" sz="1050" b="0" i="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512480253"/>
                  </a:ext>
                </a:extLst>
              </a:tr>
              <a:tr h="392686">
                <a:tc rowSpan="3">
                  <a:txBody>
                    <a:bodyPr/>
                    <a:lstStyle/>
                    <a:p>
                      <a:pPr marL="0" marR="0" algn="ctr" rtl="0">
                        <a:lnSpc>
                          <a:spcPct val="115000"/>
                        </a:lnSpc>
                        <a:spcBef>
                          <a:spcPts val="0"/>
                        </a:spcBef>
                        <a:spcAft>
                          <a:spcPts val="0"/>
                        </a:spcAft>
                      </a:pPr>
                      <a:r>
                        <a:rPr lang="fr" sz="1050" b="1" i="0" u="none" baseline="0">
                          <a:solidFill>
                            <a:schemeClr val="tx1"/>
                          </a:solidFill>
                          <a:effectLst/>
                          <a:latin typeface="Ebrima" panose="02000000000000000000" pitchFamily="2" charset="0"/>
                          <a:ea typeface="Ebrima" panose="02000000000000000000" pitchFamily="2" charset="0"/>
                          <a:cs typeface="Ebrima" panose="02000000000000000000" pitchFamily="2" charset="0"/>
                        </a:rPr>
                        <a:t>Vaccin à ARNm </a:t>
                      </a:r>
                      <a:r>
                        <a:rPr lang="fr" sz="1050" b="0" i="1" u="none" baseline="0">
                          <a:solidFill>
                            <a:schemeClr val="tx1"/>
                          </a:solidFill>
                          <a:effectLst/>
                          <a:latin typeface="Ebrima" panose="02000000000000000000" pitchFamily="2" charset="0"/>
                          <a:ea typeface="Ebrima" panose="02000000000000000000" pitchFamily="2" charset="0"/>
                          <a:cs typeface="Ebrima" panose="02000000000000000000" pitchFamily="2" charset="0"/>
                        </a:rPr>
                        <a:t>(Pfizer, Moderna)</a:t>
                      </a:r>
                      <a:endParaRPr lang="fr" sz="1050" b="0" i="1">
                        <a:solidFill>
                          <a:schemeClr val="tx1"/>
                        </a:solidFill>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rgbClr val="FFCC66"/>
                    </a:solidFill>
                  </a:tcPr>
                </a:tc>
                <a:tc rowSpan="2">
                  <a:txBody>
                    <a:bodyPr/>
                    <a:lstStyle/>
                    <a:p>
                      <a:pPr marL="0" marR="0" algn="ctr" rtl="0">
                        <a:lnSpc>
                          <a:spcPct val="115000"/>
                        </a:lnSpc>
                        <a:spcBef>
                          <a:spcPts val="0"/>
                        </a:spcBef>
                        <a:spcAft>
                          <a:spcPts val="0"/>
                        </a:spcAft>
                      </a:pPr>
                      <a:r>
                        <a:rPr lang="fr" sz="1050" b="1" i="0" u="none" baseline="0">
                          <a:effectLst/>
                          <a:latin typeface="Ebrima" panose="02000000000000000000" pitchFamily="2" charset="0"/>
                          <a:ea typeface="Ebrima" panose="02000000000000000000" pitchFamily="2" charset="0"/>
                          <a:cs typeface="Ebrima" panose="02000000000000000000" pitchFamily="2" charset="0"/>
                        </a:rPr>
                        <a:t>Vaccin à vecteur viral </a:t>
                      </a:r>
                      <a:r>
                        <a:rPr lang="fr" sz="1050" b="0" i="1" u="none" baseline="0">
                          <a:solidFill>
                            <a:schemeClr val="tx1"/>
                          </a:solidFill>
                          <a:effectLst/>
                          <a:latin typeface="Ebrima" panose="02000000000000000000" pitchFamily="2" charset="0"/>
                          <a:ea typeface="Ebrima" panose="02000000000000000000" pitchFamily="2" charset="0"/>
                          <a:cs typeface="Ebrima" panose="02000000000000000000" pitchFamily="2" charset="0"/>
                        </a:rPr>
                        <a:t>(AstraZeneca/SII, Janssen)</a:t>
                      </a:r>
                      <a:endParaRPr lang="fr" sz="1050" b="1">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rgbClr val="FFCCCC"/>
                    </a:solidFill>
                  </a:tcPr>
                </a:tc>
                <a:tc rowSpan="3">
                  <a:txBody>
                    <a:bodyPr/>
                    <a:lstStyle/>
                    <a:p>
                      <a:pPr marL="2952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50" b="0" i="0" u="none" kern="1200" baseline="0">
                          <a:solidFill>
                            <a:schemeClr val="dk1"/>
                          </a:solidFill>
                          <a:latin typeface="Ebrima" panose="02000000000000000000" pitchFamily="2" charset="0"/>
                          <a:ea typeface="Ebrima" panose="02000000000000000000" pitchFamily="2" charset="0"/>
                          <a:cs typeface="Ebrima" panose="02000000000000000000" pitchFamily="2" charset="0"/>
                        </a:rPr>
                        <a:t>Les vaccins à ARNm peuvent être envisagés dans tous les cas pour compléter la série primaire ou les doses de rappel.</a:t>
                      </a:r>
                      <a:endParaRPr lang="fr" sz="1050" kern="1200">
                        <a:solidFill>
                          <a:schemeClr val="dk1"/>
                        </a:solidFill>
                        <a:latin typeface="Ebrima" panose="02000000000000000000" pitchFamily="2" charset="0"/>
                        <a:ea typeface="Ebrima" panose="02000000000000000000" pitchFamily="2" charset="0"/>
                        <a:cs typeface="Ebrima" panose="02000000000000000000" pitchFamily="2" charset="0"/>
                      </a:endParaRPr>
                    </a:p>
                    <a:p>
                      <a:pPr marL="2952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050" b="0" i="0" u="none" kern="1200" baseline="0">
                          <a:solidFill>
                            <a:schemeClr val="dk1"/>
                          </a:solidFill>
                          <a:latin typeface="Ebrima" panose="02000000000000000000" pitchFamily="2" charset="0"/>
                          <a:ea typeface="Ebrima" panose="02000000000000000000" pitchFamily="2" charset="0"/>
                          <a:cs typeface="Ebrima" panose="02000000000000000000" pitchFamily="2" charset="0"/>
                        </a:rPr>
                        <a:t>Les pays adoptant des vaccins à ARNm pour les doses initiales peuvent envisager d’utiliser des vaccins à vecteurs viraux ou des vaccins à sous-unités protéiques* pour les doses suivantes.</a:t>
                      </a:r>
                      <a:endParaRPr lang="fr" sz="1050" kern="1200">
                        <a:solidFill>
                          <a:schemeClr val="dk1"/>
                        </a:solidFill>
                        <a:latin typeface="Ebrima" panose="02000000000000000000" pitchFamily="2" charset="0"/>
                        <a:ea typeface="Ebrima" panose="02000000000000000000" pitchFamily="2" charset="0"/>
                        <a:cs typeface="Ebrima" panose="02000000000000000000" pitchFamily="2" charset="0"/>
                      </a:endParaRPr>
                    </a:p>
                    <a:p>
                      <a:pPr marL="2952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 sz="1050" kern="120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tc>
                  <a:txBody>
                    <a:bodyPr/>
                    <a:lstStyle/>
                    <a:p>
                      <a:pPr marL="0" marR="0" algn="ctr" rtl="0">
                        <a:lnSpc>
                          <a:spcPct val="115000"/>
                        </a:lnSpc>
                        <a:spcBef>
                          <a:spcPts val="0"/>
                        </a:spcBef>
                        <a:spcAft>
                          <a:spcPts val="0"/>
                        </a:spcAft>
                      </a:pPr>
                      <a:endParaRPr lang="fr" sz="1050" b="0" i="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1725338324"/>
                  </a:ext>
                </a:extLst>
              </a:tr>
              <a:tr h="123408">
                <a:tc vMerge="1">
                  <a:txBody>
                    <a:bodyPr/>
                    <a:lstStyle/>
                    <a:p>
                      <a:pPr marL="0" marR="0" algn="ctr" rtl="0">
                        <a:lnSpc>
                          <a:spcPct val="115000"/>
                        </a:lnSpc>
                        <a:spcBef>
                          <a:spcPts val="0"/>
                        </a:spcBef>
                        <a:spcAft>
                          <a:spcPts val="0"/>
                        </a:spcAft>
                      </a:pPr>
                      <a:endParaRPr lang="f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137" marR="17137" marT="0" marB="0" anchor="ctr">
                    <a:solidFill>
                      <a:srgbClr val="FFCC66"/>
                    </a:solidFill>
                  </a:tcPr>
                </a:tc>
                <a:tc vMerge="1">
                  <a:txBody>
                    <a:bodyPr/>
                    <a:lstStyle/>
                    <a:p>
                      <a:pPr marL="0" marR="0" algn="ctr" rtl="0">
                        <a:lnSpc>
                          <a:spcPct val="115000"/>
                        </a:lnSpc>
                        <a:spcBef>
                          <a:spcPts val="0"/>
                        </a:spcBef>
                        <a:spcAft>
                          <a:spcPts val="0"/>
                        </a:spcAft>
                      </a:pPr>
                      <a:r>
                        <a:rPr lang="fr" sz="900" b="1" i="0" u="none" baseline="0">
                          <a:effectLst/>
                          <a:latin typeface="+mn-lt"/>
                          <a:ea typeface="Calibri" panose="020F0502020204030204" pitchFamily="34" charset="0"/>
                          <a:cs typeface="Times New Roman" panose="02020603050405020304" pitchFamily="18" charset="0"/>
                        </a:rPr>
                        <a:t>Vaccin recombinant à sous-unité protéique*</a:t>
                      </a:r>
                    </a:p>
                  </a:txBody>
                  <a:tcPr marL="17137" marR="17137" marT="0" marB="0" anchor="ctr">
                    <a:solidFill>
                      <a:schemeClr val="accent2">
                        <a:lumMod val="60000"/>
                        <a:lumOff val="40000"/>
                      </a:schemeClr>
                    </a:solidFill>
                  </a:tcPr>
                </a:tc>
                <a:tc vMerge="1">
                  <a:txBody>
                    <a:bodyPr/>
                    <a:lstStyle/>
                    <a:p>
                      <a:pPr marL="0" marR="0" algn="ctr" rtl="0">
                        <a:lnSpc>
                          <a:spcPct val="115000"/>
                        </a:lnSpc>
                        <a:spcBef>
                          <a:spcPts val="0"/>
                        </a:spcBef>
                        <a:spcAft>
                          <a:spcPts val="0"/>
                        </a:spcAft>
                      </a:pPr>
                      <a:endParaRPr lang="fr" sz="1800" b="0" i="0" u="none" strike="noStrike" kern="1200" baseline="0">
                        <a:solidFill>
                          <a:schemeClr val="dk1"/>
                        </a:solidFill>
                        <a:latin typeface="+mn-lt"/>
                        <a:ea typeface="+mn-ea"/>
                        <a:cs typeface="+mn-cs"/>
                      </a:endParaRPr>
                    </a:p>
                  </a:txBody>
                  <a:tcPr marL="17137" marR="17137" marT="0" marB="0" anchor="ctr">
                    <a:solidFill>
                      <a:schemeClr val="bg1">
                        <a:lumMod val="85000"/>
                      </a:schemeClr>
                    </a:solidFill>
                  </a:tcPr>
                </a:tc>
                <a:tc rowSpan="2">
                  <a:txBody>
                    <a:bodyPr/>
                    <a:lstStyle/>
                    <a:p>
                      <a:pPr marL="0" marR="0" algn="ctr" rtl="0">
                        <a:lnSpc>
                          <a:spcPct val="115000"/>
                        </a:lnSpc>
                        <a:spcBef>
                          <a:spcPts val="0"/>
                        </a:spcBef>
                        <a:spcAft>
                          <a:spcPts val="0"/>
                        </a:spcAft>
                      </a:pPr>
                      <a:endParaRPr lang="fr" sz="1050" b="0" i="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867919542"/>
                  </a:ext>
                </a:extLst>
              </a:tr>
              <a:tr h="426670">
                <a:tc vMerge="1">
                  <a:txBody>
                    <a:bodyPr/>
                    <a:lstStyle/>
                    <a:p>
                      <a:pPr marL="0" marR="0" algn="ctr" rtl="0">
                        <a:lnSpc>
                          <a:spcPct val="115000"/>
                        </a:lnSpc>
                        <a:spcBef>
                          <a:spcPts val="0"/>
                        </a:spcBef>
                        <a:spcAft>
                          <a:spcPts val="0"/>
                        </a:spcAft>
                      </a:pPr>
                      <a:endParaRPr lang="fr" sz="900">
                        <a:solidFill>
                          <a:schemeClr val="tx1"/>
                        </a:solidFill>
                        <a:effectLst/>
                        <a:latin typeface="+mn-lt"/>
                        <a:ea typeface="Calibri" panose="020F0502020204030204" pitchFamily="34" charset="0"/>
                        <a:cs typeface="Times New Roman" panose="02020603050405020304" pitchFamily="18" charset="0"/>
                      </a:endParaRPr>
                    </a:p>
                  </a:txBody>
                  <a:tcPr marL="17137" marR="17137" marT="0" marB="0" anchor="ctr">
                    <a:solidFill>
                      <a:srgbClr val="FFCC66"/>
                    </a:solidFill>
                  </a:tcPr>
                </a:tc>
                <a:tc>
                  <a:txBody>
                    <a:bodyPr/>
                    <a:lstStyle/>
                    <a:p>
                      <a:pPr marL="0" marR="0" algn="ctr" rtl="0">
                        <a:lnSpc>
                          <a:spcPct val="115000"/>
                        </a:lnSpc>
                        <a:spcBef>
                          <a:spcPts val="0"/>
                        </a:spcBef>
                        <a:spcAft>
                          <a:spcPts val="0"/>
                        </a:spcAft>
                      </a:pPr>
                      <a:r>
                        <a:rPr lang="fr" sz="1050" b="1" i="0" u="none" baseline="0" dirty="0">
                          <a:effectLst/>
                          <a:latin typeface="Ebrima" panose="02000000000000000000" pitchFamily="2" charset="0"/>
                          <a:ea typeface="Ebrima" panose="02000000000000000000" pitchFamily="2" charset="0"/>
                          <a:cs typeface="Ebrima" panose="02000000000000000000" pitchFamily="2" charset="0"/>
                        </a:rPr>
                        <a:t>Vaccin à sous-unité protéique</a:t>
                      </a:r>
                      <a:r>
                        <a:rPr lang="fr" sz="1050" b="0" i="0" u="none" baseline="30000" dirty="0">
                          <a:effectLst/>
                          <a:latin typeface="Ebrima" panose="02000000000000000000" pitchFamily="2" charset="0"/>
                          <a:ea typeface="Ebrima" panose="02000000000000000000" pitchFamily="2" charset="0"/>
                          <a:cs typeface="Ebrima" panose="02000000000000000000" pitchFamily="2" charset="0"/>
                        </a:rPr>
                        <a:t>5</a:t>
                      </a:r>
                      <a:r>
                        <a:rPr lang="fr" sz="1050" b="1" i="0" u="none" baseline="0" dirty="0">
                          <a:effectLst/>
                          <a:latin typeface="Ebrima" panose="02000000000000000000" pitchFamily="2" charset="0"/>
                          <a:ea typeface="Ebrima" panose="02000000000000000000" pitchFamily="2" charset="0"/>
                          <a:cs typeface="Ebrima" panose="02000000000000000000" pitchFamily="2" charset="0"/>
                        </a:rPr>
                        <a:t> </a:t>
                      </a:r>
                      <a:r>
                        <a:rPr lang="fr" sz="1050" b="0" i="1" u="none" baseline="0" dirty="0">
                          <a:effectLst/>
                          <a:latin typeface="Ebrima" panose="02000000000000000000" pitchFamily="2" charset="0"/>
                          <a:ea typeface="Ebrima" panose="02000000000000000000" pitchFamily="2" charset="0"/>
                          <a:cs typeface="Ebrima" panose="02000000000000000000" pitchFamily="2" charset="0"/>
                        </a:rPr>
                        <a:t>(Novavax)</a:t>
                      </a:r>
                    </a:p>
                  </a:txBody>
                  <a:tcPr marL="17137" marR="17137" marT="0" marB="0" anchor="ctr">
                    <a:solidFill>
                      <a:schemeClr val="accent2">
                        <a:lumMod val="60000"/>
                        <a:lumOff val="40000"/>
                      </a:schemeClr>
                    </a:solidFill>
                  </a:tcPr>
                </a:tc>
                <a:tc vMerge="1">
                  <a:txBody>
                    <a:bodyPr/>
                    <a:lstStyle/>
                    <a:p>
                      <a:pPr marL="0" marR="0" algn="ctr" rtl="0">
                        <a:lnSpc>
                          <a:spcPct val="115000"/>
                        </a:lnSpc>
                        <a:spcBef>
                          <a:spcPts val="0"/>
                        </a:spcBef>
                        <a:spcAft>
                          <a:spcPts val="0"/>
                        </a:spcAft>
                      </a:pPr>
                      <a:endParaRPr lang="fr" sz="1800" b="0" i="0" u="none" strike="noStrike" kern="1200" baseline="0">
                        <a:solidFill>
                          <a:schemeClr val="dk1"/>
                        </a:solidFill>
                        <a:latin typeface="+mn-lt"/>
                        <a:ea typeface="+mn-ea"/>
                        <a:cs typeface="+mn-cs"/>
                      </a:endParaRPr>
                    </a:p>
                  </a:txBody>
                  <a:tcPr marL="17137" marR="17137" marT="0" marB="0" anchor="ctr">
                    <a:solidFill>
                      <a:schemeClr val="bg1">
                        <a:lumMod val="85000"/>
                      </a:schemeClr>
                    </a:solidFill>
                  </a:tcPr>
                </a:tc>
                <a:tc vMerge="1">
                  <a:txBody>
                    <a:bodyPr/>
                    <a:lstStyle/>
                    <a:p>
                      <a:pPr marL="0" marR="0" algn="ctr" rtl="0">
                        <a:lnSpc>
                          <a:spcPct val="115000"/>
                        </a:lnSpc>
                        <a:spcBef>
                          <a:spcPts val="0"/>
                        </a:spcBef>
                        <a:spcAft>
                          <a:spcPts val="0"/>
                        </a:spcAft>
                      </a:pPr>
                      <a:endParaRPr lang="fr" sz="1800" b="0" i="0" u="none" strike="noStrike" kern="1200" baseline="0">
                        <a:solidFill>
                          <a:schemeClr val="dk1"/>
                        </a:solidFill>
                        <a:latin typeface="+mn-lt"/>
                        <a:ea typeface="+mn-ea"/>
                        <a:cs typeface="+mn-cs"/>
                      </a:endParaRPr>
                    </a:p>
                  </a:txBody>
                  <a:tcPr marL="17137" marR="17137" marT="0" marB="0" anchor="ctr">
                    <a:solidFill>
                      <a:schemeClr val="bg1">
                        <a:lumMod val="85000"/>
                      </a:schemeClr>
                    </a:solidFill>
                  </a:tcPr>
                </a:tc>
                <a:extLst>
                  <a:ext uri="{0D108BD9-81ED-4DB2-BD59-A6C34878D82A}">
                    <a16:rowId xmlns:a16="http://schemas.microsoft.com/office/drawing/2014/main" val="924069127"/>
                  </a:ext>
                </a:extLst>
              </a:tr>
            </a:tbl>
          </a:graphicData>
        </a:graphic>
      </p:graphicFrame>
      <p:pic>
        <p:nvPicPr>
          <p:cNvPr id="16" name="Gráfico 15" descr="Marca de verificación con relleno sólido">
            <a:extLst>
              <a:ext uri="{FF2B5EF4-FFF2-40B4-BE49-F238E27FC236}">
                <a16:creationId xmlns:a16="http://schemas.microsoft.com/office/drawing/2014/main" id="{7974E3EF-EA3A-463A-A92C-F5C6FDC5EB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8852" y="3059205"/>
            <a:ext cx="327969" cy="327969"/>
          </a:xfrm>
          <a:prstGeom prst="rect">
            <a:avLst/>
          </a:prstGeom>
        </p:spPr>
      </p:pic>
      <p:pic>
        <p:nvPicPr>
          <p:cNvPr id="10" name="Gráfico 9" descr="Marca de verificación con relleno sólido">
            <a:extLst>
              <a:ext uri="{FF2B5EF4-FFF2-40B4-BE49-F238E27FC236}">
                <a16:creationId xmlns:a16="http://schemas.microsoft.com/office/drawing/2014/main" id="{09DDAF16-B494-4D99-A402-03EA966F2D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8852" y="3541371"/>
            <a:ext cx="327969" cy="327969"/>
          </a:xfrm>
          <a:prstGeom prst="rect">
            <a:avLst/>
          </a:prstGeom>
        </p:spPr>
      </p:pic>
      <p:pic>
        <p:nvPicPr>
          <p:cNvPr id="11" name="Gráfico 10" descr="Marca de verificación con relleno sólido">
            <a:extLst>
              <a:ext uri="{FF2B5EF4-FFF2-40B4-BE49-F238E27FC236}">
                <a16:creationId xmlns:a16="http://schemas.microsoft.com/office/drawing/2014/main" id="{AC03482A-87C0-4D40-A7F1-C0B63B8E3A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8852" y="3984310"/>
            <a:ext cx="327969" cy="327969"/>
          </a:xfrm>
          <a:prstGeom prst="rect">
            <a:avLst/>
          </a:prstGeom>
        </p:spPr>
      </p:pic>
      <p:pic>
        <p:nvPicPr>
          <p:cNvPr id="12" name="Gráfico 11" descr="Marca de verificación con relleno sólido">
            <a:extLst>
              <a:ext uri="{FF2B5EF4-FFF2-40B4-BE49-F238E27FC236}">
                <a16:creationId xmlns:a16="http://schemas.microsoft.com/office/drawing/2014/main" id="{24DA63AB-8EC3-49A7-8B02-55EF13A2F8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8852" y="4485515"/>
            <a:ext cx="327969" cy="327969"/>
          </a:xfrm>
          <a:prstGeom prst="rect">
            <a:avLst/>
          </a:prstGeom>
        </p:spPr>
      </p:pic>
      <p:pic>
        <p:nvPicPr>
          <p:cNvPr id="13" name="Gráfico 12" descr="Marca de verificación con relleno sólido">
            <a:extLst>
              <a:ext uri="{FF2B5EF4-FFF2-40B4-BE49-F238E27FC236}">
                <a16:creationId xmlns:a16="http://schemas.microsoft.com/office/drawing/2014/main" id="{EE704186-DBCE-4449-9BA1-83B55BADCE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8857" y="5043424"/>
            <a:ext cx="327969" cy="327969"/>
          </a:xfrm>
          <a:prstGeom prst="rect">
            <a:avLst/>
          </a:prstGeom>
        </p:spPr>
      </p:pic>
      <p:pic>
        <p:nvPicPr>
          <p:cNvPr id="17" name="Gráfico 16" descr="Marca de verificación con relleno sólido">
            <a:extLst>
              <a:ext uri="{FF2B5EF4-FFF2-40B4-BE49-F238E27FC236}">
                <a16:creationId xmlns:a16="http://schemas.microsoft.com/office/drawing/2014/main" id="{3FCC22EF-1E4D-4FB5-A617-766D9ABC6B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8854" y="5560471"/>
            <a:ext cx="327969" cy="327969"/>
          </a:xfrm>
          <a:prstGeom prst="rect">
            <a:avLst/>
          </a:prstGeom>
        </p:spPr>
      </p:pic>
      <p:sp>
        <p:nvSpPr>
          <p:cNvPr id="14" name="CuadroTexto 13">
            <a:extLst>
              <a:ext uri="{FF2B5EF4-FFF2-40B4-BE49-F238E27FC236}">
                <a16:creationId xmlns:a16="http://schemas.microsoft.com/office/drawing/2014/main" id="{2F7CDE44-91D7-4DA1-AD89-99C54F7CC510}"/>
              </a:ext>
            </a:extLst>
          </p:cNvPr>
          <p:cNvSpPr txBox="1"/>
          <p:nvPr/>
        </p:nvSpPr>
        <p:spPr>
          <a:xfrm>
            <a:off x="386332" y="1179304"/>
            <a:ext cx="10869260" cy="1346972"/>
          </a:xfrm>
          <a:prstGeom prst="rect">
            <a:avLst/>
          </a:prstGeom>
          <a:noFill/>
          <a:ln>
            <a:noFill/>
            <a:prstDash val="dash"/>
          </a:ln>
        </p:spPr>
        <p:txBody>
          <a:bodyPr wrap="square">
            <a:spAutoFit/>
          </a:bodyPr>
          <a:lstStyle/>
          <a:p>
            <a:pPr marL="171450" marR="0" lvl="0" indent="-171450" algn="l" defTabSz="914400" rtl="0" eaLnBrk="1" fontAlgn="auto" latinLnBrk="0" hangingPunct="1">
              <a:lnSpc>
                <a:spcPct val="107000"/>
              </a:lnSpc>
              <a:buClrTx/>
              <a:buSzTx/>
              <a:buFont typeface="Arial" panose="020B0604020202020204" pitchFamily="34" charset="0"/>
              <a:buChar char="•"/>
              <a:tabLst/>
              <a:defRPr/>
            </a:pPr>
            <a:r>
              <a:rPr lang="fr" sz="1100" b="1" i="0" u="none" baseline="0" dirty="0">
                <a:solidFill>
                  <a:srgbClr val="000000"/>
                </a:solidFill>
                <a:latin typeface="+mj-lt"/>
              </a:rPr>
              <a:t>L’OMS considère que deux doses de N’IMPORTE QUEL vaccin inscrit sur l’EUL, homologue ou hétérologue, constituent une série primaire complète. </a:t>
            </a:r>
            <a:r>
              <a:rPr lang="fr" sz="1100" b="0" i="0" u="none" baseline="0" dirty="0">
                <a:solidFill>
                  <a:srgbClr val="000000"/>
                </a:solidFill>
                <a:latin typeface="+mj-lt"/>
              </a:rPr>
              <a:t>De même, </a:t>
            </a:r>
            <a:r>
              <a:rPr lang="fr" sz="1100" b="1" i="0" u="none" baseline="0" dirty="0">
                <a:solidFill>
                  <a:srgbClr val="000000"/>
                </a:solidFill>
                <a:latin typeface="+mj-lt"/>
              </a:rPr>
              <a:t>n’importe quel vaccin inscrit sur l’EUL peut être utilisé pour la dose de rappel </a:t>
            </a:r>
            <a:r>
              <a:rPr lang="fr" sz="1100" b="0" i="0" u="none" baseline="0" dirty="0">
                <a:solidFill>
                  <a:srgbClr val="000000"/>
                </a:solidFill>
                <a:latin typeface="+mj-lt"/>
              </a:rPr>
              <a:t>indépendamment du vaccin utilisé pour la primovaccination, à l’exception des vaccins inactivés.</a:t>
            </a:r>
          </a:p>
          <a:p>
            <a:pPr marL="171450" marR="0" lvl="0" indent="-171450" algn="l" defTabSz="914400" rtl="0" eaLnBrk="1" fontAlgn="auto" latinLnBrk="0" hangingPunct="1">
              <a:lnSpc>
                <a:spcPct val="107000"/>
              </a:lnSpc>
              <a:buClrTx/>
              <a:buSzTx/>
              <a:buFont typeface="Arial" panose="020B0604020202020204" pitchFamily="34" charset="0"/>
              <a:buChar char="•"/>
              <a:tabLst/>
              <a:defRPr/>
            </a:pPr>
            <a:r>
              <a:rPr kumimoji="0" lang="fr" sz="1100" b="0" i="0" u="none"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Il fut démontré que certains schémas hétérologues offrent </a:t>
            </a:r>
            <a:r>
              <a:rPr kumimoji="0" lang="fr" sz="1100" b="0" i="0" u="sng"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une réponse immunitaire et une efficacité supérieures par rapport aux schémas</a:t>
            </a:r>
            <a:r>
              <a:rPr lang="fr" sz="1100" b="0" i="0" u="sng" baseline="0" dirty="0">
                <a:solidFill>
                  <a:srgbClr val="000000"/>
                </a:solidFill>
                <a:latin typeface="+mj-lt"/>
                <a:ea typeface="Times New Roman" panose="02020603050405020304" pitchFamily="18" charset="0"/>
                <a:cs typeface="Calibri" panose="020F0502020204030204" pitchFamily="34" charset="0"/>
              </a:rPr>
              <a:t> homologues </a:t>
            </a:r>
            <a:r>
              <a:rPr lang="fr" sz="1100" b="0" i="0" u="none" baseline="0" dirty="0">
                <a:solidFill>
                  <a:srgbClr val="000000"/>
                </a:solidFill>
                <a:latin typeface="+mj-lt"/>
                <a:ea typeface="Times New Roman" panose="02020603050405020304" pitchFamily="18" charset="0"/>
                <a:cs typeface="Calibri" panose="020F0502020204030204" pitchFamily="34" charset="0"/>
              </a:rPr>
              <a:t>(c’est-à-dire lorsque le même vaccin est utilisé pour toutes les doses)</a:t>
            </a:r>
            <a:r>
              <a:rPr lang="fr" sz="1100" b="0" i="0" u="none" baseline="30000" dirty="0">
                <a:solidFill>
                  <a:srgbClr val="000000"/>
                </a:solidFill>
                <a:latin typeface="+mj-lt"/>
                <a:ea typeface="Times New Roman" panose="02020603050405020304" pitchFamily="18" charset="0"/>
                <a:cs typeface="Calibri" panose="020F0502020204030204" pitchFamily="34" charset="0"/>
              </a:rPr>
              <a:t>6</a:t>
            </a:r>
            <a:r>
              <a:rPr kumimoji="0" lang="fr" sz="1100" b="0" i="0" u="none"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 </a:t>
            </a:r>
          </a:p>
          <a:p>
            <a:pPr marL="171450" indent="-171450" algn="l" rtl="0">
              <a:lnSpc>
                <a:spcPct val="107000"/>
              </a:lnSpc>
              <a:buFont typeface="Arial" panose="020B0604020202020204" pitchFamily="34" charset="0"/>
              <a:buChar char="•"/>
              <a:defRPr/>
            </a:pPr>
            <a:r>
              <a:rPr kumimoji="0" lang="fr" sz="1100" b="0" i="0" u="none"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Les schémas hétérologues ont également un </a:t>
            </a:r>
            <a:r>
              <a:rPr kumimoji="0" lang="fr" sz="1100" b="0" i="0" u="sng"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niveau acceptable de réactions locales</a:t>
            </a:r>
            <a:r>
              <a:rPr kumimoji="0" lang="fr" sz="1100" b="0" i="0" u="none"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 et aucun événement indésirable grave n’a été signalé jusqu’à présent</a:t>
            </a:r>
            <a:r>
              <a:rPr lang="fr" sz="1100" b="0" i="0" u="none" baseline="30000" dirty="0">
                <a:solidFill>
                  <a:srgbClr val="000000"/>
                </a:solidFill>
                <a:latin typeface="+mj-lt"/>
                <a:ea typeface="Times New Roman" panose="02020603050405020304" pitchFamily="18" charset="0"/>
                <a:cs typeface="Calibri" panose="020F0502020204030204" pitchFamily="34" charset="0"/>
              </a:rPr>
              <a:t>6</a:t>
            </a:r>
            <a:r>
              <a:rPr kumimoji="0" lang="fr" sz="1100" b="0" i="0" u="none"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a:t>
            </a:r>
            <a:endParaRPr kumimoji="0" lang="fr" sz="1100" b="0" u="none" strike="noStrike" kern="1200" cap="none" spc="0" normalizeH="0" baseline="0" noProof="0" dirty="0">
              <a:ln>
                <a:noFill/>
              </a:ln>
              <a:solidFill>
                <a:srgbClr val="000000"/>
              </a:solidFill>
              <a:effectLst/>
              <a:uLnTx/>
              <a:uFillTx/>
              <a:latin typeface="+mj-lt"/>
              <a:ea typeface="Times New Roman" panose="02020603050405020304" pitchFamily="18" charset="0"/>
              <a:cs typeface="Calibri" panose="020F0502020204030204" pitchFamily="34" charset="0"/>
            </a:endParaRPr>
          </a:p>
          <a:p>
            <a:pPr marL="171450" indent="-171450" algn="l" rtl="0">
              <a:lnSpc>
                <a:spcPct val="107000"/>
              </a:lnSpc>
              <a:buFont typeface="Arial" panose="020B0604020202020204" pitchFamily="34" charset="0"/>
              <a:buChar char="•"/>
              <a:defRPr/>
            </a:pPr>
            <a:r>
              <a:rPr lang="fr" sz="1100" b="0" i="0" u="none" baseline="0" dirty="0">
                <a:solidFill>
                  <a:srgbClr val="000000"/>
                </a:solidFill>
                <a:latin typeface="+mj-lt"/>
                <a:cs typeface="Calibri" panose="020F0502020204030204" pitchFamily="34" charset="0"/>
              </a:rPr>
              <a:t>Lorsque des schémas hétérologues sont envisagés, </a:t>
            </a:r>
            <a:r>
              <a:rPr lang="fr" sz="1100" b="0" i="0" u="none" baseline="0" dirty="0">
                <a:latin typeface="+mj-lt"/>
              </a:rPr>
              <a:t>l’OMS recommande</a:t>
            </a:r>
            <a:r>
              <a:rPr lang="fr" sz="1100" b="0" i="0" u="none" baseline="30000" dirty="0">
                <a:latin typeface="+mj-lt"/>
              </a:rPr>
              <a:t>1 </a:t>
            </a:r>
            <a:r>
              <a:rPr lang="fr" sz="1100" b="0" i="0" u="none" baseline="0" dirty="0">
                <a:latin typeface="+mj-lt"/>
              </a:rPr>
              <a:t>la </a:t>
            </a:r>
            <a:r>
              <a:rPr lang="fr" sz="1100" b="0" i="0" u="sng" baseline="0" dirty="0">
                <a:latin typeface="+mj-lt"/>
              </a:rPr>
              <a:t>séquence suivante</a:t>
            </a:r>
            <a:r>
              <a:rPr lang="fr" sz="1100" b="0" i="0" u="none" baseline="30000" dirty="0">
                <a:latin typeface="+mj-lt"/>
              </a:rPr>
              <a:t>2</a:t>
            </a:r>
            <a:r>
              <a:rPr lang="fr" sz="1100" b="0" i="0" u="none" baseline="0" dirty="0">
                <a:latin typeface="+mj-lt"/>
              </a:rPr>
              <a:t> :</a:t>
            </a:r>
            <a:endParaRPr kumimoji="0" lang="fr" sz="1100" b="0" u="none" strike="noStrike" kern="1200" cap="none" spc="0" normalizeH="0" baseline="0" noProof="0" dirty="0">
              <a:ln>
                <a:noFill/>
              </a:ln>
              <a:solidFill>
                <a:srgbClr val="000000"/>
              </a:solidFill>
              <a:effectLst/>
              <a:uLnTx/>
              <a:uFillTx/>
              <a:latin typeface="+mj-l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65496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7B629D6-0E2F-4AB4-800F-349A57E4F003}"/>
              </a:ext>
            </a:extLst>
          </p:cNvPr>
          <p:cNvSpPr>
            <a:spLocks noGrp="1"/>
          </p:cNvSpPr>
          <p:nvPr>
            <p:ph type="sldNum" sz="quarter" idx="12"/>
          </p:nvPr>
        </p:nvSpPr>
        <p:spPr/>
        <p:txBody>
          <a:bodyPr/>
          <a:lstStyle/>
          <a:p>
            <a:pPr algn="r" rtl="0"/>
            <a:fld id="{A74CE0EA-F3B5-4684-BA10-C594598FDB9C}" type="slidenum">
              <a:rPr/>
              <a:pPr/>
              <a:t>11</a:t>
            </a:fld>
            <a:endParaRPr lang="fr"/>
          </a:p>
        </p:txBody>
      </p:sp>
      <p:sp>
        <p:nvSpPr>
          <p:cNvPr id="5" name="Título 4">
            <a:extLst>
              <a:ext uri="{FF2B5EF4-FFF2-40B4-BE49-F238E27FC236}">
                <a16:creationId xmlns:a16="http://schemas.microsoft.com/office/drawing/2014/main" id="{FFBE18B8-8CCC-4FDE-937C-F308F4D217FE}"/>
              </a:ext>
            </a:extLst>
          </p:cNvPr>
          <p:cNvSpPr>
            <a:spLocks noGrp="1"/>
          </p:cNvSpPr>
          <p:nvPr>
            <p:ph type="title"/>
          </p:nvPr>
        </p:nvSpPr>
        <p:spPr>
          <a:xfrm>
            <a:off x="433346" y="-10748"/>
            <a:ext cx="8160000" cy="720000"/>
          </a:xfrm>
        </p:spPr>
        <p:txBody>
          <a:bodyPr/>
          <a:lstStyle/>
          <a:p>
            <a:pPr algn="l" rtl="0"/>
            <a:r>
              <a:rPr lang="fr" sz="2000" b="1" i="0" u="none" baseline="0" dirty="0"/>
              <a:t>Facteurs à prendre en considération relatifs à l’optimisation du portefeuille national de vaccins contre la COVID-19 (3/4)</a:t>
            </a:r>
          </a:p>
        </p:txBody>
      </p:sp>
      <p:pic>
        <p:nvPicPr>
          <p:cNvPr id="6" name="Imagen 5">
            <a:extLst>
              <a:ext uri="{FF2B5EF4-FFF2-40B4-BE49-F238E27FC236}">
                <a16:creationId xmlns:a16="http://schemas.microsoft.com/office/drawing/2014/main" id="{4DBE6457-7362-4A06-A5B5-51B6610365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9328" y="2244543"/>
            <a:ext cx="4952998" cy="3657600"/>
          </a:xfrm>
          <a:prstGeom prst="rect">
            <a:avLst/>
          </a:prstGeom>
        </p:spPr>
      </p:pic>
      <p:sp>
        <p:nvSpPr>
          <p:cNvPr id="7" name="Marcador de texto 3">
            <a:extLst>
              <a:ext uri="{FF2B5EF4-FFF2-40B4-BE49-F238E27FC236}">
                <a16:creationId xmlns:a16="http://schemas.microsoft.com/office/drawing/2014/main" id="{CB9D0713-0FCE-4E9D-9A58-75B84C6A6FAF}"/>
              </a:ext>
            </a:extLst>
          </p:cNvPr>
          <p:cNvSpPr txBox="1">
            <a:spLocks/>
          </p:cNvSpPr>
          <p:nvPr/>
        </p:nvSpPr>
        <p:spPr>
          <a:xfrm>
            <a:off x="712155" y="1234826"/>
            <a:ext cx="4177897" cy="453714"/>
          </a:xfrm>
          <a:prstGeom prst="rect">
            <a:avLst/>
          </a:prstGeom>
        </p:spPr>
        <p:txBody>
          <a:bodyPr numCol="1"/>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fr" b="1" i="0" u="none" baseline="0" dirty="0">
                <a:solidFill>
                  <a:schemeClr val="accent1"/>
                </a:solidFill>
              </a:rPr>
              <a:t>Processus en huit étapes pour la microplanification opérationnelle de la vaccination contre la COVID-19</a:t>
            </a:r>
            <a:r>
              <a:rPr lang="fr" b="1" i="0" u="none" baseline="30000" dirty="0">
                <a:solidFill>
                  <a:schemeClr val="accent1"/>
                </a:solidFill>
              </a:rPr>
              <a:t>1</a:t>
            </a:r>
          </a:p>
        </p:txBody>
      </p:sp>
      <p:cxnSp>
        <p:nvCxnSpPr>
          <p:cNvPr id="8" name="Conector recto de flecha 7">
            <a:extLst>
              <a:ext uri="{FF2B5EF4-FFF2-40B4-BE49-F238E27FC236}">
                <a16:creationId xmlns:a16="http://schemas.microsoft.com/office/drawing/2014/main" id="{CDE0B3A8-4026-4434-A7BC-D0B0FAF2B9B5}"/>
              </a:ext>
            </a:extLst>
          </p:cNvPr>
          <p:cNvCxnSpPr>
            <a:cxnSpLocks/>
          </p:cNvCxnSpPr>
          <p:nvPr/>
        </p:nvCxnSpPr>
        <p:spPr>
          <a:xfrm flipV="1">
            <a:off x="3154426" y="2653823"/>
            <a:ext cx="2427994" cy="1573445"/>
          </a:xfrm>
          <a:prstGeom prst="straightConnector1">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cxnSp>
      <p:sp>
        <p:nvSpPr>
          <p:cNvPr id="9" name="CuadroTexto 8">
            <a:extLst>
              <a:ext uri="{FF2B5EF4-FFF2-40B4-BE49-F238E27FC236}">
                <a16:creationId xmlns:a16="http://schemas.microsoft.com/office/drawing/2014/main" id="{99C663A8-798B-4D50-964D-57506F00A3A0}"/>
              </a:ext>
            </a:extLst>
          </p:cNvPr>
          <p:cNvSpPr txBox="1"/>
          <p:nvPr/>
        </p:nvSpPr>
        <p:spPr>
          <a:xfrm>
            <a:off x="5735248" y="857262"/>
            <a:ext cx="6287024" cy="5489003"/>
          </a:xfrm>
          <a:prstGeom prst="rect">
            <a:avLst/>
          </a:prstGeom>
          <a:solidFill>
            <a:schemeClr val="bg1">
              <a:lumMod val="95000"/>
            </a:schemeClr>
          </a:solidFill>
          <a:ln w="19050">
            <a:solidFill>
              <a:srgbClr val="FA9A00"/>
            </a:solidFill>
          </a:ln>
        </p:spPr>
        <p:txBody>
          <a:bodyPr wrap="square" lIns="91440" tIns="45720" rIns="91440" bIns="45720" anchor="t">
            <a:spAutoFit/>
          </a:bodyPr>
          <a:lstStyle/>
          <a:p>
            <a:pPr marL="0" lvl="1" algn="l" rtl="0">
              <a:lnSpc>
                <a:spcPct val="150000"/>
              </a:lnSpc>
              <a:buClr>
                <a:schemeClr val="tx1"/>
              </a:buClr>
              <a:buSzPct val="80000"/>
            </a:pPr>
            <a:r>
              <a:rPr lang="fr" sz="1100" b="1" i="1" u="none" baseline="0" dirty="0">
                <a:latin typeface="Ebrima"/>
                <a:ea typeface="Ebrima"/>
                <a:cs typeface="Ebrima"/>
              </a:rPr>
              <a:t>Planifier le déploiement des services, promouvoir la demande et assurer les communications, sans oublier de surveiller la mise en œuvre :</a:t>
            </a:r>
          </a:p>
          <a:p>
            <a:pPr marL="171450" lvl="1" indent="-171450" algn="l" rtl="0">
              <a:lnSpc>
                <a:spcPct val="150000"/>
              </a:lnSpc>
              <a:buClr>
                <a:schemeClr val="tx1"/>
              </a:buClr>
              <a:buSzPct val="80000"/>
              <a:buFont typeface="Arial" panose="020B0604020202020204" pitchFamily="34" charset="0"/>
              <a:buChar char="•"/>
            </a:pPr>
            <a:r>
              <a:rPr lang="fr" sz="900" b="1" i="0" u="none" baseline="0" dirty="0">
                <a:latin typeface="Ebrima"/>
                <a:ea typeface="Ebrima"/>
                <a:cs typeface="Ebrima"/>
              </a:rPr>
              <a:t>STRATÉGIES D’ADMINISTRATION : </a:t>
            </a:r>
            <a:endParaRPr lang="fr" sz="900" b="1" dirty="0">
              <a:latin typeface="Ebrima" panose="02000000000000000000" pitchFamily="2" charset="0"/>
              <a:ea typeface="Ebrima" panose="02000000000000000000" pitchFamily="2" charset="0"/>
              <a:cs typeface="Ebrima" panose="02000000000000000000" pitchFamily="2" charset="0"/>
            </a:endParaRPr>
          </a:p>
          <a:p>
            <a:pPr marL="628650" lvl="2" indent="-171450" algn="l" rtl="0">
              <a:lnSpc>
                <a:spcPct val="150000"/>
              </a:lnSpc>
              <a:buClr>
                <a:schemeClr val="tx1"/>
              </a:buClr>
              <a:buSzPct val="80000"/>
              <a:buFont typeface="Arial" panose="020B0604020202020204" pitchFamily="34" charset="0"/>
              <a:buChar char="•"/>
            </a:pPr>
            <a:r>
              <a:rPr lang="fr" sz="900" b="0" i="0" u="none" baseline="0" dirty="0">
                <a:latin typeface="Ebrima"/>
                <a:ea typeface="Ebrima"/>
                <a:cs typeface="Ebrima"/>
              </a:rPr>
              <a:t>Les caractéristiques spécifiques aux vaccins, telles que la posologie et les exigences de la chaîne du froid, doivent être prises en compte lors de l’élaboration des stratégies d’administration pour les adultes (vaccination en établissement de santé ou sur les sites de proximité communautaires/équipes de vaccination mobiles/vaccination de masse)</a:t>
            </a:r>
          </a:p>
          <a:p>
            <a:pPr marL="628650" lvl="2" indent="-171450" algn="l" rtl="0">
              <a:lnSpc>
                <a:spcPct val="150000"/>
              </a:lnSpc>
              <a:buClr>
                <a:schemeClr val="tx1"/>
              </a:buClr>
              <a:buSzPct val="80000"/>
              <a:buFont typeface="Arial" panose="020B0604020202020204" pitchFamily="34" charset="0"/>
              <a:buChar char="•"/>
            </a:pPr>
            <a:r>
              <a:rPr lang="fr" sz="900" b="0" i="0" u="none" baseline="0" dirty="0">
                <a:latin typeface="Ebrima"/>
                <a:ea typeface="Ebrima"/>
                <a:cs typeface="Ebrima"/>
              </a:rPr>
              <a:t>Dans la mesure du possible, l’intégration à la vaccination de routine et d’autres services de santé primaires (par exemple, les soins prénatals pour la vaccination des femmes enceintes) doit être étudiée</a:t>
            </a:r>
            <a:endParaRPr lang="fr" sz="900" dirty="0">
              <a:latin typeface="Ebrima"/>
              <a:ea typeface="Ebrima"/>
              <a:cs typeface="Ebrima"/>
            </a:endParaRPr>
          </a:p>
          <a:p>
            <a:pPr marL="171450" lvl="1" indent="-171450" algn="l" rtl="0">
              <a:lnSpc>
                <a:spcPct val="150000"/>
              </a:lnSpc>
              <a:buClr>
                <a:schemeClr val="tx1"/>
              </a:buClr>
              <a:buSzPct val="80000"/>
              <a:buFont typeface="Arial" panose="020B0604020202020204" pitchFamily="34" charset="0"/>
              <a:buChar char="•"/>
            </a:pPr>
            <a:r>
              <a:rPr lang="fr" sz="900" b="1" i="0" u="none" baseline="0" dirty="0">
                <a:latin typeface="Ebrima"/>
                <a:ea typeface="Ebrima"/>
                <a:cs typeface="Ebrima"/>
              </a:rPr>
              <a:t>FORMATION DES AGENTS DE SANTÉ : </a:t>
            </a:r>
            <a:endParaRPr lang="fr" sz="900" b="1" dirty="0">
              <a:latin typeface="Ebrima" panose="02000000000000000000" pitchFamily="2" charset="0"/>
              <a:ea typeface="Ebrima" panose="02000000000000000000" pitchFamily="2" charset="0"/>
              <a:cs typeface="Ebrima" panose="02000000000000000000" pitchFamily="2" charset="0"/>
            </a:endParaRPr>
          </a:p>
          <a:p>
            <a:pPr marL="628650" lvl="2" indent="-171450" algn="l" rtl="0">
              <a:lnSpc>
                <a:spcPct val="150000"/>
              </a:lnSpc>
              <a:buClr>
                <a:schemeClr val="tx1"/>
              </a:buClr>
              <a:buSzPct val="80000"/>
              <a:buFont typeface="Arial" panose="020B0604020202020204" pitchFamily="34" charset="0"/>
              <a:buChar char="•"/>
            </a:pPr>
            <a:r>
              <a:rPr lang="fr" sz="900" b="0" i="0" u="none" baseline="0" dirty="0">
                <a:latin typeface="Ebrima"/>
                <a:ea typeface="Ebrima"/>
                <a:cs typeface="Ebrima"/>
              </a:rPr>
              <a:t>Formation à l’utilisation de vaccins multiples et des schémas hétérologues</a:t>
            </a:r>
          </a:p>
          <a:p>
            <a:pPr marL="628650" lvl="2" indent="-171450" algn="l" rtl="0">
              <a:lnSpc>
                <a:spcPct val="150000"/>
              </a:lnSpc>
              <a:buClr>
                <a:schemeClr val="tx1"/>
              </a:buClr>
              <a:buSzPct val="80000"/>
              <a:buFont typeface="Arial" panose="020B0604020202020204" pitchFamily="34" charset="0"/>
              <a:buChar char="•"/>
            </a:pPr>
            <a:r>
              <a:rPr lang="fr" sz="900" b="0" i="0" u="none" baseline="0" dirty="0">
                <a:latin typeface="Ebrima"/>
                <a:ea typeface="Ebrima"/>
                <a:cs typeface="Ebrima"/>
              </a:rPr>
              <a:t>Outils de travail/FAQ pour prévenir les erreurs de programmation dues à l’utilisation de plusieurs vaccins et répondre aux questions de la population sur l’utilisation de plusieurs vaccins</a:t>
            </a:r>
          </a:p>
          <a:p>
            <a:pPr marL="171450" lvl="1" indent="-171450" algn="l" rtl="0">
              <a:lnSpc>
                <a:spcPct val="150000"/>
              </a:lnSpc>
              <a:buClr>
                <a:schemeClr val="tx1"/>
              </a:buClr>
              <a:buSzPct val="80000"/>
              <a:buFont typeface="Arial" panose="020B0604020202020204" pitchFamily="34" charset="0"/>
              <a:buChar char="•"/>
            </a:pPr>
            <a:r>
              <a:rPr lang="fr" sz="900" b="1" i="0" u="none" baseline="0" dirty="0">
                <a:latin typeface="Ebrima"/>
                <a:ea typeface="Ebrima"/>
                <a:cs typeface="Ebrima"/>
              </a:rPr>
              <a:t>COÛT ET BUDGET : </a:t>
            </a:r>
            <a:r>
              <a:rPr lang="fr" sz="900" b="0" i="0" u="none" baseline="0" dirty="0">
                <a:latin typeface="Ebrima"/>
                <a:ea typeface="Ebrima"/>
                <a:cs typeface="Ebrima"/>
              </a:rPr>
              <a:t>assurer la disponibilité et l’accessibilité dans les délais définis pour les stratégies d’administration et de formation</a:t>
            </a:r>
          </a:p>
          <a:p>
            <a:pPr marL="171450" lvl="1" indent="-171450" algn="l" rtl="0">
              <a:lnSpc>
                <a:spcPct val="150000"/>
              </a:lnSpc>
              <a:buClr>
                <a:schemeClr val="tx1"/>
              </a:buClr>
              <a:buSzPct val="80000"/>
              <a:buFont typeface="Arial" panose="020B0604020202020204" pitchFamily="34" charset="0"/>
              <a:buChar char="•"/>
            </a:pPr>
            <a:r>
              <a:rPr lang="fr" sz="900" b="1" i="0" u="none" baseline="0" dirty="0">
                <a:latin typeface="Ebrima"/>
                <a:ea typeface="Ebrima"/>
                <a:cs typeface="Ebrima"/>
              </a:rPr>
              <a:t>ACCEPTATION : </a:t>
            </a:r>
            <a:endParaRPr lang="fr" sz="900" b="1" dirty="0">
              <a:latin typeface="Ebrima" panose="02000000000000000000" pitchFamily="2" charset="0"/>
              <a:ea typeface="Ebrima" panose="02000000000000000000" pitchFamily="2" charset="0"/>
              <a:cs typeface="Ebrima" panose="02000000000000000000" pitchFamily="2" charset="0"/>
            </a:endParaRPr>
          </a:p>
          <a:p>
            <a:pPr marL="628650" lvl="2" indent="-171450" algn="l" rtl="0">
              <a:lnSpc>
                <a:spcPct val="150000"/>
              </a:lnSpc>
              <a:buClr>
                <a:schemeClr val="tx1"/>
              </a:buClr>
              <a:buSzPct val="80000"/>
              <a:buFont typeface="Arial" panose="020B0604020202020204" pitchFamily="34" charset="0"/>
              <a:buChar char="•"/>
            </a:pPr>
            <a:r>
              <a:rPr lang="fr" sz="900" b="0" i="0" u="none" baseline="0" dirty="0">
                <a:latin typeface="Ebrima"/>
                <a:ea typeface="Ebrima"/>
                <a:cs typeface="Ebrima"/>
              </a:rPr>
              <a:t>Étudier si la communauté hésite ou préfère un vaccin spécifique (par exemple, pour de nouveaux produits utilisant des plates-formes d’autres vaccins de routine existants : </a:t>
            </a:r>
            <a:r>
              <a:rPr lang="fr" sz="900" b="0" i="1" u="none" baseline="0" dirty="0">
                <a:latin typeface="Ebrima"/>
                <a:ea typeface="Ebrima"/>
                <a:cs typeface="Ebrima"/>
              </a:rPr>
              <a:t>Novavax)</a:t>
            </a:r>
          </a:p>
          <a:p>
            <a:pPr marL="171450" lvl="1" indent="-171450" algn="l" rtl="0">
              <a:lnSpc>
                <a:spcPct val="150000"/>
              </a:lnSpc>
              <a:buClr>
                <a:srgbClr val="000000"/>
              </a:buClr>
              <a:buSzPct val="80000"/>
              <a:buFont typeface="Arial" panose="020B0604020202020204" pitchFamily="34" charset="0"/>
              <a:buChar char="•"/>
            </a:pPr>
            <a:r>
              <a:rPr lang="fr" sz="900" b="1" i="0" u="none" baseline="0" dirty="0">
                <a:latin typeface="Ebrima"/>
                <a:ea typeface="Ebrima"/>
                <a:cs typeface="Ebrima"/>
              </a:rPr>
              <a:t>SURVEILLANCE :</a:t>
            </a:r>
            <a:endParaRPr lang="fr" sz="1400" dirty="0">
              <a:latin typeface="Ebrima"/>
              <a:ea typeface="Ebrima"/>
              <a:cs typeface="Ebrima"/>
            </a:endParaRPr>
          </a:p>
          <a:p>
            <a:pPr marL="628650" lvl="2" indent="-171450" algn="l" rtl="0">
              <a:lnSpc>
                <a:spcPct val="150000"/>
              </a:lnSpc>
              <a:buClr>
                <a:schemeClr val="tx1"/>
              </a:buClr>
              <a:buSzPct val="80000"/>
              <a:buFont typeface="Arial" panose="020B0604020202020204" pitchFamily="34" charset="0"/>
              <a:buChar char="•"/>
            </a:pPr>
            <a:r>
              <a:rPr lang="fr" sz="900" b="0" i="0" u="none" baseline="0" dirty="0">
                <a:latin typeface="Ebrima"/>
                <a:ea typeface="Ebrima"/>
                <a:cs typeface="Ebrima"/>
              </a:rPr>
              <a:t>Définir la manière dont les agents vaccinateurs enregistreront les nouveaux produits vaccinaux contre la COVID-19 et les systèmes de rappel des doses futures (pour éviter les retards dans l’administration des doses suivantes et des doses de rappel)</a:t>
            </a:r>
          </a:p>
          <a:p>
            <a:pPr marL="171450" lvl="1" indent="-171450" algn="l" rtl="0">
              <a:lnSpc>
                <a:spcPct val="150000"/>
              </a:lnSpc>
              <a:buClr>
                <a:schemeClr val="tx1"/>
              </a:buClr>
              <a:buSzPct val="80000"/>
              <a:buFont typeface="Arial" panose="020B0604020202020204" pitchFamily="34" charset="0"/>
              <a:buChar char="•"/>
            </a:pPr>
            <a:r>
              <a:rPr lang="fr" sz="900" b="1" i="0" u="none" baseline="0" dirty="0">
                <a:latin typeface="Ebrima"/>
                <a:ea typeface="Ebrima"/>
                <a:cs typeface="Ebrima"/>
              </a:rPr>
              <a:t>SURVEILLANCE DES MAPI : </a:t>
            </a:r>
            <a:endParaRPr lang="fr" sz="900" b="1" dirty="0">
              <a:latin typeface="Ebrima" panose="02000000000000000000" pitchFamily="2" charset="0"/>
              <a:ea typeface="Ebrima" panose="02000000000000000000" pitchFamily="2" charset="0"/>
              <a:cs typeface="Ebrima" panose="02000000000000000000" pitchFamily="2" charset="0"/>
            </a:endParaRPr>
          </a:p>
          <a:p>
            <a:pPr marL="628650" lvl="2" indent="-171450" algn="l" rtl="0">
              <a:lnSpc>
                <a:spcPct val="150000"/>
              </a:lnSpc>
              <a:buClr>
                <a:schemeClr val="tx1"/>
              </a:buClr>
              <a:buSzPct val="80000"/>
              <a:buFont typeface="Arial" panose="020B0604020202020204" pitchFamily="34" charset="0"/>
              <a:buChar char="•"/>
            </a:pPr>
            <a:r>
              <a:rPr lang="fr" sz="900" b="0" i="0" u="none" baseline="0" dirty="0">
                <a:latin typeface="Ebrima"/>
                <a:ea typeface="Ebrima"/>
                <a:cs typeface="Ebrima"/>
              </a:rPr>
              <a:t>Identifier les mesures mises en place pour surveiller et signaler les MAPI par produit, et la manière dont les cas seront évalués</a:t>
            </a:r>
            <a:endParaRPr lang="fr" sz="900" b="1" dirty="0">
              <a:latin typeface="Ebrima"/>
              <a:ea typeface="Ebrima"/>
              <a:cs typeface="Ebrima"/>
            </a:endParaRPr>
          </a:p>
        </p:txBody>
      </p:sp>
      <p:sp>
        <p:nvSpPr>
          <p:cNvPr id="10" name="Rectángulo 9">
            <a:extLst>
              <a:ext uri="{FF2B5EF4-FFF2-40B4-BE49-F238E27FC236}">
                <a16:creationId xmlns:a16="http://schemas.microsoft.com/office/drawing/2014/main" id="{58DB4DD2-AB95-411A-857E-5B062BBC471D}"/>
              </a:ext>
            </a:extLst>
          </p:cNvPr>
          <p:cNvSpPr/>
          <p:nvPr/>
        </p:nvSpPr>
        <p:spPr>
          <a:xfrm>
            <a:off x="712156" y="3721396"/>
            <a:ext cx="2427994" cy="2180748"/>
          </a:xfrm>
          <a:prstGeom prst="rect">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11" name="CuadroTexto 10">
            <a:extLst>
              <a:ext uri="{FF2B5EF4-FFF2-40B4-BE49-F238E27FC236}">
                <a16:creationId xmlns:a16="http://schemas.microsoft.com/office/drawing/2014/main" id="{DBB504C1-329E-434B-8269-0160744F2770}"/>
              </a:ext>
            </a:extLst>
          </p:cNvPr>
          <p:cNvSpPr txBox="1"/>
          <p:nvPr/>
        </p:nvSpPr>
        <p:spPr>
          <a:xfrm>
            <a:off x="712155" y="6047083"/>
            <a:ext cx="4575705" cy="461665"/>
          </a:xfrm>
          <a:prstGeom prst="rect">
            <a:avLst/>
          </a:prstGeom>
          <a:noFill/>
        </p:spPr>
        <p:txBody>
          <a:bodyPr wrap="square">
            <a:spAutoFit/>
          </a:bodyPr>
          <a:lstStyle/>
          <a:p>
            <a:pPr algn="l" rtl="0"/>
            <a:r>
              <a:rPr kumimoji="0" lang="fr" sz="8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1. </a:t>
            </a:r>
            <a:r>
              <a:rPr kumimoji="0" lang="fr" sz="800" b="0" i="0" u="none" strike="noStrike" kern="1200" cap="none" spc="0" normalizeH="0" baseline="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OMS, 16 novembre 2021 : </a:t>
            </a:r>
            <a:r>
              <a:rPr kumimoji="0" lang="fr" sz="800" b="1" i="0" u="none" strike="noStrike" kern="1200" cap="none" spc="0" normalizeH="0" baseline="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Directives relatives à la microplanification opérationnelle de la vaccination contre la COVID-19 : </a:t>
            </a:r>
            <a:r>
              <a:rPr kumimoji="0" lang="fr" sz="800" b="0" i="0" u="sng" strike="noStrike" kern="1200" cap="none" spc="0" normalizeH="0" baseline="0">
                <a:ln>
                  <a:noFill/>
                </a:ln>
                <a:solidFill>
                  <a:srgbClr val="0000FF"/>
                </a:solidFill>
                <a:effectLst/>
                <a:uLnTx/>
                <a:uFillTx/>
                <a:latin typeface="Ebrima" panose="02000000000000000000" pitchFamily="2" charset="0"/>
                <a:ea typeface="Ebrima" panose="02000000000000000000" pitchFamily="2" charset="0"/>
                <a:cs typeface="Ebrima" panose="02000000000000000000" pitchFamily="2" charset="0"/>
                <a:hlinkClick r:id="rId3"/>
              </a:rPr>
              <a:t>https://www.who.int/publications/i/item/WHO-2019-nCoV-vaccination-microplanning-2021.1</a:t>
            </a:r>
            <a:endParaRPr kumimoji="0" lang="fr"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161160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7B629D6-0E2F-4AB4-800F-349A57E4F003}"/>
              </a:ext>
            </a:extLst>
          </p:cNvPr>
          <p:cNvSpPr>
            <a:spLocks noGrp="1"/>
          </p:cNvSpPr>
          <p:nvPr>
            <p:ph type="sldNum" sz="quarter" idx="12"/>
          </p:nvPr>
        </p:nvSpPr>
        <p:spPr/>
        <p:txBody>
          <a:bodyPr/>
          <a:lstStyle/>
          <a:p>
            <a:pPr algn="r" rtl="0"/>
            <a:fld id="{A74CE0EA-F3B5-4684-BA10-C594598FDB9C}" type="slidenum">
              <a:rPr/>
              <a:pPr/>
              <a:t>12</a:t>
            </a:fld>
            <a:endParaRPr lang="fr"/>
          </a:p>
        </p:txBody>
      </p:sp>
      <p:sp>
        <p:nvSpPr>
          <p:cNvPr id="5" name="Título 4">
            <a:extLst>
              <a:ext uri="{FF2B5EF4-FFF2-40B4-BE49-F238E27FC236}">
                <a16:creationId xmlns:a16="http://schemas.microsoft.com/office/drawing/2014/main" id="{FFBE18B8-8CCC-4FDE-937C-F308F4D217FE}"/>
              </a:ext>
            </a:extLst>
          </p:cNvPr>
          <p:cNvSpPr>
            <a:spLocks noGrp="1"/>
          </p:cNvSpPr>
          <p:nvPr>
            <p:ph type="title"/>
          </p:nvPr>
        </p:nvSpPr>
        <p:spPr>
          <a:xfrm>
            <a:off x="479999" y="357215"/>
            <a:ext cx="8160000" cy="720000"/>
          </a:xfrm>
        </p:spPr>
        <p:txBody>
          <a:bodyPr/>
          <a:lstStyle/>
          <a:p>
            <a:pPr algn="l" rtl="0"/>
            <a:r>
              <a:rPr lang="fr" sz="2000" b="1" i="0" u="none" baseline="0" dirty="0"/>
              <a:t>Facteurs à prendre en considération relatifs à l’optimisation du portefeuille national de vaccins contre la COVID-19 (4/4)</a:t>
            </a:r>
          </a:p>
        </p:txBody>
      </p:sp>
      <p:pic>
        <p:nvPicPr>
          <p:cNvPr id="6" name="Imagen 5">
            <a:extLst>
              <a:ext uri="{FF2B5EF4-FFF2-40B4-BE49-F238E27FC236}">
                <a16:creationId xmlns:a16="http://schemas.microsoft.com/office/drawing/2014/main" id="{4DBE6457-7362-4A06-A5B5-51B6610365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9328" y="2244543"/>
            <a:ext cx="4952998" cy="3657600"/>
          </a:xfrm>
          <a:prstGeom prst="rect">
            <a:avLst/>
          </a:prstGeom>
        </p:spPr>
      </p:pic>
      <p:sp>
        <p:nvSpPr>
          <p:cNvPr id="7" name="Marcador de texto 3">
            <a:extLst>
              <a:ext uri="{FF2B5EF4-FFF2-40B4-BE49-F238E27FC236}">
                <a16:creationId xmlns:a16="http://schemas.microsoft.com/office/drawing/2014/main" id="{CB9D0713-0FCE-4E9D-9A58-75B84C6A6FAF}"/>
              </a:ext>
            </a:extLst>
          </p:cNvPr>
          <p:cNvSpPr txBox="1">
            <a:spLocks/>
          </p:cNvSpPr>
          <p:nvPr/>
        </p:nvSpPr>
        <p:spPr>
          <a:xfrm>
            <a:off x="712155" y="1411805"/>
            <a:ext cx="4177897" cy="453714"/>
          </a:xfrm>
          <a:prstGeom prst="rect">
            <a:avLst/>
          </a:prstGeom>
        </p:spPr>
        <p:txBody>
          <a:bodyPr numCol="1"/>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fr" b="1" i="0" u="none" baseline="0" dirty="0">
                <a:solidFill>
                  <a:schemeClr val="accent1"/>
                </a:solidFill>
              </a:rPr>
              <a:t>Processus en huit étapes pour la microplanification opérationnelle de la vaccination contre la COVID-19</a:t>
            </a:r>
            <a:r>
              <a:rPr lang="fr" b="1" i="0" u="none" baseline="30000" dirty="0">
                <a:solidFill>
                  <a:schemeClr val="accent1"/>
                </a:solidFill>
              </a:rPr>
              <a:t>1</a:t>
            </a:r>
          </a:p>
        </p:txBody>
      </p:sp>
      <p:cxnSp>
        <p:nvCxnSpPr>
          <p:cNvPr id="8" name="Conector recto de flecha 7">
            <a:extLst>
              <a:ext uri="{FF2B5EF4-FFF2-40B4-BE49-F238E27FC236}">
                <a16:creationId xmlns:a16="http://schemas.microsoft.com/office/drawing/2014/main" id="{CDE0B3A8-4026-4434-A7BC-D0B0FAF2B9B5}"/>
              </a:ext>
            </a:extLst>
          </p:cNvPr>
          <p:cNvCxnSpPr>
            <a:cxnSpLocks/>
            <a:stCxn id="10" idx="3"/>
          </p:cNvCxnSpPr>
          <p:nvPr/>
        </p:nvCxnSpPr>
        <p:spPr>
          <a:xfrm flipV="1">
            <a:off x="2305878" y="2653823"/>
            <a:ext cx="3276542" cy="402884"/>
          </a:xfrm>
          <a:prstGeom prst="straightConnector1">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cxnSp>
      <p:sp>
        <p:nvSpPr>
          <p:cNvPr id="9" name="CuadroTexto 8">
            <a:extLst>
              <a:ext uri="{FF2B5EF4-FFF2-40B4-BE49-F238E27FC236}">
                <a16:creationId xmlns:a16="http://schemas.microsoft.com/office/drawing/2014/main" id="{99C663A8-798B-4D50-964D-57506F00A3A0}"/>
              </a:ext>
            </a:extLst>
          </p:cNvPr>
          <p:cNvSpPr txBox="1"/>
          <p:nvPr/>
        </p:nvSpPr>
        <p:spPr>
          <a:xfrm>
            <a:off x="5582420" y="1969772"/>
            <a:ext cx="5549406" cy="1597232"/>
          </a:xfrm>
          <a:prstGeom prst="rect">
            <a:avLst/>
          </a:prstGeom>
          <a:solidFill>
            <a:schemeClr val="bg1">
              <a:lumMod val="95000"/>
            </a:schemeClr>
          </a:solidFill>
          <a:ln w="19050">
            <a:solidFill>
              <a:srgbClr val="FA9A00"/>
            </a:solidFill>
          </a:ln>
        </p:spPr>
        <p:txBody>
          <a:bodyPr wrap="square">
            <a:spAutoFit/>
          </a:bodyPr>
          <a:lstStyle/>
          <a:p>
            <a:pPr marL="0" lvl="1" algn="l" rtl="0">
              <a:lnSpc>
                <a:spcPct val="150000"/>
              </a:lnSpc>
              <a:buClr>
                <a:schemeClr val="tx1"/>
              </a:buClr>
              <a:buSzPct val="80000"/>
            </a:pPr>
            <a:r>
              <a:rPr lang="fr" sz="1400" b="1" i="1" u="none" baseline="0" dirty="0">
                <a:latin typeface="Ebrima" panose="02000000000000000000" pitchFamily="2" charset="0"/>
                <a:ea typeface="Ebrima" panose="02000000000000000000" pitchFamily="2" charset="0"/>
                <a:cs typeface="Ebrima" panose="02000000000000000000" pitchFamily="2" charset="0"/>
              </a:rPr>
              <a:t>Réévaluer le plan :</a:t>
            </a:r>
          </a:p>
          <a:p>
            <a:pPr marL="171450" lvl="1" indent="-171450" algn="l" rtl="0">
              <a:lnSpc>
                <a:spcPct val="150000"/>
              </a:lnSpc>
              <a:buClr>
                <a:schemeClr val="tx1"/>
              </a:buClr>
              <a:buSzPct val="80000"/>
              <a:buFont typeface="Arial" panose="020B0604020202020204" pitchFamily="34" charset="0"/>
              <a:buChar char="•"/>
            </a:pPr>
            <a:r>
              <a:rPr lang="fr" sz="1050" b="0" i="0" u="none" baseline="0" dirty="0">
                <a:latin typeface="Ebrima" panose="02000000000000000000" pitchFamily="2" charset="0"/>
                <a:ea typeface="Ebrima" panose="02000000000000000000" pitchFamily="2" charset="0"/>
                <a:cs typeface="Ebrima" panose="02000000000000000000" pitchFamily="2" charset="0"/>
              </a:rPr>
              <a:t>Si les objectifs de vaccination ne sont pas atteints ou si la surveillance détecte des besoins supplémentaires en matière d’administration des ressources et d’amélioration de l’utilisation des vaccins par les groupes à haut risque et les personnes vulnérables</a:t>
            </a:r>
          </a:p>
          <a:p>
            <a:pPr marL="171450" lvl="1" indent="-171450" algn="l" rtl="0">
              <a:lnSpc>
                <a:spcPct val="150000"/>
              </a:lnSpc>
              <a:buClr>
                <a:schemeClr val="tx1"/>
              </a:buClr>
              <a:buSzPct val="80000"/>
              <a:buFont typeface="Arial" panose="020B0604020202020204" pitchFamily="34" charset="0"/>
              <a:buChar char="•"/>
            </a:pPr>
            <a:r>
              <a:rPr lang="fr" sz="1050" b="0" i="0" u="none" baseline="0" dirty="0">
                <a:latin typeface="Ebrima" panose="02000000000000000000" pitchFamily="2" charset="0"/>
                <a:ea typeface="Ebrima" panose="02000000000000000000" pitchFamily="2" charset="0"/>
                <a:cs typeface="Ebrima" panose="02000000000000000000" pitchFamily="2" charset="0"/>
              </a:rPr>
              <a:t>Si de nouveaux vaccins contre la COVID-19 deviennent disponibles</a:t>
            </a:r>
          </a:p>
          <a:p>
            <a:pPr marL="0" lvl="1" algn="l" rtl="0">
              <a:lnSpc>
                <a:spcPct val="150000"/>
              </a:lnSpc>
              <a:buClr>
                <a:schemeClr val="tx1"/>
              </a:buClr>
              <a:buSzPct val="80000"/>
            </a:pPr>
            <a:endParaRPr lang="fr" sz="1050" dirty="0">
              <a:latin typeface="Ebrima" panose="02000000000000000000" pitchFamily="2" charset="0"/>
              <a:ea typeface="Ebrima" panose="02000000000000000000" pitchFamily="2" charset="0"/>
              <a:cs typeface="Ebrima" panose="02000000000000000000" pitchFamily="2" charset="0"/>
            </a:endParaRPr>
          </a:p>
        </p:txBody>
      </p:sp>
      <p:sp>
        <p:nvSpPr>
          <p:cNvPr id="10" name="Rectángulo 9">
            <a:extLst>
              <a:ext uri="{FF2B5EF4-FFF2-40B4-BE49-F238E27FC236}">
                <a16:creationId xmlns:a16="http://schemas.microsoft.com/office/drawing/2014/main" id="{58DB4DD2-AB95-411A-857E-5B062BBC471D}"/>
              </a:ext>
            </a:extLst>
          </p:cNvPr>
          <p:cNvSpPr/>
          <p:nvPr/>
        </p:nvSpPr>
        <p:spPr>
          <a:xfrm>
            <a:off x="1212574" y="2684413"/>
            <a:ext cx="1093304" cy="744587"/>
          </a:xfrm>
          <a:prstGeom prst="rect">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11" name="CuadroTexto 10">
            <a:extLst>
              <a:ext uri="{FF2B5EF4-FFF2-40B4-BE49-F238E27FC236}">
                <a16:creationId xmlns:a16="http://schemas.microsoft.com/office/drawing/2014/main" id="{DBB504C1-329E-434B-8269-0160744F2770}"/>
              </a:ext>
            </a:extLst>
          </p:cNvPr>
          <p:cNvSpPr txBox="1"/>
          <p:nvPr/>
        </p:nvSpPr>
        <p:spPr>
          <a:xfrm>
            <a:off x="479999" y="6382677"/>
            <a:ext cx="9614452" cy="215444"/>
          </a:xfrm>
          <a:prstGeom prst="rect">
            <a:avLst/>
          </a:prstGeom>
          <a:noFill/>
        </p:spPr>
        <p:txBody>
          <a:bodyPr wrap="square">
            <a:spAutoFit/>
          </a:bodyPr>
          <a:lstStyle/>
          <a:p>
            <a:pPr algn="l" rtl="0"/>
            <a:r>
              <a:rPr kumimoji="0" lang="fr" sz="8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1. </a:t>
            </a:r>
            <a:r>
              <a:rPr kumimoji="0" lang="fr" sz="800" b="0" i="0" u="none" strike="noStrike" kern="1200" cap="none" spc="0" normalizeH="0" baseline="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OMS, 16 novembre 2021 : </a:t>
            </a:r>
            <a:r>
              <a:rPr kumimoji="0" lang="fr" sz="800" b="1" i="0" u="none" strike="noStrike" kern="1200" cap="none" spc="0" normalizeH="0" baseline="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Directives relatives à la microplanification opérationnelle de la vaccination contre la COVID-19 : </a:t>
            </a:r>
            <a:r>
              <a:rPr kumimoji="0" lang="fr" sz="800" b="0" i="0" u="sng" strike="noStrike" kern="1200" cap="none" spc="0" normalizeH="0" baseline="0">
                <a:ln>
                  <a:noFill/>
                </a:ln>
                <a:solidFill>
                  <a:srgbClr val="0000FF"/>
                </a:solidFill>
                <a:effectLst/>
                <a:uLnTx/>
                <a:uFillTx/>
                <a:latin typeface="Ebrima" panose="02000000000000000000" pitchFamily="2" charset="0"/>
                <a:ea typeface="Ebrima" panose="02000000000000000000" pitchFamily="2" charset="0"/>
                <a:cs typeface="Ebrima" panose="02000000000000000000" pitchFamily="2" charset="0"/>
                <a:hlinkClick r:id="rId3"/>
              </a:rPr>
              <a:t>https://www.who.int/publications/i/item/WHO-2019-nCoV-vaccination-microplanning-2021.1</a:t>
            </a:r>
            <a:endParaRPr kumimoji="0" lang="fr"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30750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107E3364-FFA6-4883-8F0A-9F6893000639}"/>
              </a:ext>
            </a:extLst>
          </p:cNvPr>
          <p:cNvSpPr>
            <a:spLocks noGrp="1"/>
          </p:cNvSpPr>
          <p:nvPr>
            <p:ph type="body" sz="quarter" idx="18"/>
          </p:nvPr>
        </p:nvSpPr>
        <p:spPr/>
        <p:txBody>
          <a:bodyPr anchor="ctr"/>
          <a:lstStyle/>
          <a:p>
            <a:pPr algn="l" rtl="0"/>
            <a:r>
              <a:rPr lang="fr" sz="2000" b="1" i="0" u="none" baseline="0"/>
              <a:t>3. Informations supplémentaires pour le choix des produits vaccinaux contre la COVID-19</a:t>
            </a:r>
          </a:p>
        </p:txBody>
      </p:sp>
      <p:sp>
        <p:nvSpPr>
          <p:cNvPr id="4" name="Marcador de número de diapositiva 3">
            <a:extLst>
              <a:ext uri="{FF2B5EF4-FFF2-40B4-BE49-F238E27FC236}">
                <a16:creationId xmlns:a16="http://schemas.microsoft.com/office/drawing/2014/main" id="{3D4480CB-4E85-4007-85CA-B7B96107B369}"/>
              </a:ext>
            </a:extLst>
          </p:cNvPr>
          <p:cNvSpPr>
            <a:spLocks noGrp="1"/>
          </p:cNvSpPr>
          <p:nvPr>
            <p:ph type="sldNum" sz="quarter" idx="21"/>
          </p:nvPr>
        </p:nvSpPr>
        <p:spPr/>
        <p:txBody>
          <a:bodyPr/>
          <a:lstStyle/>
          <a:p>
            <a:pPr algn="r" rtl="0"/>
            <a:fld id="{A74CE0EA-F3B5-4684-BA10-C594598FDB9C}" type="slidenum">
              <a:rPr/>
              <a:pPr/>
              <a:t>13</a:t>
            </a:fld>
            <a:endParaRPr lang="fr"/>
          </a:p>
        </p:txBody>
      </p:sp>
      <p:sp>
        <p:nvSpPr>
          <p:cNvPr id="9" name="Marcador de texto 8">
            <a:extLst>
              <a:ext uri="{FF2B5EF4-FFF2-40B4-BE49-F238E27FC236}">
                <a16:creationId xmlns:a16="http://schemas.microsoft.com/office/drawing/2014/main" id="{D47FB38F-6980-4EF3-B154-03112E49B92F}"/>
              </a:ext>
            </a:extLst>
          </p:cNvPr>
          <p:cNvSpPr>
            <a:spLocks noGrp="1"/>
          </p:cNvSpPr>
          <p:nvPr>
            <p:ph type="body" sz="quarter" idx="22"/>
          </p:nvPr>
        </p:nvSpPr>
        <p:spPr>
          <a:xfrm>
            <a:off x="487798" y="3564098"/>
            <a:ext cx="11226365" cy="2796923"/>
          </a:xfrm>
        </p:spPr>
        <p:txBody>
          <a:bodyPr numCol="2">
            <a:normAutofit fontScale="62500" lnSpcReduction="20000"/>
          </a:bodyPr>
          <a:lstStyle/>
          <a:p>
            <a:pPr marL="342900" indent="-342900" algn="l" rtl="0">
              <a:buFont typeface="+mj-lt"/>
              <a:buAutoNum type="alphaUcPeriod"/>
            </a:pPr>
            <a:r>
              <a:rPr lang="fr" sz="1700" b="0" i="0" u="none" baseline="0" dirty="0">
                <a:latin typeface="Ebrima" panose="02000000000000000000" pitchFamily="2" charset="0"/>
                <a:ea typeface="Ebrima" panose="02000000000000000000" pitchFamily="2" charset="0"/>
                <a:cs typeface="Ebrima" panose="02000000000000000000" pitchFamily="2" charset="0"/>
              </a:rPr>
              <a:t>Glossaire des définitions</a:t>
            </a:r>
          </a:p>
          <a:p>
            <a:pPr marL="342900" indent="-342900" algn="l" rtl="0">
              <a:buFont typeface="+mj-lt"/>
              <a:buAutoNum type="alphaUcPeriod"/>
            </a:pPr>
            <a:r>
              <a:rPr lang="fr" sz="1700" b="0" i="0" u="none" baseline="0" dirty="0">
                <a:latin typeface="Ebrima" panose="02000000000000000000" pitchFamily="2" charset="0"/>
                <a:ea typeface="Ebrima" panose="02000000000000000000" pitchFamily="2" charset="0"/>
                <a:cs typeface="Ebrima" panose="02000000000000000000" pitchFamily="2" charset="0"/>
              </a:rPr>
              <a:t>Efficacité des vaccins par rapport au variant Omicron, et impact </a:t>
            </a:r>
          </a:p>
          <a:p>
            <a:pPr marL="342900" indent="-342900" algn="l" rtl="0">
              <a:buFont typeface="+mj-lt"/>
              <a:buAutoNum type="alphaUcPeriod"/>
            </a:pPr>
            <a:r>
              <a:rPr lang="fr" sz="1700" b="0" i="0" u="none" baseline="0" dirty="0">
                <a:latin typeface="Ebrima" panose="02000000000000000000" pitchFamily="2" charset="0"/>
                <a:ea typeface="Ebrima" panose="02000000000000000000" pitchFamily="2" charset="0"/>
                <a:cs typeface="Ebrima" panose="02000000000000000000" pitchFamily="2" charset="0"/>
              </a:rPr>
              <a:t>Description de la plate-forme des produits vaccinaux contre la COVID-19</a:t>
            </a:r>
          </a:p>
          <a:p>
            <a:pPr marL="342900" indent="-342900" algn="l" rtl="0">
              <a:buFont typeface="+mj-lt"/>
              <a:buAutoNum type="alphaUcPeriod"/>
            </a:pPr>
            <a:r>
              <a:rPr lang="fr" sz="1700" b="0" i="0" u="none" baseline="0" dirty="0">
                <a:latin typeface="Ebrima" panose="02000000000000000000" pitchFamily="2" charset="0"/>
                <a:ea typeface="Ebrima" panose="02000000000000000000" pitchFamily="2" charset="0"/>
                <a:cs typeface="Ebrima" panose="02000000000000000000" pitchFamily="2" charset="0"/>
              </a:rPr>
              <a:t>Résumé des recommandations provisoires du SAGE de l’OMS par vaccin contre la COVID-19 </a:t>
            </a:r>
          </a:p>
          <a:p>
            <a:pPr marL="342900" indent="-342900" algn="l" rtl="0">
              <a:buFont typeface="+mj-lt"/>
              <a:buAutoNum type="alphaUcPeriod"/>
            </a:pPr>
            <a:r>
              <a:rPr lang="fr" sz="1700" b="0" i="0" u="none" baseline="0" dirty="0">
                <a:latin typeface="Ebrima" panose="02000000000000000000" pitchFamily="2" charset="0"/>
                <a:ea typeface="Ebrima" panose="02000000000000000000" pitchFamily="2" charset="0"/>
                <a:cs typeface="Ebrima" panose="02000000000000000000" pitchFamily="2" charset="0"/>
              </a:rPr>
              <a:t>Nombre de doses de primovaccination du vaccin Ad26.COV 2-S (Janssen) contre la COVID-19</a:t>
            </a:r>
          </a:p>
          <a:p>
            <a:pPr marL="342900" indent="-342900" algn="l" rtl="0">
              <a:buFont typeface="+mj-lt"/>
              <a:buAutoNum type="alphaUcPeriod"/>
            </a:pPr>
            <a:r>
              <a:rPr lang="fr" sz="1700" b="0" i="0" u="none" baseline="0" dirty="0">
                <a:latin typeface="Ebrima" panose="02000000000000000000" pitchFamily="2" charset="0"/>
                <a:ea typeface="Ebrima" panose="02000000000000000000" pitchFamily="2" charset="0"/>
                <a:cs typeface="Ebrima" panose="02000000000000000000" pitchFamily="2" charset="0"/>
              </a:rPr>
              <a:t>Résumé des principaux attributs de la chaîne du froid et du stockage par vaccin contre la COVID-19</a:t>
            </a:r>
          </a:p>
          <a:p>
            <a:pPr marL="342900" indent="-342900" algn="l" rtl="0">
              <a:buFont typeface="+mj-lt"/>
              <a:buAutoNum type="alphaUcPeriod"/>
            </a:pPr>
            <a:r>
              <a:rPr lang="fr" sz="1700" b="0" i="0" u="none" baseline="0" dirty="0">
                <a:latin typeface="Ebrima" panose="02000000000000000000" pitchFamily="2" charset="0"/>
                <a:ea typeface="Ebrima" panose="02000000000000000000" pitchFamily="2" charset="0"/>
                <a:cs typeface="Ebrima" panose="02000000000000000000" pitchFamily="2" charset="0"/>
              </a:rPr>
              <a:t>Le SAGE de l’OMS a mis à jour la feuille de route pour hiérarchiser les cas d’utilisation des vaccins contre la COVID-19</a:t>
            </a:r>
          </a:p>
          <a:p>
            <a:pPr marL="342900" indent="-342900" algn="l" rtl="0">
              <a:buFont typeface="+mj-lt"/>
              <a:buAutoNum type="alphaUcPeriod"/>
            </a:pPr>
            <a:r>
              <a:rPr lang="fr" sz="1700" b="0" i="0" u="none" baseline="0" dirty="0">
                <a:latin typeface="Ebrima" panose="02000000000000000000" pitchFamily="2" charset="0"/>
                <a:ea typeface="Ebrima" panose="02000000000000000000" pitchFamily="2" charset="0"/>
                <a:cs typeface="Ebrima" panose="02000000000000000000" pitchFamily="2" charset="0"/>
              </a:rPr>
              <a:t>Vaccination des personnes immunodéprimées contre la COVID-19</a:t>
            </a:r>
          </a:p>
          <a:p>
            <a:pPr marL="342900" indent="-342900" algn="l" rtl="0">
              <a:buFont typeface="+mj-lt"/>
              <a:buAutoNum type="alphaUcPeriod"/>
            </a:pPr>
            <a:r>
              <a:rPr lang="fr" sz="1700" b="0" i="0" u="none" baseline="0" dirty="0">
                <a:latin typeface="Ebrima" panose="02000000000000000000" pitchFamily="2" charset="0"/>
                <a:ea typeface="Ebrima" panose="02000000000000000000" pitchFamily="2" charset="0"/>
                <a:cs typeface="Ebrima" panose="02000000000000000000" pitchFamily="2" charset="0"/>
              </a:rPr>
              <a:t>Vaccination des femmes contre la COVID-19</a:t>
            </a:r>
          </a:p>
          <a:p>
            <a:pPr marL="342900" indent="-342900" algn="l" rtl="0">
              <a:buFont typeface="+mj-lt"/>
              <a:buAutoNum type="alphaUcPeriod"/>
            </a:pPr>
            <a:r>
              <a:rPr lang="fr" sz="1700" b="0" i="0" u="none" baseline="0" dirty="0">
                <a:latin typeface="Ebrima" panose="02000000000000000000" pitchFamily="2" charset="0"/>
                <a:ea typeface="Ebrima" panose="02000000000000000000" pitchFamily="2" charset="0"/>
                <a:cs typeface="Ebrima" panose="02000000000000000000" pitchFamily="2" charset="0"/>
              </a:rPr>
              <a:t>Vaccination des enfants et des adolescents contre la COVID-19</a:t>
            </a:r>
          </a:p>
          <a:p>
            <a:pPr marL="342900" indent="-342900" algn="l" rtl="0">
              <a:buFont typeface="+mj-lt"/>
              <a:buAutoNum type="alphaUcPeriod"/>
            </a:pPr>
            <a:r>
              <a:rPr lang="fr" sz="1700" b="0" i="0" u="none" baseline="0" dirty="0">
                <a:latin typeface="Ebrima" panose="02000000000000000000" pitchFamily="2" charset="0"/>
                <a:ea typeface="Ebrima" panose="02000000000000000000" pitchFamily="2" charset="0"/>
                <a:cs typeface="Ebrima" panose="02000000000000000000" pitchFamily="2" charset="0"/>
              </a:rPr>
              <a:t>Co-administration de vaccins contre la COVID-19 avec d’autres vaccins </a:t>
            </a:r>
          </a:p>
          <a:p>
            <a:pPr marL="342900" indent="-342900" algn="l" rtl="0">
              <a:buFont typeface="+mj-lt"/>
              <a:buAutoNum type="alphaUcPeriod"/>
            </a:pPr>
            <a:r>
              <a:rPr lang="fr" sz="1700" b="0" i="0" u="none" baseline="0" dirty="0">
                <a:latin typeface="Ebrima" panose="02000000000000000000" pitchFamily="2" charset="0"/>
                <a:ea typeface="Ebrima" panose="02000000000000000000" pitchFamily="2" charset="0"/>
                <a:cs typeface="Ebrima" panose="02000000000000000000" pitchFamily="2" charset="0"/>
              </a:rPr>
              <a:t>Personnes ayant déjà été infectée par le SARS-CoV-2 ou atteintes actuellement de COVID-19</a:t>
            </a:r>
          </a:p>
          <a:p>
            <a:pPr marL="342900" indent="-342900" algn="l" rtl="0">
              <a:buFont typeface="+mj-lt"/>
              <a:buAutoNum type="alphaUcPeriod"/>
            </a:pPr>
            <a:r>
              <a:rPr lang="fr" sz="1700" b="0" i="0" u="none" baseline="0" dirty="0">
                <a:latin typeface="Ebrima" panose="02000000000000000000" pitchFamily="2" charset="0"/>
                <a:ea typeface="Ebrima" panose="02000000000000000000" pitchFamily="2" charset="0"/>
                <a:cs typeface="Ebrima" panose="02000000000000000000" pitchFamily="2" charset="0"/>
              </a:rPr>
              <a:t>Aperçu des modèles/outils d’établissement des coûts de la vaccination contre la COVID-19</a:t>
            </a:r>
            <a:endParaRPr lang="fr" dirty="0"/>
          </a:p>
        </p:txBody>
      </p:sp>
      <p:sp>
        <p:nvSpPr>
          <p:cNvPr id="10" name="Marcador de posición de imagen 9">
            <a:extLst>
              <a:ext uri="{FF2B5EF4-FFF2-40B4-BE49-F238E27FC236}">
                <a16:creationId xmlns:a16="http://schemas.microsoft.com/office/drawing/2014/main" id="{90517C1A-27DF-4F8F-8D5A-B69BEF22D491}"/>
              </a:ext>
            </a:extLst>
          </p:cNvPr>
          <p:cNvSpPr>
            <a:spLocks noGrp="1"/>
          </p:cNvSpPr>
          <p:nvPr>
            <p:ph type="pic" sz="quarter" idx="24"/>
          </p:nvPr>
        </p:nvSpPr>
        <p:spPr/>
      </p:sp>
    </p:spTree>
    <p:extLst>
      <p:ext uri="{BB962C8B-B14F-4D97-AF65-F5344CB8AC3E}">
        <p14:creationId xmlns:p14="http://schemas.microsoft.com/office/powerpoint/2010/main" val="291950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a:extLst>
              <a:ext uri="{FF2B5EF4-FFF2-40B4-BE49-F238E27FC236}">
                <a16:creationId xmlns:a16="http://schemas.microsoft.com/office/drawing/2014/main" id="{49B10062-7DF8-412A-B0CA-C7CC34B42308}"/>
              </a:ext>
            </a:extLst>
          </p:cNvPr>
          <p:cNvSpPr>
            <a:spLocks noGrp="1"/>
          </p:cNvSpPr>
          <p:nvPr>
            <p:ph idx="1"/>
          </p:nvPr>
        </p:nvSpPr>
        <p:spPr>
          <a:xfrm>
            <a:off x="563974" y="1469409"/>
            <a:ext cx="11232001" cy="4385881"/>
          </a:xfrm>
          <a:noFill/>
          <a:ln w="12700">
            <a:solidFill>
              <a:schemeClr val="accent1"/>
            </a:solidFill>
            <a:prstDash val="dash"/>
          </a:ln>
        </p:spPr>
        <p:txBody>
          <a:bodyPr/>
          <a:lstStyle/>
          <a:p>
            <a:pPr marL="285750" indent="-285750" algn="l" rtl="0">
              <a:buFont typeface="Arial" panose="020B0604020202020204" pitchFamily="34" charset="0"/>
              <a:buChar char="•"/>
            </a:pPr>
            <a:r>
              <a:rPr lang="fr" sz="1250" b="1" i="0" u="none" baseline="0" dirty="0">
                <a:latin typeface="Ebrima" panose="02000000000000000000" pitchFamily="2" charset="0"/>
                <a:ea typeface="Ebrima" panose="02000000000000000000" pitchFamily="2" charset="0"/>
                <a:cs typeface="Ebrima" panose="02000000000000000000" pitchFamily="2" charset="0"/>
              </a:rPr>
              <a:t>Série de primovaccination : </a:t>
            </a:r>
            <a:r>
              <a:rPr lang="fr" sz="1250" b="0" i="0" u="none" baseline="0" dirty="0">
                <a:latin typeface="Ebrima" panose="02000000000000000000" pitchFamily="2" charset="0"/>
                <a:ea typeface="Ebrima" panose="02000000000000000000" pitchFamily="2" charset="0"/>
                <a:cs typeface="Ebrima" panose="02000000000000000000" pitchFamily="2" charset="0"/>
              </a:rPr>
              <a:t>Série de vaccination standard composée du nombre de doses/calendrier tel que défini sur l’EUL spécifique aux produits (pour la plupart des vaccins inscrits sur l’EUL de l’OMS, il s’agit d’un calendrier à deux doses).</a:t>
            </a:r>
            <a:endParaRPr lang="fr" sz="1250" dirty="0">
              <a:highlight>
                <a:srgbClr val="FFFF00"/>
              </a:highlight>
              <a:latin typeface="Ebrima" panose="02000000000000000000" pitchFamily="2" charset="0"/>
              <a:ea typeface="Ebrima" panose="02000000000000000000" pitchFamily="2" charset="0"/>
              <a:cs typeface="Ebrima" panose="02000000000000000000" pitchFamily="2" charset="0"/>
            </a:endParaRPr>
          </a:p>
          <a:p>
            <a:pPr marL="285750" indent="-285750" algn="l" rtl="0">
              <a:buFont typeface="Arial" panose="020B0604020202020204" pitchFamily="34" charset="0"/>
              <a:buChar char="•"/>
            </a:pPr>
            <a:r>
              <a:rPr lang="fr" sz="1250" b="1" i="0" u="none" baseline="0" dirty="0">
                <a:latin typeface="Ebrima" panose="02000000000000000000" pitchFamily="2" charset="0"/>
                <a:ea typeface="Ebrima" panose="02000000000000000000" pitchFamily="2" charset="0"/>
                <a:cs typeface="Ebrima" panose="02000000000000000000" pitchFamily="2" charset="0"/>
              </a:rPr>
              <a:t>Série de primovaccination étendue : </a:t>
            </a:r>
            <a:r>
              <a:rPr lang="fr" sz="1250" b="0" i="0" u="none" baseline="0" dirty="0">
                <a:latin typeface="Ebrima" panose="02000000000000000000" pitchFamily="2" charset="0"/>
                <a:ea typeface="Ebrima" panose="02000000000000000000" pitchFamily="2" charset="0"/>
                <a:cs typeface="Ebrima" panose="02000000000000000000" pitchFamily="2" charset="0"/>
              </a:rPr>
              <a:t>Doses supplémentaires d’un vaccin nécessaires dans le cadre d’une série primaire étendue pour des populations spécifiques où le taux de réponse immunitaire après la série primaire standard est jugé insuffisant (comme chez les personnes modérément ou sévèrement immunodéprimées ou les personnes âgées).</a:t>
            </a:r>
          </a:p>
          <a:p>
            <a:pPr marL="285750" indent="-285750" algn="l" rtl="0">
              <a:buFont typeface="Arial" panose="020B0604020202020204" pitchFamily="34" charset="0"/>
              <a:buChar char="•"/>
            </a:pPr>
            <a:r>
              <a:rPr lang="fr" sz="1250" b="1" i="0" u="none" baseline="0" dirty="0">
                <a:latin typeface="Ebrima" panose="02000000000000000000" pitchFamily="2" charset="0"/>
                <a:ea typeface="Ebrima" panose="02000000000000000000" pitchFamily="2" charset="0"/>
                <a:cs typeface="Ebrima" panose="02000000000000000000" pitchFamily="2" charset="0"/>
              </a:rPr>
              <a:t>Dose de rappel : </a:t>
            </a:r>
            <a:r>
              <a:rPr lang="fr" sz="1250" b="0" i="0" u="none" baseline="0" dirty="0">
                <a:latin typeface="Ebrima" panose="02000000000000000000" pitchFamily="2" charset="0"/>
                <a:ea typeface="Ebrima" panose="02000000000000000000" pitchFamily="2" charset="0"/>
                <a:cs typeface="Ebrima" panose="02000000000000000000" pitchFamily="2" charset="0"/>
              </a:rPr>
              <a:t>Dose administrée à un individu/une population vaccinée ayant terminé une série primaire de vaccination lorsque, avec le temps, l’immunité et la protection clinique sont tombées en dessous d’un taux jugé suffisant. L’objectif d’une dose de rappel est de restaurer l’efficacité du vaccin.</a:t>
            </a:r>
          </a:p>
          <a:p>
            <a:pPr marL="285750" indent="-285750" algn="l" rtl="0">
              <a:buFont typeface="Arial" panose="020B0604020202020204" pitchFamily="34" charset="0"/>
              <a:buChar char="•"/>
            </a:pPr>
            <a:r>
              <a:rPr lang="fr" sz="1250" b="1" i="0" u="none" baseline="0" dirty="0">
                <a:latin typeface="Ebrima" panose="02000000000000000000" pitchFamily="2" charset="0"/>
                <a:ea typeface="Ebrima" panose="02000000000000000000" pitchFamily="2" charset="0"/>
                <a:cs typeface="Ebrima" panose="02000000000000000000" pitchFamily="2" charset="0"/>
              </a:rPr>
              <a:t>Schéma homologue : </a:t>
            </a:r>
            <a:r>
              <a:rPr lang="fr" sz="1250" b="0" i="0" u="none" baseline="0" dirty="0">
                <a:latin typeface="Ebrima" panose="02000000000000000000" pitchFamily="2" charset="0"/>
                <a:ea typeface="Ebrima" panose="02000000000000000000" pitchFamily="2" charset="0"/>
                <a:cs typeface="Ebrima" panose="02000000000000000000" pitchFamily="2" charset="0"/>
              </a:rPr>
              <a:t>utilisation du même vaccin pour toutes les doses.</a:t>
            </a:r>
          </a:p>
          <a:p>
            <a:pPr marL="285750" indent="-285750" algn="l" rtl="0">
              <a:buFont typeface="Arial" panose="020B0604020202020204" pitchFamily="34" charset="0"/>
              <a:buChar char="•"/>
            </a:pPr>
            <a:r>
              <a:rPr lang="fr" sz="1250" b="1" i="0" u="none" baseline="0" dirty="0">
                <a:latin typeface="Ebrima" panose="02000000000000000000" pitchFamily="2" charset="0"/>
                <a:ea typeface="Ebrima" panose="02000000000000000000" pitchFamily="2" charset="0"/>
                <a:cs typeface="Ebrima" panose="02000000000000000000" pitchFamily="2" charset="0"/>
              </a:rPr>
              <a:t>Schéma hétérologue : </a:t>
            </a:r>
            <a:r>
              <a:rPr lang="fr" sz="1250" b="0" i="0" u="none" baseline="0" dirty="0">
                <a:latin typeface="Ebrima" panose="02000000000000000000" pitchFamily="2" charset="0"/>
                <a:ea typeface="Ebrima" panose="02000000000000000000" pitchFamily="2" charset="0"/>
                <a:cs typeface="Ebrima" panose="02000000000000000000" pitchFamily="2" charset="0"/>
              </a:rPr>
              <a:t>utilisation de vaccins différents pour les différentes doses.</a:t>
            </a:r>
          </a:p>
          <a:p>
            <a:pPr marL="752475" lvl="1" algn="l" rtl="0"/>
            <a:r>
              <a:rPr lang="fr" sz="1250" b="1" i="0" u="none" baseline="0" dirty="0">
                <a:latin typeface="Ebrima" panose="02000000000000000000" pitchFamily="2" charset="0"/>
                <a:ea typeface="Ebrima" panose="02000000000000000000" pitchFamily="2" charset="0"/>
                <a:cs typeface="Ebrima" panose="02000000000000000000" pitchFamily="2" charset="0"/>
              </a:rPr>
              <a:t>Primovaccination hétérologue : </a:t>
            </a:r>
            <a:r>
              <a:rPr lang="fr" sz="1250" b="0" i="0" u="none" baseline="0" dirty="0">
                <a:latin typeface="Ebrima" panose="02000000000000000000" pitchFamily="2" charset="0"/>
                <a:ea typeface="Ebrima" panose="02000000000000000000" pitchFamily="2" charset="0"/>
                <a:cs typeface="Ebrima" panose="02000000000000000000" pitchFamily="2" charset="0"/>
              </a:rPr>
              <a:t>utilisation de produits vaccinaux contre la COVID-19 différents de ceux utilisés pour la première dose, dans le cadre d’une primovaccination (pour la deuxième dose) ou d’une primovaccination étendue (pour la troisième dose)</a:t>
            </a:r>
          </a:p>
          <a:p>
            <a:pPr marL="752475" lvl="1" algn="l" rtl="0"/>
            <a:r>
              <a:rPr lang="fr" sz="1250" b="1" i="0" u="none" baseline="0" dirty="0">
                <a:latin typeface="Ebrima" panose="02000000000000000000" pitchFamily="2" charset="0"/>
                <a:ea typeface="Ebrima" panose="02000000000000000000" pitchFamily="2" charset="0"/>
                <a:cs typeface="Ebrima" panose="02000000000000000000" pitchFamily="2" charset="0"/>
              </a:rPr>
              <a:t>Rappel hétérologue : </a:t>
            </a:r>
            <a:r>
              <a:rPr lang="fr" sz="1250" b="0" i="0" u="none" baseline="0" dirty="0">
                <a:latin typeface="Ebrima" panose="02000000000000000000" pitchFamily="2" charset="0"/>
                <a:ea typeface="Ebrima" panose="02000000000000000000" pitchFamily="2" charset="0"/>
                <a:cs typeface="Ebrima" panose="02000000000000000000" pitchFamily="2" charset="0"/>
              </a:rPr>
              <a:t>utilisation d’un ou de plusieurs produits vaccinaux contre la COVID-19 différents de ceux utilisés précédemment pour une primovaccination homologue ou hétérologue ou une primovaccination étendue contre la COVID-19. </a:t>
            </a:r>
            <a:endParaRPr lang="fr" sz="1250" dirty="0">
              <a:latin typeface="Ebrima" panose="02000000000000000000" pitchFamily="2" charset="0"/>
              <a:ea typeface="Ebrima" panose="02000000000000000000" pitchFamily="2" charset="0"/>
              <a:cs typeface="Ebrima" panose="02000000000000000000" pitchFamily="2" charset="0"/>
            </a:endParaRPr>
          </a:p>
          <a:p>
            <a:pPr marL="285750" indent="-285750" algn="l" rtl="0">
              <a:buFont typeface="Arial" panose="020B0604020202020204" pitchFamily="34" charset="0"/>
              <a:buChar char="•"/>
            </a:pPr>
            <a:endParaRPr lang="fr" sz="1250" dirty="0"/>
          </a:p>
          <a:p>
            <a:endParaRPr lang="fr" sz="1250" dirty="0"/>
          </a:p>
        </p:txBody>
      </p:sp>
      <p:sp>
        <p:nvSpPr>
          <p:cNvPr id="5" name="Marcador de número de diapositiva 4">
            <a:extLst>
              <a:ext uri="{FF2B5EF4-FFF2-40B4-BE49-F238E27FC236}">
                <a16:creationId xmlns:a16="http://schemas.microsoft.com/office/drawing/2014/main" id="{302A49CE-CD6B-4A27-9E25-B8133FEDEE74}"/>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sz="800" b="0" i="0" u="none" strike="noStrike" kern="1200" cap="none" spc="0" normalizeH="0" baseline="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12" name="Marcador de texto 11">
            <a:extLst>
              <a:ext uri="{FF2B5EF4-FFF2-40B4-BE49-F238E27FC236}">
                <a16:creationId xmlns:a16="http://schemas.microsoft.com/office/drawing/2014/main" id="{E6C7E077-8C77-4629-8965-A6F367BFC4D9}"/>
              </a:ext>
            </a:extLst>
          </p:cNvPr>
          <p:cNvSpPr>
            <a:spLocks noGrp="1"/>
          </p:cNvSpPr>
          <p:nvPr>
            <p:ph type="body" sz="quarter" idx="21"/>
          </p:nvPr>
        </p:nvSpPr>
        <p:spPr>
          <a:xfrm>
            <a:off x="569610" y="6267299"/>
            <a:ext cx="11226365" cy="208579"/>
          </a:xfrm>
        </p:spPr>
        <p:txBody>
          <a:bodyPr>
            <a:noAutofit/>
          </a:bodyPr>
          <a:lstStyle/>
          <a:p>
            <a:pPr algn="l" rtl="0"/>
            <a:r>
              <a:rPr lang="fr" b="0" i="0" u="none" baseline="0" dirty="0">
                <a:latin typeface="Ebrima" panose="02000000000000000000" pitchFamily="2" charset="0"/>
                <a:ea typeface="Ebrima" panose="02000000000000000000" pitchFamily="2" charset="0"/>
                <a:cs typeface="Ebrima" panose="02000000000000000000" pitchFamily="2" charset="0"/>
              </a:rPr>
              <a:t>Source : SAGE DE L’OMS : </a:t>
            </a:r>
            <a:r>
              <a:rPr lang="fr" b="1" i="0" u="none" baseline="0" dirty="0">
                <a:latin typeface="Ebrima" panose="02000000000000000000" pitchFamily="2" charset="0"/>
                <a:ea typeface="Ebrima" panose="02000000000000000000" pitchFamily="2" charset="0"/>
                <a:cs typeface="Ebrima" panose="02000000000000000000" pitchFamily="2" charset="0"/>
              </a:rPr>
              <a:t>Documents techniques sur le vaccin contre la COVID-19 : </a:t>
            </a:r>
            <a:r>
              <a:rPr lang="fr" b="0" i="0" u="none" baseline="0" dirty="0">
                <a:latin typeface="Ebrima" panose="02000000000000000000" pitchFamily="2" charset="0"/>
                <a:ea typeface="Ebrima" panose="02000000000000000000" pitchFamily="2" charset="0"/>
                <a:cs typeface="Ebrima" panose="02000000000000000000" pitchFamily="2" charset="0"/>
                <a:hlinkClick r:id="rId2"/>
              </a:rPr>
              <a:t>https://www.who.int/groups/strategic-advisory-group-of-experts-on-immunization/covid-19-materials</a:t>
            </a:r>
            <a:r>
              <a:rPr lang="fr" b="0" i="0" u="none" baseline="0" dirty="0">
                <a:latin typeface="Ebrima" panose="02000000000000000000" pitchFamily="2" charset="0"/>
                <a:ea typeface="Ebrima" panose="02000000000000000000" pitchFamily="2" charset="0"/>
                <a:cs typeface="Ebrima" panose="02000000000000000000" pitchFamily="2" charset="0"/>
              </a:rPr>
              <a:t>, SAGE de l’OMS. </a:t>
            </a:r>
            <a:r>
              <a:rPr lang="fr" b="1" i="0" u="none" baseline="0" dirty="0">
                <a:latin typeface="Ebrima" panose="02000000000000000000" pitchFamily="2" charset="0"/>
                <a:ea typeface="Ebrima" panose="02000000000000000000" pitchFamily="2" charset="0"/>
                <a:cs typeface="Ebrima" panose="02000000000000000000" pitchFamily="2" charset="0"/>
              </a:rPr>
              <a:t>Recommandations provisoires pour une série primaire étendue avec une dose de vaccin supplémentaire pour la vaccination contre la COVID-19 chez les personnes immunodéprimées. </a:t>
            </a:r>
            <a:r>
              <a:rPr lang="fr" b="0" i="0" u="none" baseline="0" dirty="0">
                <a:latin typeface="Ebrima" panose="02000000000000000000" pitchFamily="2" charset="0"/>
                <a:ea typeface="Ebrima" panose="02000000000000000000" pitchFamily="2" charset="0"/>
                <a:cs typeface="Ebrima" panose="02000000000000000000" pitchFamily="2" charset="0"/>
              </a:rPr>
              <a:t>26 octobre 2021 : </a:t>
            </a:r>
            <a:r>
              <a:rPr lang="fr" b="0" i="0" u="none" baseline="0" dirty="0">
                <a:latin typeface="Ebrima" panose="02000000000000000000" pitchFamily="2" charset="0"/>
                <a:ea typeface="Ebrima" panose="02000000000000000000" pitchFamily="2" charset="0"/>
                <a:cs typeface="Ebrima" panose="02000000000000000000" pitchFamily="2" charset="0"/>
                <a:hlinkClick r:id="rId3"/>
              </a:rPr>
              <a:t>https://www.who.int/publications/i/item/WHO-2019-nCoV-vaccines-SAGE_recommendation-immunocompromised-persons</a:t>
            </a:r>
            <a:r>
              <a:rPr lang="fr" b="0" i="0" u="none" baseline="0" dirty="0">
                <a:latin typeface="Ebrima" panose="02000000000000000000" pitchFamily="2" charset="0"/>
                <a:ea typeface="Ebrima" panose="02000000000000000000" pitchFamily="2" charset="0"/>
                <a:cs typeface="Ebrima" panose="02000000000000000000" pitchFamily="2" charset="0"/>
              </a:rPr>
              <a:t> </a:t>
            </a:r>
            <a:endParaRPr lang="fr" dirty="0">
              <a:latin typeface="Ebrima" panose="02000000000000000000" pitchFamily="2" charset="0"/>
              <a:ea typeface="Ebrima" panose="02000000000000000000" pitchFamily="2" charset="0"/>
              <a:cs typeface="Ebrima" panose="02000000000000000000" pitchFamily="2" charset="0"/>
            </a:endParaRPr>
          </a:p>
        </p:txBody>
      </p:sp>
      <p:sp>
        <p:nvSpPr>
          <p:cNvPr id="9" name="Título 8">
            <a:extLst>
              <a:ext uri="{FF2B5EF4-FFF2-40B4-BE49-F238E27FC236}">
                <a16:creationId xmlns:a16="http://schemas.microsoft.com/office/drawing/2014/main" id="{387E21A7-F5C0-45FB-9D4A-759F3329F3B4}"/>
              </a:ext>
            </a:extLst>
          </p:cNvPr>
          <p:cNvSpPr>
            <a:spLocks noGrp="1"/>
          </p:cNvSpPr>
          <p:nvPr>
            <p:ph type="title"/>
          </p:nvPr>
        </p:nvSpPr>
        <p:spPr>
          <a:xfrm>
            <a:off x="563974" y="382122"/>
            <a:ext cx="8160000" cy="720000"/>
          </a:xfrm>
        </p:spPr>
        <p:txBody>
          <a:bodyPr/>
          <a:lstStyle/>
          <a:p>
            <a:pPr algn="l" rtl="0"/>
            <a:r>
              <a:rPr lang="fr" b="1" i="0" u="none" baseline="0" dirty="0"/>
              <a:t>Glossaire des définitions</a:t>
            </a:r>
            <a:endParaRPr lang="fr" dirty="0"/>
          </a:p>
        </p:txBody>
      </p:sp>
      <p:sp>
        <p:nvSpPr>
          <p:cNvPr id="2" name="Elipse 1">
            <a:extLst>
              <a:ext uri="{FF2B5EF4-FFF2-40B4-BE49-F238E27FC236}">
                <a16:creationId xmlns:a16="http://schemas.microsoft.com/office/drawing/2014/main" id="{5262E16D-371F-4890-AA6B-788A8D9CEA96}"/>
              </a:ext>
            </a:extLst>
          </p:cNvPr>
          <p:cNvSpPr/>
          <p:nvPr/>
        </p:nvSpPr>
        <p:spPr>
          <a:xfrm>
            <a:off x="172267" y="742122"/>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800" b="0" i="0" u="none" strike="noStrike" kern="1200" cap="none" spc="0" normalizeH="0" baseline="0" dirty="0">
                <a:ln>
                  <a:noFill/>
                </a:ln>
                <a:solidFill>
                  <a:prstClr val="white"/>
                </a:solidFill>
                <a:effectLst/>
                <a:uLnTx/>
                <a:uFillTx/>
                <a:latin typeface="Arial"/>
                <a:ea typeface="+mn-ea"/>
                <a:cs typeface="+mn-cs"/>
              </a:rPr>
              <a:t>A</a:t>
            </a:r>
            <a:endParaRPr kumimoji="0" lang="fr"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38235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24EA021-0149-4596-9392-2DEEA7BBCAA6}"/>
              </a:ext>
            </a:extLst>
          </p:cNvPr>
          <p:cNvSpPr>
            <a:spLocks noGrp="1"/>
          </p:cNvSpPr>
          <p:nvPr>
            <p:ph type="sldNum" sz="quarter" idx="16"/>
          </p:nvPr>
        </p:nvSpPr>
        <p:spPr/>
        <p:txBody>
          <a:bodyPr/>
          <a:lstStyle/>
          <a:p>
            <a:pPr algn="r" rtl="0"/>
            <a:fld id="{A74CE0EA-F3B5-4684-BA10-C594598FDB9C}" type="slidenum">
              <a:rPr/>
              <a:pPr/>
              <a:t>15</a:t>
            </a:fld>
            <a:endParaRPr lang="fr" noProof="0"/>
          </a:p>
        </p:txBody>
      </p:sp>
      <p:sp>
        <p:nvSpPr>
          <p:cNvPr id="6" name="Título 5">
            <a:extLst>
              <a:ext uri="{FF2B5EF4-FFF2-40B4-BE49-F238E27FC236}">
                <a16:creationId xmlns:a16="http://schemas.microsoft.com/office/drawing/2014/main" id="{C5B374A9-6C23-4902-ACBB-5214546F39D1}"/>
              </a:ext>
            </a:extLst>
          </p:cNvPr>
          <p:cNvSpPr>
            <a:spLocks noGrp="1"/>
          </p:cNvSpPr>
          <p:nvPr>
            <p:ph type="title"/>
          </p:nvPr>
        </p:nvSpPr>
        <p:spPr>
          <a:xfrm>
            <a:off x="554735" y="238528"/>
            <a:ext cx="9934748" cy="720000"/>
          </a:xfrm>
        </p:spPr>
        <p:txBody>
          <a:bodyPr/>
          <a:lstStyle/>
          <a:p>
            <a:pPr algn="l" rtl="0"/>
            <a:r>
              <a:rPr lang="fr" sz="2000" b="1" i="0" u="none" baseline="0" dirty="0"/>
              <a:t>Dans le contexte du variant Omicron, les vaccins contre la COVID-19 continuent d’assurer une forte protection contre les formes graves de la maladie (1/3)</a:t>
            </a:r>
          </a:p>
        </p:txBody>
      </p:sp>
      <p:sp>
        <p:nvSpPr>
          <p:cNvPr id="7" name="Text Placeholder 6">
            <a:extLst>
              <a:ext uri="{FF2B5EF4-FFF2-40B4-BE49-F238E27FC236}">
                <a16:creationId xmlns:a16="http://schemas.microsoft.com/office/drawing/2014/main" id="{83D34392-7F10-4267-8F0F-A6543D93A148}"/>
              </a:ext>
            </a:extLst>
          </p:cNvPr>
          <p:cNvSpPr txBox="1">
            <a:spLocks noGrp="1"/>
          </p:cNvSpPr>
          <p:nvPr>
            <p:ph type="body" sz="quarter" idx="21"/>
          </p:nvPr>
        </p:nvSpPr>
        <p:spPr>
          <a:xfrm>
            <a:off x="393286" y="6456450"/>
            <a:ext cx="1122680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8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3"/>
              </a:rPr>
              <a:t>https://www.who.int/publications/m/item/weekly-epidemiological-update-on-covid-19---22-february-2022</a:t>
            </a:r>
            <a:r>
              <a:rPr kumimoji="0" lang="fr" sz="8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 b="1" i="0" u="none" baseline="0">
                <a:latin typeface="Ebrima" panose="02000000000000000000" pitchFamily="2" charset="0"/>
                <a:ea typeface="Ebrima" panose="02000000000000000000" pitchFamily="2" charset="0"/>
                <a:cs typeface="Ebrima" panose="02000000000000000000" pitchFamily="2" charset="0"/>
              </a:rPr>
              <a:t>Données sur la COVID-19. </a:t>
            </a:r>
            <a:r>
              <a:rPr lang="fr" b="0" i="0" u="none" baseline="0">
                <a:latin typeface="Ebrima" panose="02000000000000000000" pitchFamily="2" charset="0"/>
                <a:ea typeface="Ebrima" panose="02000000000000000000" pitchFamily="2" charset="0"/>
                <a:cs typeface="Ebrima" panose="02000000000000000000" pitchFamily="2" charset="0"/>
              </a:rPr>
              <a:t>VIEW-hub par IVAC</a:t>
            </a:r>
            <a:r>
              <a:rPr lang="fr" b="1" i="0" u="none" baseline="0">
                <a:latin typeface="Ebrima" panose="02000000000000000000" pitchFamily="2" charset="0"/>
                <a:ea typeface="Ebrima" panose="02000000000000000000" pitchFamily="2" charset="0"/>
                <a:cs typeface="Ebrima" panose="02000000000000000000" pitchFamily="2" charset="0"/>
              </a:rPr>
              <a:t>. </a:t>
            </a:r>
            <a:r>
              <a:rPr lang="fr" b="0" i="0" u="none" baseline="0">
                <a:latin typeface="Ebrima" panose="02000000000000000000" pitchFamily="2" charset="0"/>
                <a:ea typeface="Ebrima" panose="02000000000000000000" pitchFamily="2" charset="0"/>
                <a:cs typeface="Ebrima" panose="02000000000000000000" pitchFamily="2" charset="0"/>
                <a:hlinkClick r:id="rId4"/>
              </a:rPr>
              <a:t>https://view-hub.org/covid-19/effectiveness-studies</a:t>
            </a:r>
            <a:endParaRPr kumimoji="0" lang="fr" sz="8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8" name="Elipse 7">
            <a:extLst>
              <a:ext uri="{FF2B5EF4-FFF2-40B4-BE49-F238E27FC236}">
                <a16:creationId xmlns:a16="http://schemas.microsoft.com/office/drawing/2014/main" id="{81F0D767-2CE3-4A9D-B5B6-64F5D5A796D0}"/>
              </a:ext>
            </a:extLst>
          </p:cNvPr>
          <p:cNvSpPr/>
          <p:nvPr/>
        </p:nvSpPr>
        <p:spPr>
          <a:xfrm>
            <a:off x="111252" y="454065"/>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b="0" i="0" u="none" baseline="0" dirty="0">
                <a:solidFill>
                  <a:prstClr val="white"/>
                </a:solidFill>
                <a:latin typeface="Arial"/>
              </a:rPr>
              <a:t>B</a:t>
            </a:r>
            <a:endParaRPr kumimoji="0" lang="fr"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TextBox 52">
            <a:extLst>
              <a:ext uri="{FF2B5EF4-FFF2-40B4-BE49-F238E27FC236}">
                <a16:creationId xmlns:a16="http://schemas.microsoft.com/office/drawing/2014/main" id="{087679C4-E7E6-4279-B949-C7E59B929277}"/>
              </a:ext>
            </a:extLst>
          </p:cNvPr>
          <p:cNvSpPr txBox="1">
            <a:spLocks/>
          </p:cNvSpPr>
          <p:nvPr/>
        </p:nvSpPr>
        <p:spPr>
          <a:xfrm>
            <a:off x="554735" y="1200984"/>
            <a:ext cx="5007865" cy="615553"/>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b="1" i="0" u="none" strike="noStrike" kern="1200" cap="none" spc="0" normalizeH="0" baseline="0" dirty="0">
                <a:ln>
                  <a:noFill/>
                </a:ln>
                <a:solidFill>
                  <a:srgbClr val="082F3B"/>
                </a:solidFill>
                <a:effectLst/>
                <a:uLnTx/>
                <a:uFillTx/>
                <a:latin typeface="+mj-lt"/>
                <a:ea typeface="+mn-ea"/>
                <a:cs typeface="Arial" panose="020B0604020202020204" pitchFamily="34" charset="0"/>
              </a:rPr>
              <a:t>32 études</a:t>
            </a:r>
            <a:r>
              <a:rPr kumimoji="0" lang="fr" b="0" i="0" u="none" strike="noStrike" kern="1200" cap="none" spc="0" normalizeH="0" baseline="0" dirty="0">
                <a:ln>
                  <a:noFill/>
                </a:ln>
                <a:solidFill>
                  <a:srgbClr val="000000"/>
                </a:solidFill>
                <a:effectLst/>
                <a:uLnTx/>
                <a:uFillTx/>
                <a:latin typeface="+mj-lt"/>
                <a:ea typeface="+mn-ea"/>
                <a:cs typeface="Arial" panose="020B0604020202020204" pitchFamily="34" charset="0"/>
              </a:rPr>
              <a:t> fournissent des informations sur </a:t>
            </a:r>
            <a:r>
              <a:rPr kumimoji="0" lang="fr" b="1" i="0" u="none" strike="noStrike" kern="1200" cap="none" spc="0" normalizeH="0" baseline="0" dirty="0">
                <a:ln>
                  <a:noFill/>
                </a:ln>
                <a:solidFill>
                  <a:srgbClr val="082F3B"/>
                </a:solidFill>
                <a:effectLst/>
                <a:uLnTx/>
                <a:uFillTx/>
                <a:latin typeface="+mj-lt"/>
                <a:ea typeface="+mn-ea"/>
                <a:cs typeface="Arial" panose="020B0604020202020204" pitchFamily="34" charset="0"/>
              </a:rPr>
              <a:t>les performances des vaccins contre le variant Omicron</a:t>
            </a:r>
          </a:p>
        </p:txBody>
      </p:sp>
      <p:cxnSp>
        <p:nvCxnSpPr>
          <p:cNvPr id="10" name="Straight Connector 57">
            <a:extLst>
              <a:ext uri="{FF2B5EF4-FFF2-40B4-BE49-F238E27FC236}">
                <a16:creationId xmlns:a16="http://schemas.microsoft.com/office/drawing/2014/main" id="{AB37670F-B8B3-4A3D-9FEF-55C528AF56CA}"/>
              </a:ext>
            </a:extLst>
          </p:cNvPr>
          <p:cNvCxnSpPr>
            <a:cxnSpLocks/>
          </p:cNvCxnSpPr>
          <p:nvPr/>
        </p:nvCxnSpPr>
        <p:spPr>
          <a:xfrm>
            <a:off x="554735" y="1854637"/>
            <a:ext cx="5007865" cy="0"/>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94">
            <a:extLst>
              <a:ext uri="{FF2B5EF4-FFF2-40B4-BE49-F238E27FC236}">
                <a16:creationId xmlns:a16="http://schemas.microsoft.com/office/drawing/2014/main" id="{570A660D-EC21-4D9E-AE05-0E75AB64D6C4}"/>
              </a:ext>
            </a:extLst>
          </p:cNvPr>
          <p:cNvSpPr txBox="1">
            <a:spLocks/>
          </p:cNvSpPr>
          <p:nvPr/>
        </p:nvSpPr>
        <p:spPr>
          <a:xfrm>
            <a:off x="5834050" y="1418162"/>
            <a:ext cx="5886590" cy="30777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2000" b="1" i="0" u="none" strike="noStrike" kern="1200" cap="none" spc="0" normalizeH="0" baseline="0" dirty="0">
                <a:ln>
                  <a:noFill/>
                </a:ln>
                <a:solidFill>
                  <a:srgbClr val="082F3B"/>
                </a:solidFill>
                <a:effectLst/>
                <a:uLnTx/>
                <a:uFillTx/>
                <a:latin typeface="+mj-lt"/>
                <a:ea typeface="+mn-ea"/>
                <a:cs typeface="Arial" panose="020B0604020202020204" pitchFamily="34" charset="0"/>
              </a:rPr>
              <a:t>Observations</a:t>
            </a:r>
          </a:p>
        </p:txBody>
      </p:sp>
      <p:cxnSp>
        <p:nvCxnSpPr>
          <p:cNvPr id="12" name="Straight Connector 100">
            <a:extLst>
              <a:ext uri="{FF2B5EF4-FFF2-40B4-BE49-F238E27FC236}">
                <a16:creationId xmlns:a16="http://schemas.microsoft.com/office/drawing/2014/main" id="{4743C0FD-22B9-457E-AAC8-042D0F4CB513}"/>
              </a:ext>
            </a:extLst>
          </p:cNvPr>
          <p:cNvCxnSpPr>
            <a:cxnSpLocks/>
          </p:cNvCxnSpPr>
          <p:nvPr/>
        </p:nvCxnSpPr>
        <p:spPr>
          <a:xfrm>
            <a:off x="5819774" y="1854637"/>
            <a:ext cx="5886590" cy="0"/>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3" name="Group 32">
            <a:extLst>
              <a:ext uri="{FF2B5EF4-FFF2-40B4-BE49-F238E27FC236}">
                <a16:creationId xmlns:a16="http://schemas.microsoft.com/office/drawing/2014/main" id="{36E25A2A-8063-47A9-8CEC-876E70A427E6}"/>
              </a:ext>
            </a:extLst>
          </p:cNvPr>
          <p:cNvGrpSpPr/>
          <p:nvPr/>
        </p:nvGrpSpPr>
        <p:grpSpPr>
          <a:xfrm>
            <a:off x="554735" y="1996027"/>
            <a:ext cx="5007865" cy="412494"/>
            <a:chOff x="554735" y="1843627"/>
            <a:chExt cx="5007865" cy="412494"/>
          </a:xfrm>
        </p:grpSpPr>
        <p:pic>
          <p:nvPicPr>
            <p:cNvPr id="14" name="CustomIcon">
              <a:extLst>
                <a:ext uri="{FF2B5EF4-FFF2-40B4-BE49-F238E27FC236}">
                  <a16:creationId xmlns:a16="http://schemas.microsoft.com/office/drawing/2014/main" id="{51C6A786-C414-4867-83F7-817EE39EED1C}"/>
                </a:ext>
              </a:extLst>
            </p:cNvPr>
            <p:cNvPicPr>
              <a:picLocks/>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554735" y="1843627"/>
              <a:ext cx="412494" cy="412494"/>
            </a:xfrm>
            <a:prstGeom prst="rect">
              <a:avLst/>
            </a:prstGeom>
          </p:spPr>
        </p:pic>
        <p:sp>
          <p:nvSpPr>
            <p:cNvPr id="15" name="TextBox 54">
              <a:extLst>
                <a:ext uri="{FF2B5EF4-FFF2-40B4-BE49-F238E27FC236}">
                  <a16:creationId xmlns:a16="http://schemas.microsoft.com/office/drawing/2014/main" id="{67D6A0E3-8ADA-4322-AB5E-C2C6EDB6FCDE}"/>
                </a:ext>
              </a:extLst>
            </p:cNvPr>
            <p:cNvSpPr txBox="1">
              <a:spLocks/>
            </p:cNvSpPr>
            <p:nvPr/>
          </p:nvSpPr>
          <p:spPr>
            <a:xfrm>
              <a:off x="1049839" y="1926764"/>
              <a:ext cx="4512761"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600" b="1" i="0" u="none" strike="noStrike" kern="1200" cap="none" spc="0" normalizeH="0" baseline="0">
                  <a:ln>
                    <a:noFill/>
                  </a:ln>
                  <a:solidFill>
                    <a:srgbClr val="082F3B"/>
                  </a:solidFill>
                  <a:effectLst/>
                  <a:uLnTx/>
                  <a:uFillTx/>
                  <a:latin typeface="Arial"/>
                  <a:ea typeface="+mn-ea"/>
                  <a:cs typeface="Arial" panose="020B0604020202020204" pitchFamily="34" charset="0"/>
                </a:rPr>
                <a:t>Réalisée dans 13 pays</a:t>
              </a:r>
            </a:p>
          </p:txBody>
        </p:sp>
      </p:grpSp>
      <p:pic>
        <p:nvPicPr>
          <p:cNvPr id="16" name="Graphic 51">
            <a:extLst>
              <a:ext uri="{FF2B5EF4-FFF2-40B4-BE49-F238E27FC236}">
                <a16:creationId xmlns:a16="http://schemas.microsoft.com/office/drawing/2014/main" id="{C9A40BC7-FABA-4360-88CB-BE9C351B690E}"/>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554735" y="4754466"/>
            <a:ext cx="412494" cy="412494"/>
          </a:xfrm>
          <a:prstGeom prst="rect">
            <a:avLst/>
          </a:prstGeom>
        </p:spPr>
      </p:pic>
      <p:sp>
        <p:nvSpPr>
          <p:cNvPr id="17" name="TextBox 55">
            <a:extLst>
              <a:ext uri="{FF2B5EF4-FFF2-40B4-BE49-F238E27FC236}">
                <a16:creationId xmlns:a16="http://schemas.microsoft.com/office/drawing/2014/main" id="{6C680C29-A417-44C8-A699-151023E5AC15}"/>
              </a:ext>
            </a:extLst>
          </p:cNvPr>
          <p:cNvSpPr txBox="1">
            <a:spLocks/>
          </p:cNvSpPr>
          <p:nvPr/>
        </p:nvSpPr>
        <p:spPr>
          <a:xfrm>
            <a:off x="1049839" y="4837603"/>
            <a:ext cx="4512761"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600" b="1" i="0" u="none" strike="noStrike" kern="1200" cap="none" spc="0" normalizeH="0" baseline="0" dirty="0">
                <a:ln>
                  <a:noFill/>
                </a:ln>
                <a:solidFill>
                  <a:srgbClr val="082F3B"/>
                </a:solidFill>
                <a:effectLst/>
                <a:uLnTx/>
                <a:uFillTx/>
                <a:latin typeface="Arial"/>
                <a:ea typeface="+mn-ea"/>
                <a:cs typeface="Arial" panose="020B0604020202020204" pitchFamily="34" charset="0"/>
              </a:rPr>
              <a:t>Avec 4 vaccins pris en compte</a:t>
            </a:r>
          </a:p>
        </p:txBody>
      </p:sp>
      <p:sp>
        <p:nvSpPr>
          <p:cNvPr id="18" name="TextBox 56">
            <a:extLst>
              <a:ext uri="{FF2B5EF4-FFF2-40B4-BE49-F238E27FC236}">
                <a16:creationId xmlns:a16="http://schemas.microsoft.com/office/drawing/2014/main" id="{A0ED710C-8858-4145-84B9-71A048736214}"/>
              </a:ext>
            </a:extLst>
          </p:cNvPr>
          <p:cNvSpPr txBox="1">
            <a:spLocks/>
          </p:cNvSpPr>
          <p:nvPr/>
        </p:nvSpPr>
        <p:spPr>
          <a:xfrm>
            <a:off x="1049839" y="5318168"/>
            <a:ext cx="4512761"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fr" sz="1600" b="0" i="0" u="none" strike="noStrike" kern="1200" cap="none" spc="0" normalizeH="0" baseline="0" dirty="0">
                <a:ln>
                  <a:noFill/>
                </a:ln>
                <a:solidFill>
                  <a:srgbClr val="000000"/>
                </a:solidFill>
                <a:effectLst/>
                <a:uLnTx/>
                <a:uFillTx/>
                <a:latin typeface="Arial"/>
                <a:ea typeface="Roboto"/>
                <a:cs typeface="Poppins"/>
              </a:rPr>
              <a:t>Pfizer, Moderna, AstraZeneca, Janssen</a:t>
            </a:r>
            <a:endParaRPr kumimoji="0" lang="fr" sz="16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9" name="Group 35">
            <a:extLst>
              <a:ext uri="{FF2B5EF4-FFF2-40B4-BE49-F238E27FC236}">
                <a16:creationId xmlns:a16="http://schemas.microsoft.com/office/drawing/2014/main" id="{A6AFD1EF-0C6D-4CE3-9D39-FFB1AE5D160D}"/>
              </a:ext>
            </a:extLst>
          </p:cNvPr>
          <p:cNvGrpSpPr/>
          <p:nvPr/>
        </p:nvGrpSpPr>
        <p:grpSpPr>
          <a:xfrm>
            <a:off x="948700" y="2937950"/>
            <a:ext cx="4512761" cy="261905"/>
            <a:chOff x="1049839" y="2813518"/>
            <a:chExt cx="4512761" cy="261905"/>
          </a:xfrm>
        </p:grpSpPr>
        <p:sp>
          <p:nvSpPr>
            <p:cNvPr id="20" name="TextBox 64">
              <a:extLst>
                <a:ext uri="{FF2B5EF4-FFF2-40B4-BE49-F238E27FC236}">
                  <a16:creationId xmlns:a16="http://schemas.microsoft.com/office/drawing/2014/main" id="{9F8C32F0-993A-4CCE-B86D-24E106B3AE85}"/>
                </a:ext>
              </a:extLst>
            </p:cNvPr>
            <p:cNvSpPr txBox="1">
              <a:spLocks/>
            </p:cNvSpPr>
            <p:nvPr/>
          </p:nvSpPr>
          <p:spPr>
            <a:xfrm>
              <a:off x="4450305" y="2813518"/>
              <a:ext cx="1112295"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600" b="0" i="0" u="none" strike="noStrike" kern="1200" cap="none" spc="0" normalizeH="0" baseline="0">
                  <a:ln>
                    <a:noFill/>
                  </a:ln>
                  <a:solidFill>
                    <a:srgbClr val="000000"/>
                  </a:solidFill>
                  <a:effectLst/>
                  <a:uLnTx/>
                  <a:uFillTx/>
                  <a:latin typeface="Arial"/>
                  <a:ea typeface="+mn-ea"/>
                  <a:cs typeface="Arial" panose="020B0604020202020204" pitchFamily="34" charset="0"/>
                </a:rPr>
                <a:t>Norvège</a:t>
              </a:r>
            </a:p>
          </p:txBody>
        </p:sp>
        <p:pic>
          <p:nvPicPr>
            <p:cNvPr id="21" name="Picture 77">
              <a:extLst>
                <a:ext uri="{FF2B5EF4-FFF2-40B4-BE49-F238E27FC236}">
                  <a16:creationId xmlns:a16="http://schemas.microsoft.com/office/drawing/2014/main" id="{03D379AD-6F91-458E-B04E-50D1884B6FFC}"/>
                </a:ext>
              </a:extLst>
            </p:cNvPr>
            <p:cNvPicPr>
              <a:picLocks/>
            </p:cNvPicPr>
            <p:nvPr/>
          </p:nvPicPr>
          <p:blipFill>
            <a:blip r:embed="rId9"/>
            <a:stretch>
              <a:fillRect/>
            </a:stretch>
          </p:blipFill>
          <p:spPr>
            <a:xfrm>
              <a:off x="4125577" y="2842648"/>
              <a:ext cx="274320" cy="187960"/>
            </a:xfrm>
            <a:prstGeom prst="rect">
              <a:avLst/>
            </a:prstGeom>
            <a:ln w="6350">
              <a:solidFill>
                <a:srgbClr val="D0D0D0"/>
              </a:solidFill>
            </a:ln>
          </p:spPr>
        </p:pic>
        <p:sp>
          <p:nvSpPr>
            <p:cNvPr id="22" name="TextBox 60">
              <a:extLst>
                <a:ext uri="{FF2B5EF4-FFF2-40B4-BE49-F238E27FC236}">
                  <a16:creationId xmlns:a16="http://schemas.microsoft.com/office/drawing/2014/main" id="{DACB4EE5-1218-4120-AABC-A3708BE20478}"/>
                </a:ext>
              </a:extLst>
            </p:cNvPr>
            <p:cNvSpPr txBox="1">
              <a:spLocks/>
            </p:cNvSpPr>
            <p:nvPr/>
          </p:nvSpPr>
          <p:spPr>
            <a:xfrm>
              <a:off x="2711952" y="2829202"/>
              <a:ext cx="14216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 sz="1600" b="0" i="0" u="none" strike="noStrike" kern="1200" cap="none" spc="0" normalizeH="0" baseline="0" dirty="0">
                  <a:ln>
                    <a:noFill/>
                  </a:ln>
                  <a:solidFill>
                    <a:srgbClr val="000000"/>
                  </a:solidFill>
                  <a:effectLst/>
                  <a:uLnTx/>
                  <a:uFillTx/>
                  <a:latin typeface="Arial"/>
                  <a:ea typeface="+mn-ea"/>
                  <a:cs typeface="Arial" panose="020B0604020202020204" pitchFamily="34" charset="0"/>
                </a:rPr>
                <a:t>Pays-Bas</a:t>
              </a:r>
            </a:p>
          </p:txBody>
        </p:sp>
        <p:pic>
          <p:nvPicPr>
            <p:cNvPr id="23" name="Picture 73">
              <a:extLst>
                <a:ext uri="{FF2B5EF4-FFF2-40B4-BE49-F238E27FC236}">
                  <a16:creationId xmlns:a16="http://schemas.microsoft.com/office/drawing/2014/main" id="{476F831E-F6E7-42F8-ACAB-2E102B0128F3}"/>
                </a:ext>
              </a:extLst>
            </p:cNvPr>
            <p:cNvPicPr>
              <a:picLocks/>
            </p:cNvPicPr>
            <p:nvPr/>
          </p:nvPicPr>
          <p:blipFill>
            <a:blip r:embed="rId10"/>
            <a:stretch>
              <a:fillRect/>
            </a:stretch>
          </p:blipFill>
          <p:spPr>
            <a:xfrm>
              <a:off x="2335562" y="2869591"/>
              <a:ext cx="274320" cy="187960"/>
            </a:xfrm>
            <a:prstGeom prst="rect">
              <a:avLst/>
            </a:prstGeom>
            <a:ln w="6350">
              <a:solidFill>
                <a:srgbClr val="D0D0D0"/>
              </a:solidFill>
            </a:ln>
          </p:spPr>
        </p:pic>
        <p:sp>
          <p:nvSpPr>
            <p:cNvPr id="24" name="TextBox 59">
              <a:extLst>
                <a:ext uri="{FF2B5EF4-FFF2-40B4-BE49-F238E27FC236}">
                  <a16:creationId xmlns:a16="http://schemas.microsoft.com/office/drawing/2014/main" id="{C35FCBD4-5591-43D2-95B6-FD4D32ED3329}"/>
                </a:ext>
              </a:extLst>
            </p:cNvPr>
            <p:cNvSpPr txBox="1">
              <a:spLocks/>
            </p:cNvSpPr>
            <p:nvPr/>
          </p:nvSpPr>
          <p:spPr>
            <a:xfrm>
              <a:off x="1374565" y="2813518"/>
              <a:ext cx="76097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 sz="1600" b="0" i="0" u="none" strike="noStrike" kern="1200" cap="none" spc="0" normalizeH="0" baseline="0">
                  <a:ln>
                    <a:noFill/>
                  </a:ln>
                  <a:solidFill>
                    <a:srgbClr val="000000"/>
                  </a:solidFill>
                  <a:effectLst/>
                  <a:uLnTx/>
                  <a:uFillTx/>
                  <a:latin typeface="Arial"/>
                  <a:ea typeface="+mn-ea"/>
                  <a:cs typeface="Arial" panose="020B0604020202020204" pitchFamily="34" charset="0"/>
                </a:rPr>
                <a:t>Israël</a:t>
              </a:r>
            </a:p>
          </p:txBody>
        </p:sp>
        <p:pic>
          <p:nvPicPr>
            <p:cNvPr id="25" name="Picture 72">
              <a:extLst>
                <a:ext uri="{FF2B5EF4-FFF2-40B4-BE49-F238E27FC236}">
                  <a16:creationId xmlns:a16="http://schemas.microsoft.com/office/drawing/2014/main" id="{ED1E6C80-C2BD-489F-8955-CADE1A79ABC1}"/>
                </a:ext>
              </a:extLst>
            </p:cNvPr>
            <p:cNvPicPr>
              <a:picLocks/>
            </p:cNvPicPr>
            <p:nvPr/>
          </p:nvPicPr>
          <p:blipFill>
            <a:blip r:embed="rId11"/>
            <a:stretch>
              <a:fillRect/>
            </a:stretch>
          </p:blipFill>
          <p:spPr>
            <a:xfrm>
              <a:off x="1049839" y="2842648"/>
              <a:ext cx="274320" cy="187960"/>
            </a:xfrm>
            <a:prstGeom prst="rect">
              <a:avLst/>
            </a:prstGeom>
            <a:ln w="6350">
              <a:solidFill>
                <a:srgbClr val="D0D0D0"/>
              </a:solidFill>
            </a:ln>
          </p:spPr>
        </p:pic>
      </p:grpSp>
      <p:grpSp>
        <p:nvGrpSpPr>
          <p:cNvPr id="26" name="Group 37">
            <a:extLst>
              <a:ext uri="{FF2B5EF4-FFF2-40B4-BE49-F238E27FC236}">
                <a16:creationId xmlns:a16="http://schemas.microsoft.com/office/drawing/2014/main" id="{506024F3-EE57-452A-8295-487CB1229751}"/>
              </a:ext>
            </a:extLst>
          </p:cNvPr>
          <p:cNvGrpSpPr/>
          <p:nvPr/>
        </p:nvGrpSpPr>
        <p:grpSpPr>
          <a:xfrm>
            <a:off x="954461" y="3740316"/>
            <a:ext cx="4890698" cy="550449"/>
            <a:chOff x="1049839" y="3563920"/>
            <a:chExt cx="4802780" cy="377910"/>
          </a:xfrm>
        </p:grpSpPr>
        <p:sp>
          <p:nvSpPr>
            <p:cNvPr id="27" name="TextBox 68">
              <a:extLst>
                <a:ext uri="{FF2B5EF4-FFF2-40B4-BE49-F238E27FC236}">
                  <a16:creationId xmlns:a16="http://schemas.microsoft.com/office/drawing/2014/main" id="{7AD41601-3D5A-43D8-BC94-91F27E6C08F3}"/>
                </a:ext>
              </a:extLst>
            </p:cNvPr>
            <p:cNvSpPr txBox="1">
              <a:spLocks/>
            </p:cNvSpPr>
            <p:nvPr/>
          </p:nvSpPr>
          <p:spPr>
            <a:xfrm>
              <a:off x="4478778" y="3630998"/>
              <a:ext cx="1373841" cy="31083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 sz="1600" b="0" i="0" u="none" strike="noStrike" kern="1200" cap="none" spc="0" normalizeH="0" baseline="0" dirty="0">
                  <a:ln>
                    <a:noFill/>
                  </a:ln>
                  <a:solidFill>
                    <a:srgbClr val="000000"/>
                  </a:solidFill>
                  <a:effectLst/>
                  <a:uLnTx/>
                  <a:uFillTx/>
                  <a:latin typeface="Arial"/>
                  <a:ea typeface="+mn-ea"/>
                  <a:cs typeface="Arial" panose="020B0604020202020204" pitchFamily="34" charset="0"/>
                </a:rPr>
                <a:t>Royaume-Uni</a:t>
              </a:r>
            </a:p>
          </p:txBody>
        </p:sp>
        <p:pic>
          <p:nvPicPr>
            <p:cNvPr id="28" name="Picture 81">
              <a:extLst>
                <a:ext uri="{FF2B5EF4-FFF2-40B4-BE49-F238E27FC236}">
                  <a16:creationId xmlns:a16="http://schemas.microsoft.com/office/drawing/2014/main" id="{9DB4CCC0-A10E-4670-B745-F0ED051D8FC0}"/>
                </a:ext>
              </a:extLst>
            </p:cNvPr>
            <p:cNvPicPr>
              <a:picLocks/>
            </p:cNvPicPr>
            <p:nvPr/>
          </p:nvPicPr>
          <p:blipFill>
            <a:blip r:embed="rId12"/>
            <a:stretch>
              <a:fillRect/>
            </a:stretch>
          </p:blipFill>
          <p:spPr>
            <a:xfrm>
              <a:off x="4048933" y="3621797"/>
              <a:ext cx="274320" cy="187960"/>
            </a:xfrm>
            <a:prstGeom prst="rect">
              <a:avLst/>
            </a:prstGeom>
            <a:ln w="6350">
              <a:solidFill>
                <a:srgbClr val="D0D0D0"/>
              </a:solidFill>
            </a:ln>
          </p:spPr>
        </p:pic>
        <p:sp>
          <p:nvSpPr>
            <p:cNvPr id="29" name="TextBox 65">
              <a:extLst>
                <a:ext uri="{FF2B5EF4-FFF2-40B4-BE49-F238E27FC236}">
                  <a16:creationId xmlns:a16="http://schemas.microsoft.com/office/drawing/2014/main" id="{DDA3B09B-1669-467C-854C-8C1C26E094F4}"/>
                </a:ext>
              </a:extLst>
            </p:cNvPr>
            <p:cNvSpPr txBox="1">
              <a:spLocks/>
            </p:cNvSpPr>
            <p:nvPr/>
          </p:nvSpPr>
          <p:spPr>
            <a:xfrm>
              <a:off x="2672889" y="3563920"/>
              <a:ext cx="14216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600" b="0" i="0" u="none" strike="noStrike" kern="1200" cap="none" spc="0" normalizeH="0" baseline="0" dirty="0">
                  <a:ln>
                    <a:noFill/>
                  </a:ln>
                  <a:solidFill>
                    <a:srgbClr val="000000"/>
                  </a:solidFill>
                  <a:effectLst/>
                  <a:uLnTx/>
                  <a:uFillTx/>
                  <a:latin typeface="Arial"/>
                  <a:ea typeface="+mn-ea"/>
                  <a:cs typeface="Arial" panose="020B0604020202020204" pitchFamily="34" charset="0"/>
                </a:rPr>
                <a:t>Suède</a:t>
              </a:r>
            </a:p>
          </p:txBody>
        </p:sp>
        <p:pic>
          <p:nvPicPr>
            <p:cNvPr id="30" name="Picture 78">
              <a:extLst>
                <a:ext uri="{FF2B5EF4-FFF2-40B4-BE49-F238E27FC236}">
                  <a16:creationId xmlns:a16="http://schemas.microsoft.com/office/drawing/2014/main" id="{A9852137-A7FD-46BE-9D71-4F821019D32F}"/>
                </a:ext>
              </a:extLst>
            </p:cNvPr>
            <p:cNvPicPr>
              <a:picLocks/>
            </p:cNvPicPr>
            <p:nvPr/>
          </p:nvPicPr>
          <p:blipFill>
            <a:blip r:embed="rId13"/>
            <a:stretch>
              <a:fillRect/>
            </a:stretch>
          </p:blipFill>
          <p:spPr>
            <a:xfrm>
              <a:off x="2321767" y="3601076"/>
              <a:ext cx="274320" cy="187960"/>
            </a:xfrm>
            <a:prstGeom prst="rect">
              <a:avLst/>
            </a:prstGeom>
            <a:ln w="6350">
              <a:solidFill>
                <a:srgbClr val="D0D0D0"/>
              </a:solidFill>
            </a:ln>
          </p:spPr>
        </p:pic>
        <p:sp>
          <p:nvSpPr>
            <p:cNvPr id="31" name="TextBox 62">
              <a:extLst>
                <a:ext uri="{FF2B5EF4-FFF2-40B4-BE49-F238E27FC236}">
                  <a16:creationId xmlns:a16="http://schemas.microsoft.com/office/drawing/2014/main" id="{5B9F2D71-03CF-45D4-904E-E591E1CD0F47}"/>
                </a:ext>
              </a:extLst>
            </p:cNvPr>
            <p:cNvSpPr txBox="1">
              <a:spLocks/>
            </p:cNvSpPr>
            <p:nvPr/>
          </p:nvSpPr>
          <p:spPr>
            <a:xfrm>
              <a:off x="1374564" y="3605782"/>
              <a:ext cx="924344" cy="291000"/>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 sz="1600" b="0" i="0" u="none" strike="noStrike" kern="1200" cap="none" spc="0" normalizeH="0" baseline="0" dirty="0">
                  <a:ln>
                    <a:noFill/>
                  </a:ln>
                  <a:solidFill>
                    <a:srgbClr val="000000"/>
                  </a:solidFill>
                  <a:effectLst/>
                  <a:uLnTx/>
                  <a:uFillTx/>
                  <a:latin typeface="Arial"/>
                  <a:ea typeface="+mn-ea"/>
                  <a:cs typeface="Arial" panose="020B0604020202020204" pitchFamily="34" charset="0"/>
                </a:rPr>
                <a:t>Espagne</a:t>
              </a:r>
            </a:p>
          </p:txBody>
        </p:sp>
        <p:pic>
          <p:nvPicPr>
            <p:cNvPr id="32" name="Picture 75">
              <a:extLst>
                <a:ext uri="{FF2B5EF4-FFF2-40B4-BE49-F238E27FC236}">
                  <a16:creationId xmlns:a16="http://schemas.microsoft.com/office/drawing/2014/main" id="{9639EFFA-349F-410C-82FD-E2D5F5D26C1B}"/>
                </a:ext>
              </a:extLst>
            </p:cNvPr>
            <p:cNvPicPr>
              <a:picLocks/>
            </p:cNvPicPr>
            <p:nvPr/>
          </p:nvPicPr>
          <p:blipFill>
            <a:blip r:embed="rId14"/>
            <a:stretch>
              <a:fillRect/>
            </a:stretch>
          </p:blipFill>
          <p:spPr>
            <a:xfrm>
              <a:off x="1049839" y="3634912"/>
              <a:ext cx="274320" cy="187960"/>
            </a:xfrm>
            <a:prstGeom prst="rect">
              <a:avLst/>
            </a:prstGeom>
            <a:ln w="6350">
              <a:solidFill>
                <a:srgbClr val="D0D0D0"/>
              </a:solidFill>
            </a:ln>
          </p:spPr>
        </p:pic>
      </p:grpSp>
      <p:grpSp>
        <p:nvGrpSpPr>
          <p:cNvPr id="33" name="Group 34">
            <a:extLst>
              <a:ext uri="{FF2B5EF4-FFF2-40B4-BE49-F238E27FC236}">
                <a16:creationId xmlns:a16="http://schemas.microsoft.com/office/drawing/2014/main" id="{3409D97F-FF2B-408D-A141-619AEC7618B6}"/>
              </a:ext>
            </a:extLst>
          </p:cNvPr>
          <p:cNvGrpSpPr/>
          <p:nvPr/>
        </p:nvGrpSpPr>
        <p:grpSpPr>
          <a:xfrm>
            <a:off x="948698" y="2476087"/>
            <a:ext cx="4512761" cy="430887"/>
            <a:chOff x="1049839" y="2397715"/>
            <a:chExt cx="4512761" cy="430887"/>
          </a:xfrm>
        </p:grpSpPr>
        <p:sp>
          <p:nvSpPr>
            <p:cNvPr id="34" name="TextBox 69">
              <a:extLst>
                <a:ext uri="{FF2B5EF4-FFF2-40B4-BE49-F238E27FC236}">
                  <a16:creationId xmlns:a16="http://schemas.microsoft.com/office/drawing/2014/main" id="{A5AC446C-9C87-4671-887E-7CFC6F7483A4}"/>
                </a:ext>
              </a:extLst>
            </p:cNvPr>
            <p:cNvSpPr txBox="1">
              <a:spLocks/>
            </p:cNvSpPr>
            <p:nvPr/>
          </p:nvSpPr>
          <p:spPr>
            <a:xfrm>
              <a:off x="4450305" y="2417386"/>
              <a:ext cx="1112295"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 sz="1600" b="0" i="0" u="none" strike="noStrike" kern="1200" cap="none" spc="0" normalizeH="0" baseline="0">
                  <a:ln>
                    <a:noFill/>
                  </a:ln>
                  <a:solidFill>
                    <a:srgbClr val="000000"/>
                  </a:solidFill>
                  <a:effectLst/>
                  <a:uLnTx/>
                  <a:uFillTx/>
                  <a:latin typeface="Arial"/>
                  <a:ea typeface="+mn-ea"/>
                  <a:cs typeface="Arial" panose="020B0604020202020204" pitchFamily="34" charset="0"/>
                </a:rPr>
                <a:t>Danemark</a:t>
              </a:r>
            </a:p>
          </p:txBody>
        </p:sp>
        <p:pic>
          <p:nvPicPr>
            <p:cNvPr id="35" name="Picture 82">
              <a:extLst>
                <a:ext uri="{FF2B5EF4-FFF2-40B4-BE49-F238E27FC236}">
                  <a16:creationId xmlns:a16="http://schemas.microsoft.com/office/drawing/2014/main" id="{23DCF99B-361A-4A50-B50D-EC0CAA91043B}"/>
                </a:ext>
              </a:extLst>
            </p:cNvPr>
            <p:cNvPicPr>
              <a:picLocks/>
            </p:cNvPicPr>
            <p:nvPr/>
          </p:nvPicPr>
          <p:blipFill>
            <a:blip r:embed="rId15"/>
            <a:stretch>
              <a:fillRect/>
            </a:stretch>
          </p:blipFill>
          <p:spPr>
            <a:xfrm>
              <a:off x="4125577" y="2446516"/>
              <a:ext cx="274320" cy="187960"/>
            </a:xfrm>
            <a:prstGeom prst="rect">
              <a:avLst/>
            </a:prstGeom>
            <a:ln w="6350">
              <a:solidFill>
                <a:srgbClr val="D0D0D0"/>
              </a:solidFill>
            </a:ln>
          </p:spPr>
        </p:pic>
        <p:sp>
          <p:nvSpPr>
            <p:cNvPr id="36" name="TextBox 66">
              <a:extLst>
                <a:ext uri="{FF2B5EF4-FFF2-40B4-BE49-F238E27FC236}">
                  <a16:creationId xmlns:a16="http://schemas.microsoft.com/office/drawing/2014/main" id="{68F5E737-BA27-4CAB-83C2-AB489B1914A5}"/>
                </a:ext>
              </a:extLst>
            </p:cNvPr>
            <p:cNvSpPr txBox="1">
              <a:spLocks/>
            </p:cNvSpPr>
            <p:nvPr/>
          </p:nvSpPr>
          <p:spPr>
            <a:xfrm>
              <a:off x="2719911" y="2397715"/>
              <a:ext cx="1493056"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 sz="1400" b="0" i="0" u="none" strike="noStrike" kern="1200" cap="none" spc="0" normalizeH="0" baseline="0" dirty="0">
                  <a:ln>
                    <a:noFill/>
                  </a:ln>
                  <a:solidFill>
                    <a:srgbClr val="000000"/>
                  </a:solidFill>
                  <a:effectLst/>
                  <a:uLnTx/>
                  <a:uFillTx/>
                  <a:latin typeface="Arial"/>
                  <a:ea typeface="+mn-ea"/>
                  <a:cs typeface="Arial" panose="020B0604020202020204" pitchFamily="34" charset="0"/>
                </a:rPr>
                <a:t>République tchèque</a:t>
              </a:r>
            </a:p>
          </p:txBody>
        </p:sp>
        <p:pic>
          <p:nvPicPr>
            <p:cNvPr id="37" name="Picture 79">
              <a:extLst>
                <a:ext uri="{FF2B5EF4-FFF2-40B4-BE49-F238E27FC236}">
                  <a16:creationId xmlns:a16="http://schemas.microsoft.com/office/drawing/2014/main" id="{AFE56628-9FA6-4589-9BB9-C5ED2D4FFD8A}"/>
                </a:ext>
              </a:extLst>
            </p:cNvPr>
            <p:cNvPicPr>
              <a:picLocks/>
            </p:cNvPicPr>
            <p:nvPr/>
          </p:nvPicPr>
          <p:blipFill>
            <a:blip r:embed="rId16"/>
            <a:stretch>
              <a:fillRect/>
            </a:stretch>
          </p:blipFill>
          <p:spPr>
            <a:xfrm>
              <a:off x="2335564" y="2454821"/>
              <a:ext cx="274320" cy="187960"/>
            </a:xfrm>
            <a:prstGeom prst="rect">
              <a:avLst/>
            </a:prstGeom>
            <a:ln w="6350">
              <a:solidFill>
                <a:srgbClr val="D0D0D0"/>
              </a:solidFill>
            </a:ln>
          </p:spPr>
        </p:pic>
        <p:sp>
          <p:nvSpPr>
            <p:cNvPr id="38" name="TextBox 63">
              <a:extLst>
                <a:ext uri="{FF2B5EF4-FFF2-40B4-BE49-F238E27FC236}">
                  <a16:creationId xmlns:a16="http://schemas.microsoft.com/office/drawing/2014/main" id="{E8B824A3-A160-4196-BB2B-6D45EA5F37E9}"/>
                </a:ext>
              </a:extLst>
            </p:cNvPr>
            <p:cNvSpPr txBox="1">
              <a:spLocks/>
            </p:cNvSpPr>
            <p:nvPr/>
          </p:nvSpPr>
          <p:spPr>
            <a:xfrm>
              <a:off x="1374565" y="2417386"/>
              <a:ext cx="76097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600" b="0" i="0" u="none" strike="noStrike" kern="1200" cap="none" spc="0" normalizeH="0" baseline="0">
                  <a:ln>
                    <a:noFill/>
                  </a:ln>
                  <a:solidFill>
                    <a:srgbClr val="000000"/>
                  </a:solidFill>
                  <a:effectLst/>
                  <a:uLnTx/>
                  <a:uFillTx/>
                  <a:latin typeface="Arial"/>
                  <a:ea typeface="+mn-ea"/>
                  <a:cs typeface="Arial" panose="020B0604020202020204" pitchFamily="34" charset="0"/>
                </a:rPr>
                <a:t>Canada</a:t>
              </a:r>
            </a:p>
          </p:txBody>
        </p:sp>
        <p:pic>
          <p:nvPicPr>
            <p:cNvPr id="39" name="Picture 76">
              <a:extLst>
                <a:ext uri="{FF2B5EF4-FFF2-40B4-BE49-F238E27FC236}">
                  <a16:creationId xmlns:a16="http://schemas.microsoft.com/office/drawing/2014/main" id="{E5DD8BDF-7592-4198-BAF9-1634F1D70BE6}"/>
                </a:ext>
              </a:extLst>
            </p:cNvPr>
            <p:cNvPicPr>
              <a:picLocks/>
            </p:cNvPicPr>
            <p:nvPr/>
          </p:nvPicPr>
          <p:blipFill>
            <a:blip r:embed="rId17"/>
            <a:stretch>
              <a:fillRect/>
            </a:stretch>
          </p:blipFill>
          <p:spPr>
            <a:xfrm>
              <a:off x="1049839" y="2446516"/>
              <a:ext cx="274320" cy="187960"/>
            </a:xfrm>
            <a:prstGeom prst="rect">
              <a:avLst/>
            </a:prstGeom>
            <a:ln w="6350">
              <a:solidFill>
                <a:srgbClr val="D0D0D0"/>
              </a:solidFill>
            </a:ln>
          </p:spPr>
        </p:pic>
      </p:grpSp>
      <p:grpSp>
        <p:nvGrpSpPr>
          <p:cNvPr id="40" name="Group 36">
            <a:extLst>
              <a:ext uri="{FF2B5EF4-FFF2-40B4-BE49-F238E27FC236}">
                <a16:creationId xmlns:a16="http://schemas.microsoft.com/office/drawing/2014/main" id="{FBD35F04-C939-4ECE-BC6E-1E7A7C7194E7}"/>
              </a:ext>
            </a:extLst>
          </p:cNvPr>
          <p:cNvGrpSpPr/>
          <p:nvPr/>
        </p:nvGrpSpPr>
        <p:grpSpPr>
          <a:xfrm>
            <a:off x="948698" y="3325101"/>
            <a:ext cx="4605978" cy="339873"/>
            <a:chOff x="1049839" y="3177484"/>
            <a:chExt cx="4434636" cy="278387"/>
          </a:xfrm>
        </p:grpSpPr>
        <p:sp>
          <p:nvSpPr>
            <p:cNvPr id="41" name="TextBox 61">
              <a:extLst>
                <a:ext uri="{FF2B5EF4-FFF2-40B4-BE49-F238E27FC236}">
                  <a16:creationId xmlns:a16="http://schemas.microsoft.com/office/drawing/2014/main" id="{137FB68D-9555-4D63-A3FB-EEAEEA22874C}"/>
                </a:ext>
              </a:extLst>
            </p:cNvPr>
            <p:cNvSpPr txBox="1">
              <a:spLocks/>
            </p:cNvSpPr>
            <p:nvPr/>
          </p:nvSpPr>
          <p:spPr>
            <a:xfrm>
              <a:off x="4372179" y="3209650"/>
              <a:ext cx="1112296" cy="19978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 sz="1400" b="0" i="0" u="none" strike="noStrike" kern="1200" cap="none" spc="0" normalizeH="0" baseline="0" dirty="0">
                  <a:ln>
                    <a:noFill/>
                  </a:ln>
                  <a:solidFill>
                    <a:srgbClr val="000000"/>
                  </a:solidFill>
                  <a:effectLst/>
                  <a:uLnTx/>
                  <a:uFillTx/>
                  <a:latin typeface="Arial"/>
                  <a:ea typeface="+mn-ea"/>
                  <a:cs typeface="Arial" panose="020B0604020202020204" pitchFamily="34" charset="0"/>
                </a:rPr>
                <a:t>Afrique du Sud</a:t>
              </a:r>
            </a:p>
          </p:txBody>
        </p:sp>
        <p:pic>
          <p:nvPicPr>
            <p:cNvPr id="42" name="Picture 74">
              <a:extLst>
                <a:ext uri="{FF2B5EF4-FFF2-40B4-BE49-F238E27FC236}">
                  <a16:creationId xmlns:a16="http://schemas.microsoft.com/office/drawing/2014/main" id="{16A78A9C-3F52-4749-BFD1-85B37A2D4015}"/>
                </a:ext>
              </a:extLst>
            </p:cNvPr>
            <p:cNvPicPr>
              <a:picLocks/>
            </p:cNvPicPr>
            <p:nvPr/>
          </p:nvPicPr>
          <p:blipFill>
            <a:blip r:embed="rId18"/>
            <a:stretch>
              <a:fillRect/>
            </a:stretch>
          </p:blipFill>
          <p:spPr>
            <a:xfrm>
              <a:off x="4011160" y="3230134"/>
              <a:ext cx="274320" cy="187960"/>
            </a:xfrm>
            <a:prstGeom prst="rect">
              <a:avLst/>
            </a:prstGeom>
            <a:ln w="6350">
              <a:solidFill>
                <a:srgbClr val="D0D0D0"/>
              </a:solidFill>
            </a:ln>
          </p:spPr>
        </p:pic>
        <p:sp>
          <p:nvSpPr>
            <p:cNvPr id="43" name="TextBox 70">
              <a:extLst>
                <a:ext uri="{FF2B5EF4-FFF2-40B4-BE49-F238E27FC236}">
                  <a16:creationId xmlns:a16="http://schemas.microsoft.com/office/drawing/2014/main" id="{9530902D-E7AB-40A3-A3FF-BF9E9A33C311}"/>
                </a:ext>
              </a:extLst>
            </p:cNvPr>
            <p:cNvSpPr txBox="1">
              <a:spLocks/>
            </p:cNvSpPr>
            <p:nvPr/>
          </p:nvSpPr>
          <p:spPr>
            <a:xfrm>
              <a:off x="2646666" y="3177484"/>
              <a:ext cx="14216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 sz="1600" b="0" i="0" u="none" strike="noStrike" kern="1200" cap="none" spc="0" normalizeH="0" baseline="0" dirty="0">
                  <a:ln>
                    <a:noFill/>
                  </a:ln>
                  <a:solidFill>
                    <a:srgbClr val="000000"/>
                  </a:solidFill>
                  <a:effectLst/>
                  <a:uLnTx/>
                  <a:uFillTx/>
                  <a:latin typeface="Arial"/>
                  <a:ea typeface="+mn-ea"/>
                  <a:cs typeface="Arial" panose="020B0604020202020204" pitchFamily="34" charset="0"/>
                </a:rPr>
                <a:t>Qatar</a:t>
              </a:r>
            </a:p>
          </p:txBody>
        </p:sp>
        <p:pic>
          <p:nvPicPr>
            <p:cNvPr id="44" name="Picture 83">
              <a:extLst>
                <a:ext uri="{FF2B5EF4-FFF2-40B4-BE49-F238E27FC236}">
                  <a16:creationId xmlns:a16="http://schemas.microsoft.com/office/drawing/2014/main" id="{22FACF50-5973-45DA-AD97-C33F02282F7D}"/>
                </a:ext>
              </a:extLst>
            </p:cNvPr>
            <p:cNvPicPr>
              <a:picLocks/>
            </p:cNvPicPr>
            <p:nvPr/>
          </p:nvPicPr>
          <p:blipFill>
            <a:blip r:embed="rId19"/>
            <a:stretch>
              <a:fillRect/>
            </a:stretch>
          </p:blipFill>
          <p:spPr>
            <a:xfrm>
              <a:off x="2285647" y="3222713"/>
              <a:ext cx="274320" cy="187960"/>
            </a:xfrm>
            <a:prstGeom prst="rect">
              <a:avLst/>
            </a:prstGeom>
            <a:ln w="6350">
              <a:solidFill>
                <a:srgbClr val="D0D0D0"/>
              </a:solidFill>
            </a:ln>
          </p:spPr>
        </p:pic>
        <p:sp>
          <p:nvSpPr>
            <p:cNvPr id="45" name="TextBox 67">
              <a:extLst>
                <a:ext uri="{FF2B5EF4-FFF2-40B4-BE49-F238E27FC236}">
                  <a16:creationId xmlns:a16="http://schemas.microsoft.com/office/drawing/2014/main" id="{C78B0E30-A38E-4A6B-9486-9F0F1FFF0EA1}"/>
                </a:ext>
              </a:extLst>
            </p:cNvPr>
            <p:cNvSpPr txBox="1">
              <a:spLocks/>
            </p:cNvSpPr>
            <p:nvPr/>
          </p:nvSpPr>
          <p:spPr>
            <a:xfrm>
              <a:off x="1374565" y="3209650"/>
              <a:ext cx="76097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 sz="1600" b="0" i="0" u="none" strike="noStrike" kern="1200" cap="none" spc="0" normalizeH="0" baseline="0" dirty="0">
                  <a:ln>
                    <a:noFill/>
                  </a:ln>
                  <a:solidFill>
                    <a:srgbClr val="000000"/>
                  </a:solidFill>
                  <a:effectLst/>
                  <a:uLnTx/>
                  <a:uFillTx/>
                  <a:latin typeface="Arial"/>
                  <a:ea typeface="+mn-ea"/>
                  <a:cs typeface="Arial" panose="020B0604020202020204" pitchFamily="34" charset="0"/>
                </a:rPr>
                <a:t>Portugal</a:t>
              </a:r>
            </a:p>
          </p:txBody>
        </p:sp>
        <p:pic>
          <p:nvPicPr>
            <p:cNvPr id="46" name="Picture 80">
              <a:extLst>
                <a:ext uri="{FF2B5EF4-FFF2-40B4-BE49-F238E27FC236}">
                  <a16:creationId xmlns:a16="http://schemas.microsoft.com/office/drawing/2014/main" id="{FEBD1FFC-C201-4803-A869-ACFBAB8CF8BA}"/>
                </a:ext>
              </a:extLst>
            </p:cNvPr>
            <p:cNvPicPr>
              <a:picLocks/>
            </p:cNvPicPr>
            <p:nvPr/>
          </p:nvPicPr>
          <p:blipFill>
            <a:blip r:embed="rId20"/>
            <a:stretch>
              <a:fillRect/>
            </a:stretch>
          </p:blipFill>
          <p:spPr>
            <a:xfrm>
              <a:off x="1049839" y="3238780"/>
              <a:ext cx="274320" cy="187960"/>
            </a:xfrm>
            <a:prstGeom prst="rect">
              <a:avLst/>
            </a:prstGeom>
            <a:ln w="6350">
              <a:solidFill>
                <a:srgbClr val="D0D0D0"/>
              </a:solidFill>
            </a:ln>
          </p:spPr>
        </p:pic>
      </p:grpSp>
      <p:grpSp>
        <p:nvGrpSpPr>
          <p:cNvPr id="47" name="Group 38">
            <a:extLst>
              <a:ext uri="{FF2B5EF4-FFF2-40B4-BE49-F238E27FC236}">
                <a16:creationId xmlns:a16="http://schemas.microsoft.com/office/drawing/2014/main" id="{F7D2C117-3853-4C50-A360-386DDA13B1FB}"/>
              </a:ext>
            </a:extLst>
          </p:cNvPr>
          <p:cNvGrpSpPr/>
          <p:nvPr/>
        </p:nvGrpSpPr>
        <p:grpSpPr>
          <a:xfrm>
            <a:off x="948700" y="4260238"/>
            <a:ext cx="1646708" cy="350617"/>
            <a:chOff x="1049839" y="4001914"/>
            <a:chExt cx="1085704" cy="246221"/>
          </a:xfrm>
        </p:grpSpPr>
        <p:sp>
          <p:nvSpPr>
            <p:cNvPr id="48" name="TextBox 71">
              <a:extLst>
                <a:ext uri="{FF2B5EF4-FFF2-40B4-BE49-F238E27FC236}">
                  <a16:creationId xmlns:a16="http://schemas.microsoft.com/office/drawing/2014/main" id="{D46B1FAC-81E3-4F13-9452-B197AEE553EE}"/>
                </a:ext>
              </a:extLst>
            </p:cNvPr>
            <p:cNvSpPr txBox="1">
              <a:spLocks/>
            </p:cNvSpPr>
            <p:nvPr/>
          </p:nvSpPr>
          <p:spPr>
            <a:xfrm>
              <a:off x="1374565" y="4001914"/>
              <a:ext cx="76097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 sz="1600" b="0" i="0" u="none" strike="noStrike" kern="1200" cap="none" spc="0" normalizeH="0" baseline="0" dirty="0">
                  <a:ln>
                    <a:noFill/>
                  </a:ln>
                  <a:solidFill>
                    <a:srgbClr val="000000"/>
                  </a:solidFill>
                  <a:effectLst/>
                  <a:uLnTx/>
                  <a:uFillTx/>
                  <a:latin typeface="Arial"/>
                  <a:ea typeface="+mn-ea"/>
                  <a:cs typeface="Arial" panose="020B0604020202020204" pitchFamily="34" charset="0"/>
                </a:rPr>
                <a:t>États-Unis</a:t>
              </a:r>
            </a:p>
          </p:txBody>
        </p:sp>
        <p:pic>
          <p:nvPicPr>
            <p:cNvPr id="49" name="Picture 84">
              <a:extLst>
                <a:ext uri="{FF2B5EF4-FFF2-40B4-BE49-F238E27FC236}">
                  <a16:creationId xmlns:a16="http://schemas.microsoft.com/office/drawing/2014/main" id="{26BCAEBF-0538-4A8B-9692-494B56841779}"/>
                </a:ext>
              </a:extLst>
            </p:cNvPr>
            <p:cNvPicPr>
              <a:picLocks/>
            </p:cNvPicPr>
            <p:nvPr/>
          </p:nvPicPr>
          <p:blipFill>
            <a:blip r:embed="rId21"/>
            <a:stretch>
              <a:fillRect/>
            </a:stretch>
          </p:blipFill>
          <p:spPr>
            <a:xfrm>
              <a:off x="1049839" y="4031044"/>
              <a:ext cx="214096" cy="158671"/>
            </a:xfrm>
            <a:prstGeom prst="rect">
              <a:avLst/>
            </a:prstGeom>
            <a:ln w="6350">
              <a:solidFill>
                <a:srgbClr val="D0D0D0"/>
              </a:solidFill>
            </a:ln>
          </p:spPr>
        </p:pic>
      </p:grpSp>
      <p:sp>
        <p:nvSpPr>
          <p:cNvPr id="50" name="TextBox 85">
            <a:extLst>
              <a:ext uri="{FF2B5EF4-FFF2-40B4-BE49-F238E27FC236}">
                <a16:creationId xmlns:a16="http://schemas.microsoft.com/office/drawing/2014/main" id="{F85A5673-91CD-4088-A905-454F73CFD0C5}"/>
              </a:ext>
            </a:extLst>
          </p:cNvPr>
          <p:cNvSpPr txBox="1">
            <a:spLocks/>
          </p:cNvSpPr>
          <p:nvPr/>
        </p:nvSpPr>
        <p:spPr>
          <a:xfrm>
            <a:off x="1049839" y="5715595"/>
            <a:ext cx="4512761"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fr" sz="1600" b="0" i="0" u="none" strike="noStrike" kern="1200" cap="none" spc="0" normalizeH="0" baseline="0" dirty="0">
                <a:ln>
                  <a:noFill/>
                </a:ln>
                <a:solidFill>
                  <a:srgbClr val="000000"/>
                </a:solidFill>
                <a:effectLst/>
                <a:uLnTx/>
                <a:uFillTx/>
                <a:latin typeface="Arial"/>
                <a:ea typeface="Roboto"/>
                <a:cs typeface="Poppins"/>
              </a:rPr>
              <a:t>Pas de données sur l’EV des vaccins inactivés</a:t>
            </a:r>
          </a:p>
        </p:txBody>
      </p:sp>
      <p:sp>
        <p:nvSpPr>
          <p:cNvPr id="51" name="TextBox 86">
            <a:extLst>
              <a:ext uri="{FF2B5EF4-FFF2-40B4-BE49-F238E27FC236}">
                <a16:creationId xmlns:a16="http://schemas.microsoft.com/office/drawing/2014/main" id="{A5B15F05-29FF-416A-BB61-F0552600606B}"/>
              </a:ext>
            </a:extLst>
          </p:cNvPr>
          <p:cNvSpPr txBox="1">
            <a:spLocks/>
          </p:cNvSpPr>
          <p:nvPr/>
        </p:nvSpPr>
        <p:spPr>
          <a:xfrm>
            <a:off x="5834050" y="5408622"/>
            <a:ext cx="5872314"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lgn="l" rtl="0">
              <a:buClr>
                <a:srgbClr val="000000"/>
              </a:buClr>
              <a:buFont typeface="Arial" panose="020B0604020202020204" pitchFamily="34" charset="0"/>
              <a:buChar char="•"/>
              <a:defRPr/>
            </a:pPr>
            <a:r>
              <a:rPr kumimoji="0" lang="fr" sz="1200" b="0" i="0" u="none" strike="noStrike" kern="1200" cap="none" spc="0" normalizeH="0" baseline="0" dirty="0">
                <a:ln>
                  <a:noFill/>
                </a:ln>
                <a:effectLst/>
                <a:uLnTx/>
                <a:uFillTx/>
                <a:latin typeface="+mj-lt"/>
                <a:ea typeface="+mn-ea"/>
                <a:cs typeface="Arial" panose="020B0604020202020204" pitchFamily="34" charset="0"/>
              </a:rPr>
              <a:t>Données minimales pour certaines estimations d’EV avec un grand IC</a:t>
            </a:r>
          </a:p>
          <a:p>
            <a:pPr marL="171450" indent="-171450" algn="l" rtl="0">
              <a:buClr>
                <a:srgbClr val="000000"/>
              </a:buClr>
              <a:buFont typeface="Arial" panose="020B0604020202020204" pitchFamily="34" charset="0"/>
              <a:buChar char="•"/>
              <a:defRPr/>
            </a:pPr>
            <a:r>
              <a:rPr kumimoji="0" lang="fr" sz="1200" b="0" i="0" u="none" strike="noStrike" kern="1200" cap="none" spc="0" normalizeH="0" baseline="0" dirty="0">
                <a:ln>
                  <a:noFill/>
                </a:ln>
                <a:effectLst/>
                <a:uLnTx/>
                <a:uFillTx/>
                <a:latin typeface="+mj-lt"/>
                <a:ea typeface="+mn-ea"/>
                <a:cs typeface="Arial" panose="020B0604020202020204" pitchFamily="34" charset="0"/>
              </a:rPr>
              <a:t>Les premiers cas d’infection par le variant Omicron pourraient avoir un profil de risque différent</a:t>
            </a:r>
          </a:p>
          <a:p>
            <a:pPr marL="171450" indent="-171450" algn="l" rtl="0">
              <a:buClr>
                <a:srgbClr val="000000"/>
              </a:buClr>
              <a:buFont typeface="Arial" panose="020B0604020202020204" pitchFamily="34" charset="0"/>
              <a:buChar char="•"/>
              <a:defRPr/>
            </a:pPr>
            <a:r>
              <a:rPr kumimoji="0" lang="fr" sz="1200" b="0" i="0" u="none" strike="noStrike" kern="1200" cap="none" spc="0" normalizeH="0" baseline="0" dirty="0">
                <a:ln>
                  <a:noFill/>
                </a:ln>
                <a:effectLst/>
                <a:uLnTx/>
                <a:uFillTx/>
                <a:latin typeface="+mj-lt"/>
                <a:ea typeface="+mn-ea"/>
                <a:cs typeface="Arial" panose="020B0604020202020204" pitchFamily="34" charset="0"/>
              </a:rPr>
              <a:t>Confusion résiduelle </a:t>
            </a:r>
          </a:p>
          <a:p>
            <a:pPr marL="171450" indent="-171450" algn="l" rtl="0">
              <a:buClr>
                <a:srgbClr val="000000"/>
              </a:buClr>
              <a:buFont typeface="Arial" panose="020B0604020202020204" pitchFamily="34" charset="0"/>
              <a:buChar char="•"/>
              <a:defRPr/>
            </a:pPr>
            <a:r>
              <a:rPr kumimoji="0" lang="fr" sz="1200" b="0" i="0" u="none" strike="noStrike" kern="1200" cap="none" spc="0" normalizeH="0" baseline="0" dirty="0">
                <a:ln>
                  <a:noFill/>
                </a:ln>
                <a:effectLst/>
                <a:uLnTx/>
                <a:uFillTx/>
                <a:latin typeface="+mj-lt"/>
                <a:ea typeface="+mn-ea"/>
                <a:cs typeface="Arial" panose="020B0604020202020204" pitchFamily="34" charset="0"/>
              </a:rPr>
              <a:t>Les maladies graves peuvent inclure les personnes infectées accidentellement par le variant Omicron plutôt que celles dues au variant Omicron</a:t>
            </a:r>
            <a:endParaRPr kumimoji="0" lang="fr" sz="12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p:txBody>
      </p:sp>
      <p:sp>
        <p:nvSpPr>
          <p:cNvPr id="60" name="Rectángulo 59">
            <a:extLst>
              <a:ext uri="{FF2B5EF4-FFF2-40B4-BE49-F238E27FC236}">
                <a16:creationId xmlns:a16="http://schemas.microsoft.com/office/drawing/2014/main" id="{F7667DF9-3A8F-44F1-8F1C-5D6564E54063}"/>
              </a:ext>
            </a:extLst>
          </p:cNvPr>
          <p:cNvSpPr/>
          <p:nvPr/>
        </p:nvSpPr>
        <p:spPr>
          <a:xfrm>
            <a:off x="5819774" y="1915277"/>
            <a:ext cx="5886590" cy="30454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rtl="0">
              <a:spcBef>
                <a:spcPts val="500"/>
              </a:spcBef>
              <a:spcAft>
                <a:spcPts val="600"/>
              </a:spcAft>
              <a:buClr>
                <a:prstClr val="black"/>
              </a:buClr>
              <a:buSzPct val="100000"/>
              <a:defRPr/>
            </a:pPr>
            <a:r>
              <a:rPr kumimoji="0" lang="fr" sz="1100" b="1" i="0" u="sng"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Série primaire : </a:t>
            </a:r>
          </a:p>
          <a:p>
            <a:pPr marL="695326" lvl="2" indent="-342900" algn="l" rtl="0">
              <a:spcBef>
                <a:spcPts val="500"/>
              </a:spcBef>
              <a:spcAft>
                <a:spcPts val="600"/>
              </a:spcAft>
              <a:buClr>
                <a:prstClr val="black"/>
              </a:buClr>
              <a:buSzPct val="100000"/>
              <a:buFont typeface="Arial" panose="020B0604020202020204" pitchFamily="34" charset="0"/>
              <a:buChar char="•"/>
              <a:tabLst>
                <a:tab pos="1074738" algn="l"/>
              </a:tabLst>
              <a:defRPr/>
            </a:pPr>
            <a:r>
              <a:rPr kumimoji="0" lang="fr" sz="11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Par rapport au variant Delta, efficacité vaccinale (EV) plus faible de la série primaire contre les infections, les maladies et les hospitalisations </a:t>
            </a:r>
          </a:p>
          <a:p>
            <a:pPr marL="695326" lvl="2" indent="-342900" algn="l" rtl="0">
              <a:spcBef>
                <a:spcPts val="500"/>
              </a:spcBef>
              <a:spcAft>
                <a:spcPts val="600"/>
              </a:spcAft>
              <a:buClr>
                <a:prstClr val="black"/>
              </a:buClr>
              <a:buSzPct val="100000"/>
              <a:buFont typeface="Arial" panose="020B0604020202020204" pitchFamily="34" charset="0"/>
              <a:buChar char="•"/>
              <a:tabLst>
                <a:tab pos="1074738" algn="l"/>
              </a:tabLst>
              <a:defRPr/>
            </a:pPr>
            <a:r>
              <a:rPr kumimoji="0" lang="fr" sz="11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L’EV de la série primaire contre l’infection et la maladie diminue avec le temps jusqu’à atteindre des niveaux d’efficacité négligeables entre 3 et 6 mois environ </a:t>
            </a:r>
          </a:p>
          <a:p>
            <a:pPr marL="695326" lvl="2" indent="-342900" algn="l" rtl="0">
              <a:spcBef>
                <a:spcPts val="500"/>
              </a:spcBef>
              <a:spcAft>
                <a:spcPts val="600"/>
              </a:spcAft>
              <a:buClr>
                <a:prstClr val="black"/>
              </a:buClr>
              <a:buSzPct val="100000"/>
              <a:buFont typeface="Arial" panose="020B0604020202020204" pitchFamily="34" charset="0"/>
              <a:buChar char="•"/>
              <a:tabLst>
                <a:tab pos="1074738" algn="l"/>
              </a:tabLst>
              <a:defRPr/>
            </a:pPr>
            <a:r>
              <a:rPr kumimoji="0" lang="fr" sz="11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L’EV de la série primaire contre les hospitalisations/maladies graves semble diminuer avec le temps, mais l’intervalle de confiance (IC) est important. Maintenu au-dessus de 50 % </a:t>
            </a:r>
          </a:p>
          <a:p>
            <a:pPr marL="0" lvl="1" algn="l" rtl="0">
              <a:spcBef>
                <a:spcPts val="500"/>
              </a:spcBef>
              <a:spcAft>
                <a:spcPts val="600"/>
              </a:spcAft>
              <a:buClr>
                <a:prstClr val="black"/>
              </a:buClr>
              <a:buSzPct val="100000"/>
              <a:defRPr/>
            </a:pPr>
            <a:r>
              <a:rPr kumimoji="0" lang="fr" sz="1100" b="1" i="0" u="sng"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Dose de rappel : </a:t>
            </a:r>
          </a:p>
          <a:p>
            <a:pPr marL="695326" lvl="2" indent="-342900" algn="l" rtl="0">
              <a:spcBef>
                <a:spcPts val="500"/>
              </a:spcBef>
              <a:spcAft>
                <a:spcPts val="600"/>
              </a:spcAft>
              <a:buClr>
                <a:prstClr val="black"/>
              </a:buClr>
              <a:buSzPct val="100000"/>
              <a:buFont typeface="Arial" panose="020B0604020202020204" pitchFamily="34" charset="0"/>
              <a:buChar char="•"/>
              <a:tabLst>
                <a:tab pos="1074738" algn="l"/>
              </a:tabLst>
              <a:defRPr/>
            </a:pPr>
            <a:r>
              <a:rPr kumimoji="0" lang="fr" sz="11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La dose de rappel améliore l’EV contre toutes les issues, mais toujours moins qu’avec le variant Delta, et les premières preuves indiquent un déclin potentiel </a:t>
            </a:r>
          </a:p>
          <a:p>
            <a:pPr marL="695326" lvl="2" indent="-342900" algn="l" rtl="0">
              <a:spcBef>
                <a:spcPts val="500"/>
              </a:spcBef>
              <a:spcAft>
                <a:spcPts val="600"/>
              </a:spcAft>
              <a:buClr>
                <a:prstClr val="black"/>
              </a:buClr>
              <a:buSzPct val="100000"/>
              <a:buFont typeface="Arial" panose="020B0604020202020204" pitchFamily="34" charset="0"/>
              <a:buChar char="•"/>
              <a:tabLst>
                <a:tab pos="1074738" algn="l"/>
              </a:tabLst>
              <a:defRPr/>
            </a:pPr>
            <a:r>
              <a:rPr kumimoji="0" lang="fr" sz="11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EV de la dose de rappel contre les hospitalisations/formes graves ~80-90 %</a:t>
            </a:r>
            <a:endParaRPr lang="fr" sz="1600" dirty="0"/>
          </a:p>
        </p:txBody>
      </p:sp>
      <p:sp>
        <p:nvSpPr>
          <p:cNvPr id="61" name="TextBox 94">
            <a:extLst>
              <a:ext uri="{FF2B5EF4-FFF2-40B4-BE49-F238E27FC236}">
                <a16:creationId xmlns:a16="http://schemas.microsoft.com/office/drawing/2014/main" id="{E4288B67-2992-4AD2-A950-17AE0CF3F819}"/>
              </a:ext>
            </a:extLst>
          </p:cNvPr>
          <p:cNvSpPr txBox="1">
            <a:spLocks/>
          </p:cNvSpPr>
          <p:nvPr/>
        </p:nvSpPr>
        <p:spPr>
          <a:xfrm>
            <a:off x="5819774" y="4998650"/>
            <a:ext cx="5886590" cy="307777"/>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2000" b="1" i="0" u="none" strike="noStrike" kern="1200" cap="none" spc="0" normalizeH="0" baseline="0">
                <a:ln>
                  <a:noFill/>
                </a:ln>
                <a:solidFill>
                  <a:srgbClr val="082F3B"/>
                </a:solidFill>
                <a:effectLst/>
                <a:uLnTx/>
                <a:uFillTx/>
                <a:latin typeface="+mj-lt"/>
                <a:ea typeface="+mn-ea"/>
                <a:cs typeface="Arial" panose="020B0604020202020204" pitchFamily="34" charset="0"/>
              </a:rPr>
              <a:t>Limites</a:t>
            </a:r>
          </a:p>
        </p:txBody>
      </p:sp>
      <p:cxnSp>
        <p:nvCxnSpPr>
          <p:cNvPr id="62" name="Straight Connector 100">
            <a:extLst>
              <a:ext uri="{FF2B5EF4-FFF2-40B4-BE49-F238E27FC236}">
                <a16:creationId xmlns:a16="http://schemas.microsoft.com/office/drawing/2014/main" id="{18E15D89-31B2-49AB-952B-D984E4E90929}"/>
              </a:ext>
            </a:extLst>
          </p:cNvPr>
          <p:cNvCxnSpPr>
            <a:cxnSpLocks/>
          </p:cNvCxnSpPr>
          <p:nvPr/>
        </p:nvCxnSpPr>
        <p:spPr>
          <a:xfrm>
            <a:off x="5819774" y="5344526"/>
            <a:ext cx="5886590" cy="0"/>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743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E2198F4-A12A-42E7-961D-9073832D550E}"/>
              </a:ext>
            </a:extLst>
          </p:cNvPr>
          <p:cNvSpPr>
            <a:spLocks noGrp="1"/>
          </p:cNvSpPr>
          <p:nvPr>
            <p:ph type="sldNum" sz="quarter" idx="16"/>
          </p:nvPr>
        </p:nvSpPr>
        <p:spPr/>
        <p:txBody>
          <a:bodyPr/>
          <a:lstStyle/>
          <a:p>
            <a:pPr algn="r" rtl="0"/>
            <a:fld id="{A74CE0EA-F3B5-4684-BA10-C594598FDB9C}" type="slidenum">
              <a:rPr/>
              <a:pPr/>
              <a:t>16</a:t>
            </a:fld>
            <a:endParaRPr lang="fr" noProof="0"/>
          </a:p>
        </p:txBody>
      </p:sp>
      <p:sp>
        <p:nvSpPr>
          <p:cNvPr id="6" name="Título 5">
            <a:extLst>
              <a:ext uri="{FF2B5EF4-FFF2-40B4-BE49-F238E27FC236}">
                <a16:creationId xmlns:a16="http://schemas.microsoft.com/office/drawing/2014/main" id="{38576154-CE42-431A-A0A2-0A778DAD1D32}"/>
              </a:ext>
            </a:extLst>
          </p:cNvPr>
          <p:cNvSpPr>
            <a:spLocks noGrp="1"/>
          </p:cNvSpPr>
          <p:nvPr>
            <p:ph type="title"/>
          </p:nvPr>
        </p:nvSpPr>
        <p:spPr>
          <a:xfrm>
            <a:off x="426632" y="292646"/>
            <a:ext cx="10022349" cy="720000"/>
          </a:xfrm>
        </p:spPr>
        <p:txBody>
          <a:bodyPr/>
          <a:lstStyle/>
          <a:p>
            <a:pPr algn="l" rtl="0"/>
            <a:r>
              <a:rPr lang="fr" sz="2000" b="1" i="0" u="none" baseline="0" dirty="0"/>
              <a:t>La protection offerte par la série primaire du vaccin contre la COVID-19 diminue avec le temps, en particulier contre les infections et les maladies symptomatiques (2/3)</a:t>
            </a:r>
          </a:p>
        </p:txBody>
      </p:sp>
      <p:sp>
        <p:nvSpPr>
          <p:cNvPr id="8" name="Text Placeholder 6">
            <a:extLst>
              <a:ext uri="{FF2B5EF4-FFF2-40B4-BE49-F238E27FC236}">
                <a16:creationId xmlns:a16="http://schemas.microsoft.com/office/drawing/2014/main" id="{49989E17-BD9F-4E07-8131-9C1A7540C927}"/>
              </a:ext>
            </a:extLst>
          </p:cNvPr>
          <p:cNvSpPr txBox="1">
            <a:spLocks/>
          </p:cNvSpPr>
          <p:nvPr/>
        </p:nvSpPr>
        <p:spPr bwMode="invGray">
          <a:xfrm>
            <a:off x="327494" y="6400113"/>
            <a:ext cx="11226800" cy="492443"/>
          </a:xfrm>
          <a:prstGeom prst="rect">
            <a:avLst/>
          </a:prstGeom>
          <a:noFill/>
        </p:spPr>
        <p:txBody>
          <a:bodyPr vert="horz" wrap="square" lIns="18000" tIns="0" rIns="18000" bIns="0" rtlCol="0" anchor="t">
            <a:sp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8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00000"/>
              </a:lnSpc>
              <a:spcBef>
                <a:spcPts val="0"/>
              </a:spcBef>
              <a:spcAft>
                <a:spcPts val="0"/>
              </a:spcAft>
              <a:buClrTx/>
              <a:buSzTx/>
              <a:defRPr/>
            </a:pPr>
            <a:r>
              <a:rPr lang="fr" b="0" i="0" u="none" baseline="0">
                <a:solidFill>
                  <a:prstClr val="black"/>
                </a:solidFill>
                <a:latin typeface="Ebrima" panose="02000000000000000000" pitchFamily="2" charset="0"/>
                <a:ea typeface="Ebrima" panose="02000000000000000000" pitchFamily="2" charset="0"/>
                <a:cs typeface="Ebrima" panose="02000000000000000000" pitchFamily="2" charset="0"/>
                <a:hlinkClick r:id="rId2"/>
              </a:rPr>
              <a:t>https://www.who.int/publications/m/item/weekly-epidemiological-update-on-covid-19---22-february-2022</a:t>
            </a:r>
            <a:r>
              <a:rPr lang="fr" b="0" i="0" u="none" baseline="0">
                <a:solidFill>
                  <a:prstClr val="black"/>
                </a:solidFill>
                <a:latin typeface="Ebrima" panose="02000000000000000000" pitchFamily="2" charset="0"/>
                <a:ea typeface="Ebrima" panose="02000000000000000000" pitchFamily="2" charset="0"/>
                <a:cs typeface="Ebrima" panose="02000000000000000000" pitchFamily="2" charset="0"/>
              </a:rPr>
              <a:t> </a:t>
            </a:r>
          </a:p>
          <a:p>
            <a:pPr algn="l" rtl="0">
              <a:lnSpc>
                <a:spcPct val="100000"/>
              </a:lnSpc>
              <a:spcBef>
                <a:spcPts val="0"/>
              </a:spcBef>
              <a:spcAft>
                <a:spcPts val="0"/>
              </a:spcAft>
              <a:buClrTx/>
              <a:buSzTx/>
              <a:defRPr/>
            </a:pPr>
            <a:r>
              <a:rPr lang="fr" b="1" i="0" u="none" baseline="0">
                <a:latin typeface="Ebrima" panose="02000000000000000000" pitchFamily="2" charset="0"/>
                <a:ea typeface="Ebrima" panose="02000000000000000000" pitchFamily="2" charset="0"/>
                <a:cs typeface="Ebrima" panose="02000000000000000000" pitchFamily="2" charset="0"/>
              </a:rPr>
              <a:t>Données sur la COVID-19. </a:t>
            </a:r>
            <a:r>
              <a:rPr lang="fr" b="0" i="0" u="none" baseline="0">
                <a:latin typeface="Ebrima" panose="02000000000000000000" pitchFamily="2" charset="0"/>
                <a:ea typeface="Ebrima" panose="02000000000000000000" pitchFamily="2" charset="0"/>
                <a:cs typeface="Ebrima" panose="02000000000000000000" pitchFamily="2" charset="0"/>
              </a:rPr>
              <a:t>VIEW-hub par IVAC</a:t>
            </a:r>
            <a:r>
              <a:rPr lang="fr" b="1" i="0" u="none" baseline="0">
                <a:latin typeface="Ebrima" panose="02000000000000000000" pitchFamily="2" charset="0"/>
                <a:ea typeface="Ebrima" panose="02000000000000000000" pitchFamily="2" charset="0"/>
                <a:cs typeface="Ebrima" panose="02000000000000000000" pitchFamily="2" charset="0"/>
              </a:rPr>
              <a:t>. </a:t>
            </a:r>
            <a:r>
              <a:rPr lang="fr" b="0" i="0" u="none" baseline="0">
                <a:latin typeface="Ebrima" panose="02000000000000000000" pitchFamily="2" charset="0"/>
                <a:ea typeface="Ebrima" panose="02000000000000000000" pitchFamily="2" charset="0"/>
                <a:cs typeface="Ebrima" panose="02000000000000000000" pitchFamily="2" charset="0"/>
                <a:hlinkClick r:id="rId3"/>
              </a:rPr>
              <a:t>https://view-hub.org/covid-19/effectiveness-studies</a:t>
            </a:r>
            <a:r>
              <a:rPr lang="fr" b="0" i="0" u="none" baseline="0">
                <a:latin typeface="Ebrima" panose="02000000000000000000" pitchFamily="2" charset="0"/>
                <a:ea typeface="Ebrima" panose="02000000000000000000" pitchFamily="2" charset="0"/>
                <a:cs typeface="Ebrima" panose="02000000000000000000" pitchFamily="2" charset="0"/>
              </a:rPr>
              <a:t> </a:t>
            </a:r>
          </a:p>
          <a:p>
            <a:pPr algn="l" rtl="0">
              <a:lnSpc>
                <a:spcPct val="100000"/>
              </a:lnSpc>
              <a:spcBef>
                <a:spcPts val="0"/>
              </a:spcBef>
              <a:spcAft>
                <a:spcPts val="0"/>
              </a:spcAft>
              <a:buClrTx/>
              <a:buSzTx/>
              <a:defRPr/>
            </a:pPr>
            <a:r>
              <a:rPr lang="fr" b="0" i="0" u="none" baseline="0">
                <a:latin typeface="Ebrima" panose="02000000000000000000" pitchFamily="2" charset="0"/>
                <a:ea typeface="Ebrima" panose="02000000000000000000" pitchFamily="2" charset="0"/>
                <a:cs typeface="Ebrima" panose="02000000000000000000" pitchFamily="2" charset="0"/>
              </a:rPr>
              <a:t>Remarque : </a:t>
            </a:r>
            <a:r>
              <a:rPr kumimoji="0" lang="fr" sz="800" b="0" i="0" u="none" strike="noStrike" kern="0" cap="none" spc="0" normalizeH="0" baseline="0">
                <a:ln>
                  <a:noFill/>
                </a:ln>
                <a:solidFill>
                  <a:srgbClr val="000000"/>
                </a:solidFill>
                <a:effectLst/>
                <a:uLnTx/>
                <a:uFillTx/>
                <a:cs typeface="Arial" panose="020B0604020202020204" pitchFamily="34" charset="0"/>
              </a:rPr>
              <a:t>1. Lorsque plusieurs études s’appliquent à cette catégorie, une fourchette est affichée</a:t>
            </a:r>
            <a:endParaRPr kumimoji="0" lang="fr" sz="800" b="0" i="0" u="none" strike="noStrike" kern="0" cap="none" spc="0" normalizeH="0" baseline="0" noProof="0">
              <a:ln>
                <a:noFill/>
              </a:ln>
              <a:solidFill>
                <a:srgbClr val="000000"/>
              </a:solidFill>
              <a:effectLst/>
              <a:uLnTx/>
              <a:uFillTx/>
              <a:cs typeface="Arial" panose="020B0604020202020204" pitchFamily="34" charset="0"/>
            </a:endParaRPr>
          </a:p>
          <a:p>
            <a:pPr algn="l" rtl="0">
              <a:lnSpc>
                <a:spcPct val="100000"/>
              </a:lnSpc>
              <a:spcBef>
                <a:spcPts val="0"/>
              </a:spcBef>
              <a:spcAft>
                <a:spcPts val="0"/>
              </a:spcAft>
              <a:buClrTx/>
              <a:buSzTx/>
              <a:defRPr/>
            </a:pPr>
            <a:endParaRPr lang="fr">
              <a:solidFill>
                <a:prstClr val="black"/>
              </a:solidFill>
              <a:latin typeface="Ebrima" panose="02000000000000000000" pitchFamily="2" charset="0"/>
              <a:ea typeface="Ebrima" panose="02000000000000000000" pitchFamily="2" charset="0"/>
              <a:cs typeface="Ebrima" panose="02000000000000000000" pitchFamily="2" charset="0"/>
            </a:endParaRPr>
          </a:p>
        </p:txBody>
      </p:sp>
      <p:sp>
        <p:nvSpPr>
          <p:cNvPr id="117" name="TextBox 5">
            <a:extLst>
              <a:ext uri="{FF2B5EF4-FFF2-40B4-BE49-F238E27FC236}">
                <a16:creationId xmlns:a16="http://schemas.microsoft.com/office/drawing/2014/main" id="{0BD9B60C-BE51-491F-A101-05547BDDD3CE}"/>
              </a:ext>
            </a:extLst>
          </p:cNvPr>
          <p:cNvSpPr txBox="1">
            <a:spLocks/>
          </p:cNvSpPr>
          <p:nvPr/>
        </p:nvSpPr>
        <p:spPr>
          <a:xfrm>
            <a:off x="3744838" y="2238079"/>
            <a:ext cx="1300939" cy="184151"/>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00" b="1" i="0" u="none" strike="noStrike" kern="0" cap="none" spc="0" normalizeH="0" baseline="0">
                <a:ln>
                  <a:noFill/>
                </a:ln>
                <a:solidFill>
                  <a:srgbClr val="082F3B"/>
                </a:solidFill>
                <a:effectLst/>
                <a:uLnTx/>
                <a:uFillTx/>
                <a:cs typeface="Arial" panose="020B0604020202020204" pitchFamily="34" charset="0"/>
              </a:rPr>
              <a:t>&gt; 3 mois</a:t>
            </a:r>
          </a:p>
        </p:txBody>
      </p:sp>
      <p:cxnSp>
        <p:nvCxnSpPr>
          <p:cNvPr id="118" name="Straight Connector 6">
            <a:extLst>
              <a:ext uri="{FF2B5EF4-FFF2-40B4-BE49-F238E27FC236}">
                <a16:creationId xmlns:a16="http://schemas.microsoft.com/office/drawing/2014/main" id="{E9FAFB7D-1A03-4B2D-8C03-2D4293C95F14}"/>
              </a:ext>
            </a:extLst>
          </p:cNvPr>
          <p:cNvCxnSpPr>
            <a:cxnSpLocks/>
          </p:cNvCxnSpPr>
          <p:nvPr/>
        </p:nvCxnSpPr>
        <p:spPr>
          <a:xfrm>
            <a:off x="3744838" y="2460330"/>
            <a:ext cx="1300939" cy="0"/>
          </a:xfrm>
          <a:prstGeom prst="line">
            <a:avLst/>
          </a:prstGeom>
          <a:noFill/>
          <a:ln w="12700" cap="flat" cmpd="sng" algn="ctr">
            <a:solidFill>
              <a:srgbClr val="082F3B"/>
            </a:solidFill>
            <a:prstDash val="solid"/>
            <a:miter lim="800000"/>
            <a:tailEnd type="none"/>
          </a:ln>
          <a:effectLst/>
        </p:spPr>
      </p:cxnSp>
      <p:sp>
        <p:nvSpPr>
          <p:cNvPr id="120" name="TextBox 8">
            <a:extLst>
              <a:ext uri="{FF2B5EF4-FFF2-40B4-BE49-F238E27FC236}">
                <a16:creationId xmlns:a16="http://schemas.microsoft.com/office/drawing/2014/main" id="{C09BC81C-D0B5-40BF-AA36-AE592E7FE9A8}"/>
              </a:ext>
            </a:extLst>
          </p:cNvPr>
          <p:cNvSpPr txBox="1">
            <a:spLocks/>
          </p:cNvSpPr>
          <p:nvPr/>
        </p:nvSpPr>
        <p:spPr>
          <a:xfrm>
            <a:off x="2302766" y="1935640"/>
            <a:ext cx="2770619" cy="185738"/>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100" b="1" i="0" u="none" strike="noStrike" kern="0" cap="none" spc="0" normalizeH="0" baseline="0">
                <a:ln>
                  <a:noFill/>
                </a:ln>
                <a:solidFill>
                  <a:srgbClr val="082F3B"/>
                </a:solidFill>
                <a:effectLst/>
                <a:uLnTx/>
                <a:uFillTx/>
                <a:cs typeface="Arial" panose="020B0604020202020204" pitchFamily="34" charset="0"/>
              </a:rPr>
              <a:t>EV de la série primaire</a:t>
            </a:r>
          </a:p>
        </p:txBody>
      </p:sp>
      <p:cxnSp>
        <p:nvCxnSpPr>
          <p:cNvPr id="121" name="Straight Connector 9">
            <a:extLst>
              <a:ext uri="{FF2B5EF4-FFF2-40B4-BE49-F238E27FC236}">
                <a16:creationId xmlns:a16="http://schemas.microsoft.com/office/drawing/2014/main" id="{2A2ED270-9CE1-4655-9119-3DFC3D16C4DE}"/>
              </a:ext>
            </a:extLst>
          </p:cNvPr>
          <p:cNvCxnSpPr>
            <a:cxnSpLocks/>
          </p:cNvCxnSpPr>
          <p:nvPr/>
        </p:nvCxnSpPr>
        <p:spPr>
          <a:xfrm>
            <a:off x="2275158" y="2460330"/>
            <a:ext cx="1300939" cy="0"/>
          </a:xfrm>
          <a:prstGeom prst="line">
            <a:avLst/>
          </a:prstGeom>
          <a:noFill/>
          <a:ln w="12700" cap="flat" cmpd="sng" algn="ctr">
            <a:solidFill>
              <a:srgbClr val="082F3B"/>
            </a:solidFill>
            <a:prstDash val="solid"/>
            <a:miter lim="800000"/>
            <a:tailEnd type="none"/>
          </a:ln>
          <a:effectLst/>
        </p:spPr>
      </p:cxnSp>
      <p:sp>
        <p:nvSpPr>
          <p:cNvPr id="122" name="TextBox 10">
            <a:extLst>
              <a:ext uri="{FF2B5EF4-FFF2-40B4-BE49-F238E27FC236}">
                <a16:creationId xmlns:a16="http://schemas.microsoft.com/office/drawing/2014/main" id="{F2274253-2DC5-4226-9D3A-DCC99F7D043C}"/>
              </a:ext>
            </a:extLst>
          </p:cNvPr>
          <p:cNvSpPr txBox="1">
            <a:spLocks/>
          </p:cNvSpPr>
          <p:nvPr/>
        </p:nvSpPr>
        <p:spPr>
          <a:xfrm>
            <a:off x="2275158" y="2238080"/>
            <a:ext cx="1300939" cy="184150"/>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 sz="1000" b="1" i="0" u="none" strike="noStrike" kern="0" cap="none" spc="0" normalizeH="0" baseline="0">
                <a:ln>
                  <a:noFill/>
                </a:ln>
                <a:solidFill>
                  <a:srgbClr val="082F3B"/>
                </a:solidFill>
                <a:effectLst/>
                <a:uLnTx/>
                <a:uFillTx/>
                <a:cs typeface="Arial" panose="020B0604020202020204" pitchFamily="34" charset="0"/>
              </a:rPr>
              <a:t>&lt; 3 mois</a:t>
            </a:r>
          </a:p>
        </p:txBody>
      </p:sp>
      <p:cxnSp>
        <p:nvCxnSpPr>
          <p:cNvPr id="123" name="Straight Connector 13">
            <a:extLst>
              <a:ext uri="{FF2B5EF4-FFF2-40B4-BE49-F238E27FC236}">
                <a16:creationId xmlns:a16="http://schemas.microsoft.com/office/drawing/2014/main" id="{A85851EE-53C9-415A-AB48-697D2CC0A852}"/>
              </a:ext>
            </a:extLst>
          </p:cNvPr>
          <p:cNvCxnSpPr>
            <a:cxnSpLocks/>
          </p:cNvCxnSpPr>
          <p:nvPr/>
        </p:nvCxnSpPr>
        <p:spPr>
          <a:xfrm>
            <a:off x="2275158" y="2158705"/>
            <a:ext cx="2770619" cy="0"/>
          </a:xfrm>
          <a:prstGeom prst="line">
            <a:avLst/>
          </a:prstGeom>
          <a:noFill/>
          <a:ln w="12700" cap="flat" cmpd="sng" algn="ctr">
            <a:solidFill>
              <a:srgbClr val="082F3B"/>
            </a:solidFill>
            <a:prstDash val="solid"/>
            <a:miter lim="800000"/>
            <a:tailEnd type="none"/>
          </a:ln>
          <a:effectLst/>
        </p:spPr>
      </p:cxnSp>
      <p:sp>
        <p:nvSpPr>
          <p:cNvPr id="128" name="TextBox 19">
            <a:extLst>
              <a:ext uri="{FF2B5EF4-FFF2-40B4-BE49-F238E27FC236}">
                <a16:creationId xmlns:a16="http://schemas.microsoft.com/office/drawing/2014/main" id="{7A26FFD8-7078-4D9F-AB78-2B6A02C037AF}"/>
              </a:ext>
            </a:extLst>
          </p:cNvPr>
          <p:cNvSpPr txBox="1">
            <a:spLocks/>
          </p:cNvSpPr>
          <p:nvPr/>
        </p:nvSpPr>
        <p:spPr>
          <a:xfrm>
            <a:off x="1797054" y="2468867"/>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800" b="1" i="0" u="none" strike="noStrike" kern="0" cap="none" spc="0" normalizeH="0" baseline="0" dirty="0">
                <a:ln>
                  <a:noFill/>
                </a:ln>
                <a:solidFill>
                  <a:srgbClr val="FFFFFF">
                    <a:lumMod val="50000"/>
                  </a:srgbClr>
                </a:solidFill>
                <a:effectLst/>
                <a:uLnTx/>
                <a:uFillTx/>
                <a:cs typeface="Arial" panose="020B0604020202020204" pitchFamily="34" charset="0"/>
              </a:rPr>
              <a:t>Maladie grave</a:t>
            </a:r>
          </a:p>
        </p:txBody>
      </p:sp>
      <p:sp>
        <p:nvSpPr>
          <p:cNvPr id="129" name="TextBox 20">
            <a:extLst>
              <a:ext uri="{FF2B5EF4-FFF2-40B4-BE49-F238E27FC236}">
                <a16:creationId xmlns:a16="http://schemas.microsoft.com/office/drawing/2014/main" id="{102C6B93-D035-4DAA-BC2C-53148792A57B}"/>
              </a:ext>
            </a:extLst>
          </p:cNvPr>
          <p:cNvSpPr txBox="1">
            <a:spLocks/>
          </p:cNvSpPr>
          <p:nvPr/>
        </p:nvSpPr>
        <p:spPr>
          <a:xfrm>
            <a:off x="897299" y="2479380"/>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82F3B"/>
                </a:solidFill>
                <a:effectLst/>
                <a:uLnTx/>
                <a:uFillTx/>
                <a:cs typeface="Arial" panose="020B0604020202020204" pitchFamily="34" charset="0"/>
              </a:rPr>
              <a:t>Pfizer</a:t>
            </a:r>
          </a:p>
        </p:txBody>
      </p:sp>
      <p:sp>
        <p:nvSpPr>
          <p:cNvPr id="130" name="Oval 21">
            <a:extLst>
              <a:ext uri="{FF2B5EF4-FFF2-40B4-BE49-F238E27FC236}">
                <a16:creationId xmlns:a16="http://schemas.microsoft.com/office/drawing/2014/main" id="{CE8982DC-5933-4CBC-BB83-7BB4F8748D8D}"/>
              </a:ext>
            </a:extLst>
          </p:cNvPr>
          <p:cNvSpPr>
            <a:spLocks/>
          </p:cNvSpPr>
          <p:nvPr/>
        </p:nvSpPr>
        <p:spPr>
          <a:xfrm>
            <a:off x="2563609" y="2677045"/>
            <a:ext cx="724036" cy="266769"/>
          </a:xfrm>
          <a:prstGeom prst="ellipse">
            <a:avLst/>
          </a:prstGeom>
          <a:solidFill>
            <a:srgbClr val="082F3B">
              <a:lumMod val="75000"/>
              <a:lumOff val="2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dirty="0">
                <a:ln>
                  <a:noFill/>
                </a:ln>
                <a:solidFill>
                  <a:srgbClr val="FFFFFF"/>
                </a:solidFill>
                <a:effectLst/>
                <a:uLnTx/>
                <a:uFillTx/>
                <a:latin typeface="Arial"/>
                <a:ea typeface="+mn-ea"/>
                <a:cs typeface="+mn-cs"/>
              </a:rPr>
              <a:t>70-74</a:t>
            </a:r>
          </a:p>
        </p:txBody>
      </p:sp>
      <p:sp>
        <p:nvSpPr>
          <p:cNvPr id="131" name="Oval 22">
            <a:extLst>
              <a:ext uri="{FF2B5EF4-FFF2-40B4-BE49-F238E27FC236}">
                <a16:creationId xmlns:a16="http://schemas.microsoft.com/office/drawing/2014/main" id="{0379DE21-2646-4C2F-B3AC-7AA0167D8B93}"/>
              </a:ext>
            </a:extLst>
          </p:cNvPr>
          <p:cNvSpPr>
            <a:spLocks/>
          </p:cNvSpPr>
          <p:nvPr/>
        </p:nvSpPr>
        <p:spPr>
          <a:xfrm>
            <a:off x="2563609" y="3147060"/>
            <a:ext cx="724036" cy="266769"/>
          </a:xfrm>
          <a:prstGeom prst="ellipse">
            <a:avLst/>
          </a:prstGeom>
          <a:gradFill>
            <a:gsLst>
              <a:gs pos="0">
                <a:srgbClr val="1B9EC7">
                  <a:lumMod val="60000"/>
                  <a:lumOff val="40000"/>
                </a:srgbClr>
              </a:gs>
              <a:gs pos="100000">
                <a:srgbClr val="1B9EC7">
                  <a:lumMod val="75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55-65</a:t>
            </a:r>
          </a:p>
        </p:txBody>
      </p:sp>
      <p:sp>
        <p:nvSpPr>
          <p:cNvPr id="132" name="Oval 24">
            <a:extLst>
              <a:ext uri="{FF2B5EF4-FFF2-40B4-BE49-F238E27FC236}">
                <a16:creationId xmlns:a16="http://schemas.microsoft.com/office/drawing/2014/main" id="{EA79FE1A-F2BA-485D-91D5-1A222B6E7E0E}"/>
              </a:ext>
            </a:extLst>
          </p:cNvPr>
          <p:cNvSpPr>
            <a:spLocks/>
          </p:cNvSpPr>
          <p:nvPr/>
        </p:nvSpPr>
        <p:spPr>
          <a:xfrm>
            <a:off x="4033289" y="2677045"/>
            <a:ext cx="724036" cy="266769"/>
          </a:xfrm>
          <a:prstGeom prst="ellipse">
            <a:avLst/>
          </a:prstGeom>
          <a:gradFill>
            <a:gsLst>
              <a:gs pos="0">
                <a:srgbClr val="9BDDF1"/>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35-81</a:t>
            </a:r>
          </a:p>
        </p:txBody>
      </p:sp>
      <p:sp>
        <p:nvSpPr>
          <p:cNvPr id="133" name="Oval 25">
            <a:extLst>
              <a:ext uri="{FF2B5EF4-FFF2-40B4-BE49-F238E27FC236}">
                <a16:creationId xmlns:a16="http://schemas.microsoft.com/office/drawing/2014/main" id="{EDC54CC1-31D3-4EC3-B6D6-67ABC028CDD7}"/>
              </a:ext>
            </a:extLst>
          </p:cNvPr>
          <p:cNvSpPr>
            <a:spLocks/>
          </p:cNvSpPr>
          <p:nvPr/>
        </p:nvSpPr>
        <p:spPr>
          <a:xfrm>
            <a:off x="4033289" y="3147060"/>
            <a:ext cx="724036" cy="266769"/>
          </a:xfrm>
          <a:prstGeom prst="ellipse">
            <a:avLst/>
          </a:prstGeom>
          <a:gradFill>
            <a:gsLst>
              <a:gs pos="0">
                <a:srgbClr val="D8F2FA"/>
              </a:gs>
              <a:gs pos="100000">
                <a:srgbClr val="69CCEB"/>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10-40</a:t>
            </a:r>
          </a:p>
        </p:txBody>
      </p:sp>
      <p:sp>
        <p:nvSpPr>
          <p:cNvPr id="135" name="TextBox 29">
            <a:extLst>
              <a:ext uri="{FF2B5EF4-FFF2-40B4-BE49-F238E27FC236}">
                <a16:creationId xmlns:a16="http://schemas.microsoft.com/office/drawing/2014/main" id="{F65D5D4D-53FF-4268-A7C8-ABC0976FA858}"/>
              </a:ext>
            </a:extLst>
          </p:cNvPr>
          <p:cNvSpPr txBox="1">
            <a:spLocks/>
          </p:cNvSpPr>
          <p:nvPr/>
        </p:nvSpPr>
        <p:spPr>
          <a:xfrm>
            <a:off x="1797054" y="3082125"/>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t>Infection/</a:t>
            </a:r>
            <a:b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br>
            <a: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t>Maladie</a:t>
            </a:r>
          </a:p>
        </p:txBody>
      </p:sp>
      <p:cxnSp>
        <p:nvCxnSpPr>
          <p:cNvPr id="136" name="Straight Connector 31">
            <a:extLst>
              <a:ext uri="{FF2B5EF4-FFF2-40B4-BE49-F238E27FC236}">
                <a16:creationId xmlns:a16="http://schemas.microsoft.com/office/drawing/2014/main" id="{15DADAD5-D498-40DB-82DF-4CDE497E59EA}"/>
              </a:ext>
            </a:extLst>
          </p:cNvPr>
          <p:cNvCxnSpPr>
            <a:cxnSpLocks/>
          </p:cNvCxnSpPr>
          <p:nvPr/>
        </p:nvCxnSpPr>
        <p:spPr>
          <a:xfrm>
            <a:off x="1747304" y="2541204"/>
            <a:ext cx="0" cy="928123"/>
          </a:xfrm>
          <a:prstGeom prst="line">
            <a:avLst/>
          </a:prstGeom>
          <a:noFill/>
          <a:ln w="12700" cap="flat" cmpd="sng" algn="ctr">
            <a:solidFill>
              <a:srgbClr val="000000"/>
            </a:solidFill>
            <a:prstDash val="solid"/>
            <a:miter lim="800000"/>
            <a:tailEnd type="none"/>
          </a:ln>
          <a:effectLst/>
        </p:spPr>
      </p:cxnSp>
      <p:sp>
        <p:nvSpPr>
          <p:cNvPr id="137" name="TextBox 32">
            <a:extLst>
              <a:ext uri="{FF2B5EF4-FFF2-40B4-BE49-F238E27FC236}">
                <a16:creationId xmlns:a16="http://schemas.microsoft.com/office/drawing/2014/main" id="{87F72629-5D24-4358-9F51-E4D15840A739}"/>
              </a:ext>
            </a:extLst>
          </p:cNvPr>
          <p:cNvSpPr txBox="1">
            <a:spLocks/>
          </p:cNvSpPr>
          <p:nvPr/>
        </p:nvSpPr>
        <p:spPr>
          <a:xfrm>
            <a:off x="897299" y="5817603"/>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82F3B"/>
                </a:solidFill>
                <a:effectLst/>
                <a:uLnTx/>
                <a:uFillTx/>
                <a:cs typeface="Arial" panose="020B0604020202020204" pitchFamily="34" charset="0"/>
              </a:rPr>
              <a:t>Janssen</a:t>
            </a:r>
          </a:p>
        </p:txBody>
      </p:sp>
      <p:cxnSp>
        <p:nvCxnSpPr>
          <p:cNvPr id="138" name="Straight Connector 33">
            <a:extLst>
              <a:ext uri="{FF2B5EF4-FFF2-40B4-BE49-F238E27FC236}">
                <a16:creationId xmlns:a16="http://schemas.microsoft.com/office/drawing/2014/main" id="{52E63ACD-43DA-4707-B428-02FCD45672F8}"/>
              </a:ext>
            </a:extLst>
          </p:cNvPr>
          <p:cNvCxnSpPr>
            <a:cxnSpLocks/>
          </p:cNvCxnSpPr>
          <p:nvPr/>
        </p:nvCxnSpPr>
        <p:spPr>
          <a:xfrm>
            <a:off x="1747304" y="5879427"/>
            <a:ext cx="0" cy="335543"/>
          </a:xfrm>
          <a:prstGeom prst="line">
            <a:avLst/>
          </a:prstGeom>
          <a:noFill/>
          <a:ln w="12700" cap="flat" cmpd="sng" algn="ctr">
            <a:solidFill>
              <a:srgbClr val="000000"/>
            </a:solidFill>
            <a:prstDash val="solid"/>
            <a:miter lim="800000"/>
            <a:tailEnd type="none"/>
          </a:ln>
          <a:effectLst/>
        </p:spPr>
      </p:cxnSp>
      <p:sp>
        <p:nvSpPr>
          <p:cNvPr id="139" name="TextBox 34">
            <a:extLst>
              <a:ext uri="{FF2B5EF4-FFF2-40B4-BE49-F238E27FC236}">
                <a16:creationId xmlns:a16="http://schemas.microsoft.com/office/drawing/2014/main" id="{0FE4FCD4-47B4-4558-9033-9665816CF38A}"/>
              </a:ext>
            </a:extLst>
          </p:cNvPr>
          <p:cNvSpPr txBox="1">
            <a:spLocks/>
          </p:cNvSpPr>
          <p:nvPr/>
        </p:nvSpPr>
        <p:spPr>
          <a:xfrm>
            <a:off x="897299" y="3715669"/>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82F3B"/>
                </a:solidFill>
                <a:effectLst/>
                <a:uLnTx/>
                <a:uFillTx/>
                <a:cs typeface="Arial" panose="020B0604020202020204" pitchFamily="34" charset="0"/>
              </a:rPr>
              <a:t>Moderna</a:t>
            </a:r>
          </a:p>
        </p:txBody>
      </p:sp>
      <p:sp>
        <p:nvSpPr>
          <p:cNvPr id="140" name="Oval 35">
            <a:extLst>
              <a:ext uri="{FF2B5EF4-FFF2-40B4-BE49-F238E27FC236}">
                <a16:creationId xmlns:a16="http://schemas.microsoft.com/office/drawing/2014/main" id="{5C11CED9-E913-4D19-B293-2862187D8741}"/>
              </a:ext>
            </a:extLst>
          </p:cNvPr>
          <p:cNvSpPr>
            <a:spLocks/>
          </p:cNvSpPr>
          <p:nvPr/>
        </p:nvSpPr>
        <p:spPr>
          <a:xfrm>
            <a:off x="2563609" y="4308004"/>
            <a:ext cx="724036" cy="266769"/>
          </a:xfrm>
          <a:prstGeom prst="ellipse">
            <a:avLst/>
          </a:prstGeom>
          <a:gradFill>
            <a:gsLst>
              <a:gs pos="0">
                <a:srgbClr val="9BDDF1"/>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37-76</a:t>
            </a:r>
          </a:p>
        </p:txBody>
      </p:sp>
      <p:sp>
        <p:nvSpPr>
          <p:cNvPr id="141" name="Oval 37">
            <a:extLst>
              <a:ext uri="{FF2B5EF4-FFF2-40B4-BE49-F238E27FC236}">
                <a16:creationId xmlns:a16="http://schemas.microsoft.com/office/drawing/2014/main" id="{6C47BE54-9881-498A-B405-1835B2861EDA}"/>
              </a:ext>
            </a:extLst>
          </p:cNvPr>
          <p:cNvSpPr>
            <a:spLocks/>
          </p:cNvSpPr>
          <p:nvPr/>
        </p:nvSpPr>
        <p:spPr>
          <a:xfrm>
            <a:off x="4033289" y="3789415"/>
            <a:ext cx="724036" cy="266769"/>
          </a:xfrm>
          <a:prstGeom prst="ellipse">
            <a:avLst/>
          </a:prstGeom>
          <a:gradFill>
            <a:gsLst>
              <a:gs pos="0">
                <a:srgbClr val="1B9EC7"/>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64-77</a:t>
            </a:r>
          </a:p>
        </p:txBody>
      </p:sp>
      <p:sp>
        <p:nvSpPr>
          <p:cNvPr id="142" name="Oval 38">
            <a:extLst>
              <a:ext uri="{FF2B5EF4-FFF2-40B4-BE49-F238E27FC236}">
                <a16:creationId xmlns:a16="http://schemas.microsoft.com/office/drawing/2014/main" id="{305F462A-8A38-44F3-B640-DDF5692C4129}"/>
              </a:ext>
            </a:extLst>
          </p:cNvPr>
          <p:cNvSpPr>
            <a:spLocks/>
          </p:cNvSpPr>
          <p:nvPr/>
        </p:nvSpPr>
        <p:spPr>
          <a:xfrm>
            <a:off x="4033289" y="4308004"/>
            <a:ext cx="724036" cy="266769"/>
          </a:xfrm>
          <a:prstGeom prst="ellipse">
            <a:avLst/>
          </a:prstGeom>
          <a:gradFill>
            <a:gsLst>
              <a:gs pos="0">
                <a:srgbClr val="D8F2FA"/>
              </a:gs>
              <a:gs pos="100000">
                <a:srgbClr val="69CCEB"/>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0-26</a:t>
            </a:r>
          </a:p>
        </p:txBody>
      </p:sp>
      <p:sp>
        <p:nvSpPr>
          <p:cNvPr id="143" name="TextBox 42">
            <a:extLst>
              <a:ext uri="{FF2B5EF4-FFF2-40B4-BE49-F238E27FC236}">
                <a16:creationId xmlns:a16="http://schemas.microsoft.com/office/drawing/2014/main" id="{D42B9827-CBCD-492F-B147-B0C8682E883C}"/>
              </a:ext>
            </a:extLst>
          </p:cNvPr>
          <p:cNvSpPr txBox="1">
            <a:spLocks/>
          </p:cNvSpPr>
          <p:nvPr/>
        </p:nvSpPr>
        <p:spPr>
          <a:xfrm>
            <a:off x="1797054" y="4233278"/>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t>Infection/</a:t>
            </a:r>
            <a:b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br>
            <a: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t>Maladie</a:t>
            </a:r>
          </a:p>
        </p:txBody>
      </p:sp>
      <p:cxnSp>
        <p:nvCxnSpPr>
          <p:cNvPr id="144" name="Straight Connector 44">
            <a:extLst>
              <a:ext uri="{FF2B5EF4-FFF2-40B4-BE49-F238E27FC236}">
                <a16:creationId xmlns:a16="http://schemas.microsoft.com/office/drawing/2014/main" id="{73866B52-1629-4F3B-AC8A-7DB4EC3C76BF}"/>
              </a:ext>
            </a:extLst>
          </p:cNvPr>
          <p:cNvCxnSpPr>
            <a:cxnSpLocks/>
          </p:cNvCxnSpPr>
          <p:nvPr/>
        </p:nvCxnSpPr>
        <p:spPr>
          <a:xfrm>
            <a:off x="1747304" y="3711537"/>
            <a:ext cx="0" cy="1008324"/>
          </a:xfrm>
          <a:prstGeom prst="line">
            <a:avLst/>
          </a:prstGeom>
          <a:noFill/>
          <a:ln w="12700" cap="flat" cmpd="sng" algn="ctr">
            <a:solidFill>
              <a:srgbClr val="000000"/>
            </a:solidFill>
            <a:prstDash val="solid"/>
            <a:miter lim="800000"/>
            <a:tailEnd type="none"/>
          </a:ln>
          <a:effectLst/>
        </p:spPr>
      </p:cxnSp>
      <p:sp>
        <p:nvSpPr>
          <p:cNvPr id="145" name="TextBox 45">
            <a:extLst>
              <a:ext uri="{FF2B5EF4-FFF2-40B4-BE49-F238E27FC236}">
                <a16:creationId xmlns:a16="http://schemas.microsoft.com/office/drawing/2014/main" id="{7BCC94CB-F2E4-46F1-A9C3-C5EA6415C7C8}"/>
              </a:ext>
            </a:extLst>
          </p:cNvPr>
          <p:cNvSpPr txBox="1">
            <a:spLocks/>
          </p:cNvSpPr>
          <p:nvPr/>
        </p:nvSpPr>
        <p:spPr>
          <a:xfrm>
            <a:off x="1797054" y="3724609"/>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t>Maladie grave</a:t>
            </a:r>
          </a:p>
        </p:txBody>
      </p:sp>
      <p:sp>
        <p:nvSpPr>
          <p:cNvPr id="146" name="TextBox 46">
            <a:extLst>
              <a:ext uri="{FF2B5EF4-FFF2-40B4-BE49-F238E27FC236}">
                <a16:creationId xmlns:a16="http://schemas.microsoft.com/office/drawing/2014/main" id="{FF49F3AD-FEF6-4B6F-9193-09BFC5C5F1F2}"/>
              </a:ext>
            </a:extLst>
          </p:cNvPr>
          <p:cNvSpPr txBox="1">
            <a:spLocks/>
          </p:cNvSpPr>
          <p:nvPr/>
        </p:nvSpPr>
        <p:spPr>
          <a:xfrm>
            <a:off x="897299" y="4810284"/>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82F3B"/>
                </a:solidFill>
                <a:effectLst/>
                <a:uLnTx/>
                <a:uFillTx/>
                <a:cs typeface="Arial" panose="020B0604020202020204" pitchFamily="34" charset="0"/>
              </a:rPr>
              <a:t>AstraZeneca</a:t>
            </a:r>
            <a:endParaRPr kumimoji="0" lang="fr" sz="1050" b="1" i="0" u="none" strike="noStrike" kern="0" cap="none" spc="0" normalizeH="0" baseline="0" noProof="0">
              <a:ln>
                <a:noFill/>
              </a:ln>
              <a:solidFill>
                <a:srgbClr val="082F3B"/>
              </a:solidFill>
              <a:effectLst/>
              <a:uLnTx/>
              <a:uFillTx/>
              <a:cs typeface="Arial" panose="020B0604020202020204" pitchFamily="34" charset="0"/>
            </a:endParaRPr>
          </a:p>
        </p:txBody>
      </p:sp>
      <p:sp>
        <p:nvSpPr>
          <p:cNvPr id="147" name="Oval 47">
            <a:extLst>
              <a:ext uri="{FF2B5EF4-FFF2-40B4-BE49-F238E27FC236}">
                <a16:creationId xmlns:a16="http://schemas.microsoft.com/office/drawing/2014/main" id="{4B2610E1-5DFA-4288-9722-269790D6E51D}"/>
              </a:ext>
            </a:extLst>
          </p:cNvPr>
          <p:cNvSpPr>
            <a:spLocks/>
          </p:cNvSpPr>
          <p:nvPr/>
        </p:nvSpPr>
        <p:spPr>
          <a:xfrm>
            <a:off x="2563609" y="5416373"/>
            <a:ext cx="724036" cy="266769"/>
          </a:xfrm>
          <a:prstGeom prst="ellipse">
            <a:avLst/>
          </a:prstGeom>
          <a:solidFill>
            <a:srgbClr val="1B9EC7">
              <a:lumMod val="60000"/>
              <a:lumOff val="4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50</a:t>
            </a:r>
          </a:p>
        </p:txBody>
      </p:sp>
      <p:cxnSp>
        <p:nvCxnSpPr>
          <p:cNvPr id="148" name="Straight Connector 49">
            <a:extLst>
              <a:ext uri="{FF2B5EF4-FFF2-40B4-BE49-F238E27FC236}">
                <a16:creationId xmlns:a16="http://schemas.microsoft.com/office/drawing/2014/main" id="{30C46CC3-0350-4085-B8F6-C318766819A0}"/>
              </a:ext>
            </a:extLst>
          </p:cNvPr>
          <p:cNvCxnSpPr>
            <a:cxnSpLocks/>
          </p:cNvCxnSpPr>
          <p:nvPr/>
        </p:nvCxnSpPr>
        <p:spPr>
          <a:xfrm>
            <a:off x="2275160" y="3027509"/>
            <a:ext cx="2742066" cy="0"/>
          </a:xfrm>
          <a:prstGeom prst="line">
            <a:avLst/>
          </a:prstGeom>
          <a:noFill/>
          <a:ln w="6350" cap="flat" cmpd="sng" algn="ctr">
            <a:solidFill>
              <a:srgbClr val="7F7F7F"/>
            </a:solidFill>
            <a:prstDash val="lgDash"/>
            <a:miter lim="800000"/>
            <a:tailEnd type="none"/>
          </a:ln>
          <a:effectLst/>
        </p:spPr>
      </p:cxnSp>
      <p:cxnSp>
        <p:nvCxnSpPr>
          <p:cNvPr id="149" name="Straight Connector 51">
            <a:extLst>
              <a:ext uri="{FF2B5EF4-FFF2-40B4-BE49-F238E27FC236}">
                <a16:creationId xmlns:a16="http://schemas.microsoft.com/office/drawing/2014/main" id="{2B12E5D3-558B-49C0-871B-594E5BB7F4CC}"/>
              </a:ext>
            </a:extLst>
          </p:cNvPr>
          <p:cNvCxnSpPr>
            <a:cxnSpLocks/>
          </p:cNvCxnSpPr>
          <p:nvPr/>
        </p:nvCxnSpPr>
        <p:spPr>
          <a:xfrm>
            <a:off x="2275160" y="4210743"/>
            <a:ext cx="2742066" cy="0"/>
          </a:xfrm>
          <a:prstGeom prst="line">
            <a:avLst/>
          </a:prstGeom>
          <a:noFill/>
          <a:ln w="6350" cap="flat" cmpd="sng" algn="ctr">
            <a:solidFill>
              <a:srgbClr val="7F7F7F"/>
            </a:solidFill>
            <a:prstDash val="lgDash"/>
            <a:miter lim="800000"/>
            <a:tailEnd type="none"/>
          </a:ln>
          <a:effectLst/>
        </p:spPr>
      </p:cxnSp>
      <p:cxnSp>
        <p:nvCxnSpPr>
          <p:cNvPr id="150" name="Straight Connector 53">
            <a:extLst>
              <a:ext uri="{FF2B5EF4-FFF2-40B4-BE49-F238E27FC236}">
                <a16:creationId xmlns:a16="http://schemas.microsoft.com/office/drawing/2014/main" id="{5CA7BF8A-A4F0-4817-AD05-625BC70495DA}"/>
              </a:ext>
            </a:extLst>
          </p:cNvPr>
          <p:cNvCxnSpPr>
            <a:cxnSpLocks/>
          </p:cNvCxnSpPr>
          <p:nvPr/>
        </p:nvCxnSpPr>
        <p:spPr>
          <a:xfrm>
            <a:off x="2275160" y="5339751"/>
            <a:ext cx="2742066" cy="0"/>
          </a:xfrm>
          <a:prstGeom prst="line">
            <a:avLst/>
          </a:prstGeom>
          <a:noFill/>
          <a:ln w="6350" cap="flat" cmpd="sng" algn="ctr">
            <a:solidFill>
              <a:srgbClr val="7F7F7F"/>
            </a:solidFill>
            <a:prstDash val="lgDash"/>
            <a:miter lim="800000"/>
            <a:tailEnd type="none"/>
          </a:ln>
          <a:effectLst/>
        </p:spPr>
      </p:cxnSp>
      <p:sp>
        <p:nvSpPr>
          <p:cNvPr id="151" name="Oval 54">
            <a:extLst>
              <a:ext uri="{FF2B5EF4-FFF2-40B4-BE49-F238E27FC236}">
                <a16:creationId xmlns:a16="http://schemas.microsoft.com/office/drawing/2014/main" id="{D923105C-7E70-4135-B7E9-11B3A6C09715}"/>
              </a:ext>
            </a:extLst>
          </p:cNvPr>
          <p:cNvSpPr>
            <a:spLocks/>
          </p:cNvSpPr>
          <p:nvPr/>
        </p:nvSpPr>
        <p:spPr>
          <a:xfrm>
            <a:off x="4033289" y="4949986"/>
            <a:ext cx="724036" cy="266769"/>
          </a:xfrm>
          <a:prstGeom prst="ellipse">
            <a:avLst/>
          </a:prstGeom>
          <a:gradFill>
            <a:gsLst>
              <a:gs pos="0">
                <a:srgbClr val="9BDDF1"/>
              </a:gs>
              <a:gs pos="100000">
                <a:srgbClr val="1B9EC7"/>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33-56</a:t>
            </a:r>
          </a:p>
        </p:txBody>
      </p:sp>
      <p:sp>
        <p:nvSpPr>
          <p:cNvPr id="152" name="Oval 55">
            <a:extLst>
              <a:ext uri="{FF2B5EF4-FFF2-40B4-BE49-F238E27FC236}">
                <a16:creationId xmlns:a16="http://schemas.microsoft.com/office/drawing/2014/main" id="{21B84406-BBCD-40D7-8843-BE9989C19C64}"/>
              </a:ext>
            </a:extLst>
          </p:cNvPr>
          <p:cNvSpPr>
            <a:spLocks/>
          </p:cNvSpPr>
          <p:nvPr/>
        </p:nvSpPr>
        <p:spPr>
          <a:xfrm>
            <a:off x="4033289" y="5416373"/>
            <a:ext cx="724036" cy="266769"/>
          </a:xfrm>
          <a:prstGeom prst="ellipse">
            <a:avLst/>
          </a:prstGeom>
          <a:solidFill>
            <a:srgbClr val="082F3B">
              <a:lumMod val="10000"/>
              <a:lumOff val="9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0-10</a:t>
            </a:r>
          </a:p>
        </p:txBody>
      </p:sp>
      <p:sp>
        <p:nvSpPr>
          <p:cNvPr id="153" name="TextBox 58">
            <a:extLst>
              <a:ext uri="{FF2B5EF4-FFF2-40B4-BE49-F238E27FC236}">
                <a16:creationId xmlns:a16="http://schemas.microsoft.com/office/drawing/2014/main" id="{0D47C610-1E40-4A67-BDA2-92D899C717B1}"/>
              </a:ext>
            </a:extLst>
          </p:cNvPr>
          <p:cNvSpPr txBox="1">
            <a:spLocks/>
          </p:cNvSpPr>
          <p:nvPr/>
        </p:nvSpPr>
        <p:spPr>
          <a:xfrm>
            <a:off x="1797054" y="5367362"/>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t>Infection/</a:t>
            </a:r>
            <a:b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br>
            <a: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t>Maladie</a:t>
            </a:r>
          </a:p>
        </p:txBody>
      </p:sp>
      <p:cxnSp>
        <p:nvCxnSpPr>
          <p:cNvPr id="154" name="Straight Connector 59">
            <a:extLst>
              <a:ext uri="{FF2B5EF4-FFF2-40B4-BE49-F238E27FC236}">
                <a16:creationId xmlns:a16="http://schemas.microsoft.com/office/drawing/2014/main" id="{490B6461-18FE-4F5E-A8C9-F618D717D1D4}"/>
              </a:ext>
            </a:extLst>
          </p:cNvPr>
          <p:cNvCxnSpPr>
            <a:cxnSpLocks/>
          </p:cNvCxnSpPr>
          <p:nvPr/>
        </p:nvCxnSpPr>
        <p:spPr>
          <a:xfrm>
            <a:off x="1747304" y="4872108"/>
            <a:ext cx="0" cy="723107"/>
          </a:xfrm>
          <a:prstGeom prst="line">
            <a:avLst/>
          </a:prstGeom>
          <a:noFill/>
          <a:ln w="12700" cap="flat" cmpd="sng" algn="ctr">
            <a:solidFill>
              <a:srgbClr val="000000"/>
            </a:solidFill>
            <a:prstDash val="solid"/>
            <a:miter lim="800000"/>
            <a:tailEnd type="none"/>
          </a:ln>
          <a:effectLst/>
        </p:spPr>
      </p:cxnSp>
      <p:sp>
        <p:nvSpPr>
          <p:cNvPr id="155" name="TextBox 60">
            <a:extLst>
              <a:ext uri="{FF2B5EF4-FFF2-40B4-BE49-F238E27FC236}">
                <a16:creationId xmlns:a16="http://schemas.microsoft.com/office/drawing/2014/main" id="{CFF6B6F0-2762-46C5-A599-2E49E7D5D3D3}"/>
              </a:ext>
            </a:extLst>
          </p:cNvPr>
          <p:cNvSpPr txBox="1">
            <a:spLocks/>
          </p:cNvSpPr>
          <p:nvPr/>
        </p:nvSpPr>
        <p:spPr>
          <a:xfrm>
            <a:off x="1797054" y="4884898"/>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t>Maladie grave</a:t>
            </a:r>
          </a:p>
        </p:txBody>
      </p:sp>
      <p:sp>
        <p:nvSpPr>
          <p:cNvPr id="156" name="TextBox 61">
            <a:extLst>
              <a:ext uri="{FF2B5EF4-FFF2-40B4-BE49-F238E27FC236}">
                <a16:creationId xmlns:a16="http://schemas.microsoft.com/office/drawing/2014/main" id="{6FC9B75B-119D-4038-B6B4-92153E83DE37}"/>
              </a:ext>
            </a:extLst>
          </p:cNvPr>
          <p:cNvSpPr txBox="1">
            <a:spLocks/>
          </p:cNvSpPr>
          <p:nvPr/>
        </p:nvSpPr>
        <p:spPr>
          <a:xfrm>
            <a:off x="1797054" y="5847111"/>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t>Maladie grave</a:t>
            </a:r>
          </a:p>
        </p:txBody>
      </p:sp>
      <p:cxnSp>
        <p:nvCxnSpPr>
          <p:cNvPr id="157" name="Straight Connector 63">
            <a:extLst>
              <a:ext uri="{FF2B5EF4-FFF2-40B4-BE49-F238E27FC236}">
                <a16:creationId xmlns:a16="http://schemas.microsoft.com/office/drawing/2014/main" id="{E95497E9-7153-49A9-B93B-F67F88DC6083}"/>
              </a:ext>
            </a:extLst>
          </p:cNvPr>
          <p:cNvCxnSpPr>
            <a:cxnSpLocks/>
          </p:cNvCxnSpPr>
          <p:nvPr/>
        </p:nvCxnSpPr>
        <p:spPr>
          <a:xfrm>
            <a:off x="830621" y="5804862"/>
            <a:ext cx="4186604" cy="0"/>
          </a:xfrm>
          <a:prstGeom prst="line">
            <a:avLst/>
          </a:prstGeom>
          <a:noFill/>
          <a:ln w="6350" cap="flat" cmpd="sng" algn="ctr">
            <a:solidFill>
              <a:srgbClr val="082F3B"/>
            </a:solidFill>
            <a:prstDash val="solid"/>
            <a:miter lim="800000"/>
            <a:tailEnd type="none"/>
          </a:ln>
          <a:effectLst/>
        </p:spPr>
      </p:cxnSp>
      <p:cxnSp>
        <p:nvCxnSpPr>
          <p:cNvPr id="158" name="Straight Connector 64">
            <a:extLst>
              <a:ext uri="{FF2B5EF4-FFF2-40B4-BE49-F238E27FC236}">
                <a16:creationId xmlns:a16="http://schemas.microsoft.com/office/drawing/2014/main" id="{3C195BA7-029E-4265-9D73-D8A9CA894750}"/>
              </a:ext>
            </a:extLst>
          </p:cNvPr>
          <p:cNvCxnSpPr>
            <a:cxnSpLocks/>
          </p:cNvCxnSpPr>
          <p:nvPr/>
        </p:nvCxnSpPr>
        <p:spPr>
          <a:xfrm>
            <a:off x="830621" y="4820440"/>
            <a:ext cx="4186604" cy="0"/>
          </a:xfrm>
          <a:prstGeom prst="line">
            <a:avLst/>
          </a:prstGeom>
          <a:noFill/>
          <a:ln w="6350" cap="flat" cmpd="sng" algn="ctr">
            <a:solidFill>
              <a:srgbClr val="082F3B"/>
            </a:solidFill>
            <a:prstDash val="solid"/>
            <a:miter lim="800000"/>
            <a:tailEnd type="none"/>
          </a:ln>
          <a:effectLst/>
        </p:spPr>
      </p:cxnSp>
      <p:cxnSp>
        <p:nvCxnSpPr>
          <p:cNvPr id="159" name="Straight Connector 65">
            <a:extLst>
              <a:ext uri="{FF2B5EF4-FFF2-40B4-BE49-F238E27FC236}">
                <a16:creationId xmlns:a16="http://schemas.microsoft.com/office/drawing/2014/main" id="{DA53FE81-EBAF-495C-ACC2-075E057A67F4}"/>
              </a:ext>
            </a:extLst>
          </p:cNvPr>
          <p:cNvCxnSpPr>
            <a:cxnSpLocks/>
          </p:cNvCxnSpPr>
          <p:nvPr/>
        </p:nvCxnSpPr>
        <p:spPr>
          <a:xfrm>
            <a:off x="830621" y="3615562"/>
            <a:ext cx="4186604" cy="0"/>
          </a:xfrm>
          <a:prstGeom prst="line">
            <a:avLst/>
          </a:prstGeom>
          <a:noFill/>
          <a:ln w="6350" cap="flat" cmpd="sng" algn="ctr">
            <a:solidFill>
              <a:srgbClr val="082F3B"/>
            </a:solidFill>
            <a:prstDash val="solid"/>
            <a:miter lim="800000"/>
            <a:tailEnd type="none"/>
          </a:ln>
          <a:effectLst/>
        </p:spPr>
      </p:cxnSp>
      <p:cxnSp>
        <p:nvCxnSpPr>
          <p:cNvPr id="165" name="Straight Connector 75">
            <a:extLst>
              <a:ext uri="{FF2B5EF4-FFF2-40B4-BE49-F238E27FC236}">
                <a16:creationId xmlns:a16="http://schemas.microsoft.com/office/drawing/2014/main" id="{36DEF8EA-E7EF-4362-9ECE-7214719D18B2}"/>
              </a:ext>
            </a:extLst>
          </p:cNvPr>
          <p:cNvCxnSpPr>
            <a:cxnSpLocks/>
          </p:cNvCxnSpPr>
          <p:nvPr/>
        </p:nvCxnSpPr>
        <p:spPr>
          <a:xfrm>
            <a:off x="5101090" y="1932357"/>
            <a:ext cx="0" cy="4282613"/>
          </a:xfrm>
          <a:prstGeom prst="line">
            <a:avLst/>
          </a:prstGeom>
          <a:noFill/>
          <a:ln w="6350" cap="flat" cmpd="sng" algn="ctr">
            <a:solidFill>
              <a:srgbClr val="B3B3B3"/>
            </a:solidFill>
            <a:prstDash val="solid"/>
            <a:miter lim="800000"/>
            <a:tailEnd type="none"/>
          </a:ln>
          <a:effectLst/>
        </p:spPr>
      </p:cxnSp>
      <p:grpSp>
        <p:nvGrpSpPr>
          <p:cNvPr id="197" name="Group 111">
            <a:extLst>
              <a:ext uri="{FF2B5EF4-FFF2-40B4-BE49-F238E27FC236}">
                <a16:creationId xmlns:a16="http://schemas.microsoft.com/office/drawing/2014/main" id="{D69D828A-8F88-4EB6-8E84-2CDAAFACA183}"/>
              </a:ext>
            </a:extLst>
          </p:cNvPr>
          <p:cNvGrpSpPr/>
          <p:nvPr/>
        </p:nvGrpSpPr>
        <p:grpSpPr>
          <a:xfrm>
            <a:off x="426632" y="1129856"/>
            <a:ext cx="4585420" cy="465110"/>
            <a:chOff x="1702360" y="6115598"/>
            <a:chExt cx="5526997" cy="325799"/>
          </a:xfrm>
        </p:grpSpPr>
        <p:sp>
          <p:nvSpPr>
            <p:cNvPr id="198" name="TextBox 112">
              <a:extLst>
                <a:ext uri="{FF2B5EF4-FFF2-40B4-BE49-F238E27FC236}">
                  <a16:creationId xmlns:a16="http://schemas.microsoft.com/office/drawing/2014/main" id="{B20B6946-D9D6-4B96-82E9-1D7A0B5DF89C}"/>
                </a:ext>
              </a:extLst>
            </p:cNvPr>
            <p:cNvSpPr txBox="1">
              <a:spLocks/>
            </p:cNvSpPr>
            <p:nvPr/>
          </p:nvSpPr>
          <p:spPr>
            <a:xfrm>
              <a:off x="1702360" y="6115598"/>
              <a:ext cx="1305476" cy="325799"/>
            </a:xfrm>
            <a:prstGeom prst="rect">
              <a:avLst/>
            </a:prstGeom>
          </p:spPr>
          <p:txBody>
            <a:bodyPr vert="horz" wrap="non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800" b="1" i="0" u="none" strike="noStrike" kern="0" cap="none" spc="0" normalizeH="0" baseline="0" dirty="0">
                  <a:ln>
                    <a:noFill/>
                  </a:ln>
                  <a:solidFill>
                    <a:srgbClr val="082F3B"/>
                  </a:solidFill>
                  <a:effectLst/>
                  <a:uLnTx/>
                  <a:uFillTx/>
                  <a:cs typeface="Arial" panose="020B0604020202020204" pitchFamily="34" charset="0"/>
                </a:rPr>
                <a:t>Primovaccination </a:t>
              </a:r>
              <a:br>
                <a:rPr kumimoji="0" lang="fr" sz="800" b="1" i="0" u="none" strike="noStrike" kern="0" cap="none" spc="0" normalizeH="0" baseline="0" dirty="0">
                  <a:ln>
                    <a:noFill/>
                  </a:ln>
                  <a:solidFill>
                    <a:srgbClr val="082F3B"/>
                  </a:solidFill>
                  <a:effectLst/>
                  <a:uLnTx/>
                  <a:uFillTx/>
                  <a:cs typeface="Arial" panose="020B0604020202020204" pitchFamily="34" charset="0"/>
                </a:rPr>
              </a:br>
              <a:r>
                <a:rPr kumimoji="0" lang="fr" sz="800" b="1" i="0" u="none" strike="noStrike" kern="0" cap="none" spc="0" normalizeH="0" baseline="0" dirty="0">
                  <a:ln>
                    <a:noFill/>
                  </a:ln>
                  <a:solidFill>
                    <a:srgbClr val="082F3B"/>
                  </a:solidFill>
                  <a:effectLst/>
                  <a:uLnTx/>
                  <a:uFillTx/>
                  <a:cs typeface="Arial" panose="020B0604020202020204" pitchFamily="34" charset="0"/>
                </a:rPr>
                <a:t>reçue avant</a:t>
              </a:r>
              <a:endParaRPr kumimoji="0" lang="ro-RO" sz="800" b="1" i="0" u="none" strike="noStrike" kern="0" cap="none" spc="0" normalizeH="0" baseline="0" dirty="0">
                <a:ln>
                  <a:noFill/>
                </a:ln>
                <a:solidFill>
                  <a:srgbClr val="082F3B"/>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800" b="1" i="0" u="none" strike="noStrike" kern="0" cap="none" spc="0" normalizeH="0" baseline="0" dirty="0">
                  <a:ln>
                    <a:noFill/>
                  </a:ln>
                  <a:solidFill>
                    <a:srgbClr val="082F3B"/>
                  </a:solidFill>
                  <a:effectLst/>
                  <a:uLnTx/>
                  <a:uFillTx/>
                  <a:cs typeface="Arial" panose="020B0604020202020204" pitchFamily="34" charset="0"/>
                </a:rPr>
                <a:t>la dose de rappel</a:t>
              </a:r>
            </a:p>
          </p:txBody>
        </p:sp>
        <p:sp>
          <p:nvSpPr>
            <p:cNvPr id="199" name="TextBox 113">
              <a:extLst>
                <a:ext uri="{FF2B5EF4-FFF2-40B4-BE49-F238E27FC236}">
                  <a16:creationId xmlns:a16="http://schemas.microsoft.com/office/drawing/2014/main" id="{71DF35BE-9BF1-4643-899D-3ED53EA0D0C8}"/>
                </a:ext>
              </a:extLst>
            </p:cNvPr>
            <p:cNvSpPr txBox="1">
              <a:spLocks/>
            </p:cNvSpPr>
            <p:nvPr/>
          </p:nvSpPr>
          <p:spPr>
            <a:xfrm>
              <a:off x="4885835" y="6217175"/>
              <a:ext cx="429605"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900" b="0" i="0" u="none" strike="noStrike" kern="0" cap="none" spc="0" normalizeH="0" baseline="0">
                  <a:ln>
                    <a:noFill/>
                  </a:ln>
                  <a:solidFill>
                    <a:srgbClr val="000000"/>
                  </a:solidFill>
                  <a:effectLst/>
                  <a:uLnTx/>
                  <a:uFillTx/>
                  <a:cs typeface="Arial" panose="020B0604020202020204" pitchFamily="34" charset="0"/>
                </a:rPr>
                <a:t>Janssen</a:t>
              </a:r>
            </a:p>
          </p:txBody>
        </p:sp>
        <p:sp>
          <p:nvSpPr>
            <p:cNvPr id="200" name="TextBox 114">
              <a:extLst>
                <a:ext uri="{FF2B5EF4-FFF2-40B4-BE49-F238E27FC236}">
                  <a16:creationId xmlns:a16="http://schemas.microsoft.com/office/drawing/2014/main" id="{8A1E88DB-C3C5-4FFA-854E-5E1E67CC4B0E}"/>
                </a:ext>
              </a:extLst>
            </p:cNvPr>
            <p:cNvSpPr txBox="1">
              <a:spLocks/>
            </p:cNvSpPr>
            <p:nvPr/>
          </p:nvSpPr>
          <p:spPr>
            <a:xfrm>
              <a:off x="5895692" y="6217175"/>
              <a:ext cx="455253"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900" b="0" i="0" u="none" strike="noStrike" kern="0" cap="none" spc="0" normalizeH="0" baseline="0">
                  <a:ln>
                    <a:noFill/>
                  </a:ln>
                  <a:solidFill>
                    <a:srgbClr val="000000"/>
                  </a:solidFill>
                  <a:effectLst/>
                  <a:uLnTx/>
                  <a:uFillTx/>
                  <a:cs typeface="Arial" panose="020B0604020202020204" pitchFamily="34" charset="0"/>
                </a:rPr>
                <a:t>Moderna</a:t>
              </a:r>
            </a:p>
          </p:txBody>
        </p:sp>
        <p:sp>
          <p:nvSpPr>
            <p:cNvPr id="201" name="TextBox 115">
              <a:extLst>
                <a:ext uri="{FF2B5EF4-FFF2-40B4-BE49-F238E27FC236}">
                  <a16:creationId xmlns:a16="http://schemas.microsoft.com/office/drawing/2014/main" id="{BEFC4612-13B2-4CED-ADE1-D85381528323}"/>
                </a:ext>
              </a:extLst>
            </p:cNvPr>
            <p:cNvSpPr txBox="1">
              <a:spLocks/>
            </p:cNvSpPr>
            <p:nvPr/>
          </p:nvSpPr>
          <p:spPr>
            <a:xfrm>
              <a:off x="6934404" y="6217175"/>
              <a:ext cx="294953"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900" b="0" i="0" u="none" strike="noStrike" kern="0" cap="none" spc="0" normalizeH="0" baseline="0">
                  <a:ln>
                    <a:noFill/>
                  </a:ln>
                  <a:solidFill>
                    <a:srgbClr val="000000"/>
                  </a:solidFill>
                  <a:effectLst/>
                  <a:uLnTx/>
                  <a:uFillTx/>
                  <a:cs typeface="Arial" panose="020B0604020202020204" pitchFamily="34" charset="0"/>
                </a:rPr>
                <a:t>Pfizer</a:t>
              </a:r>
            </a:p>
          </p:txBody>
        </p:sp>
        <p:sp>
          <p:nvSpPr>
            <p:cNvPr id="202" name="TextBox 116">
              <a:extLst>
                <a:ext uri="{FF2B5EF4-FFF2-40B4-BE49-F238E27FC236}">
                  <a16:creationId xmlns:a16="http://schemas.microsoft.com/office/drawing/2014/main" id="{5CB47CEF-0ED3-4E3C-BCEB-9C18B5DE3224}"/>
                </a:ext>
              </a:extLst>
            </p:cNvPr>
            <p:cNvSpPr txBox="1">
              <a:spLocks/>
            </p:cNvSpPr>
            <p:nvPr/>
          </p:nvSpPr>
          <p:spPr>
            <a:xfrm>
              <a:off x="3633836" y="6213312"/>
              <a:ext cx="1424340" cy="153888"/>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900" b="0" i="0" u="none" strike="noStrike" kern="0" cap="none" spc="0" normalizeH="0" baseline="0" dirty="0">
                  <a:ln>
                    <a:noFill/>
                  </a:ln>
                  <a:solidFill>
                    <a:srgbClr val="000000"/>
                  </a:solidFill>
                  <a:effectLst/>
                  <a:uLnTx/>
                  <a:uFillTx/>
                  <a:cs typeface="Arial" panose="020B0604020202020204" pitchFamily="34" charset="0"/>
                </a:rPr>
                <a:t>AstraZeneca</a:t>
              </a:r>
            </a:p>
          </p:txBody>
        </p:sp>
        <p:sp>
          <p:nvSpPr>
            <p:cNvPr id="203" name="TextBox 117">
              <a:extLst>
                <a:ext uri="{FF2B5EF4-FFF2-40B4-BE49-F238E27FC236}">
                  <a16:creationId xmlns:a16="http://schemas.microsoft.com/office/drawing/2014/main" id="{8B4F4A4E-90BC-4A33-B682-0EDD89F9FF50}"/>
                </a:ext>
              </a:extLst>
            </p:cNvPr>
            <p:cNvSpPr txBox="1">
              <a:spLocks/>
            </p:cNvSpPr>
            <p:nvPr/>
          </p:nvSpPr>
          <p:spPr>
            <a:xfrm>
              <a:off x="3442837"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A</a:t>
              </a:r>
            </a:p>
          </p:txBody>
        </p:sp>
        <p:sp>
          <p:nvSpPr>
            <p:cNvPr id="204" name="TextBox 118">
              <a:extLst>
                <a:ext uri="{FF2B5EF4-FFF2-40B4-BE49-F238E27FC236}">
                  <a16:creationId xmlns:a16="http://schemas.microsoft.com/office/drawing/2014/main" id="{17B968D7-8CB8-4162-8167-FBD71E1C7A7A}"/>
                </a:ext>
              </a:extLst>
            </p:cNvPr>
            <p:cNvSpPr txBox="1">
              <a:spLocks/>
            </p:cNvSpPr>
            <p:nvPr/>
          </p:nvSpPr>
          <p:spPr>
            <a:xfrm>
              <a:off x="4699852"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J</a:t>
              </a:r>
            </a:p>
          </p:txBody>
        </p:sp>
        <p:sp>
          <p:nvSpPr>
            <p:cNvPr id="205" name="TextBox 119">
              <a:extLst>
                <a:ext uri="{FF2B5EF4-FFF2-40B4-BE49-F238E27FC236}">
                  <a16:creationId xmlns:a16="http://schemas.microsoft.com/office/drawing/2014/main" id="{6DA10903-9607-4220-B415-0C5005D32F6B}"/>
                </a:ext>
              </a:extLst>
            </p:cNvPr>
            <p:cNvSpPr txBox="1">
              <a:spLocks/>
            </p:cNvSpPr>
            <p:nvPr/>
          </p:nvSpPr>
          <p:spPr>
            <a:xfrm>
              <a:off x="5701399"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M</a:t>
              </a:r>
            </a:p>
          </p:txBody>
        </p:sp>
        <p:sp>
          <p:nvSpPr>
            <p:cNvPr id="206" name="TextBox 120">
              <a:extLst>
                <a:ext uri="{FF2B5EF4-FFF2-40B4-BE49-F238E27FC236}">
                  <a16:creationId xmlns:a16="http://schemas.microsoft.com/office/drawing/2014/main" id="{75BFD5E1-B764-4285-91CA-29724233D280}"/>
                </a:ext>
              </a:extLst>
            </p:cNvPr>
            <p:cNvSpPr txBox="1">
              <a:spLocks/>
            </p:cNvSpPr>
            <p:nvPr/>
          </p:nvSpPr>
          <p:spPr>
            <a:xfrm>
              <a:off x="6760913"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P</a:t>
              </a:r>
            </a:p>
          </p:txBody>
        </p:sp>
      </p:grpSp>
      <p:sp>
        <p:nvSpPr>
          <p:cNvPr id="207" name="Oval 122">
            <a:extLst>
              <a:ext uri="{FF2B5EF4-FFF2-40B4-BE49-F238E27FC236}">
                <a16:creationId xmlns:a16="http://schemas.microsoft.com/office/drawing/2014/main" id="{AA25FC8E-7AFF-499B-85D6-31F180E136D8}"/>
              </a:ext>
            </a:extLst>
          </p:cNvPr>
          <p:cNvSpPr/>
          <p:nvPr/>
        </p:nvSpPr>
        <p:spPr>
          <a:xfrm>
            <a:off x="7561808" y="1248974"/>
            <a:ext cx="483252" cy="197721"/>
          </a:xfrm>
          <a:prstGeom prst="ellipse">
            <a:avLst/>
          </a:prstGeom>
          <a:solidFill>
            <a:srgbClr val="082F3B"/>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800" b="0" i="0" u="none" strike="noStrike" kern="0" cap="none" spc="0" normalizeH="0" baseline="0" dirty="0">
                <a:ln>
                  <a:noFill/>
                </a:ln>
                <a:solidFill>
                  <a:srgbClr val="FFFFFF"/>
                </a:solidFill>
                <a:effectLst/>
                <a:uLnTx/>
                <a:uFillTx/>
                <a:latin typeface="Arial"/>
                <a:ea typeface="+mn-ea"/>
                <a:cs typeface="+mn-cs"/>
              </a:rPr>
              <a:t>xx</a:t>
            </a:r>
          </a:p>
        </p:txBody>
      </p:sp>
      <p:sp>
        <p:nvSpPr>
          <p:cNvPr id="208" name="TextBox 123">
            <a:extLst>
              <a:ext uri="{FF2B5EF4-FFF2-40B4-BE49-F238E27FC236}">
                <a16:creationId xmlns:a16="http://schemas.microsoft.com/office/drawing/2014/main" id="{9DD48987-93A4-40C8-94FE-C906637F7DAB}"/>
              </a:ext>
            </a:extLst>
          </p:cNvPr>
          <p:cNvSpPr txBox="1">
            <a:spLocks/>
          </p:cNvSpPr>
          <p:nvPr/>
        </p:nvSpPr>
        <p:spPr>
          <a:xfrm>
            <a:off x="8065512" y="1272805"/>
            <a:ext cx="1838645"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900" b="0" i="0" u="none" strike="noStrike" kern="0" cap="none" spc="0" normalizeH="0" baseline="0" dirty="0">
                <a:ln>
                  <a:noFill/>
                </a:ln>
                <a:solidFill>
                  <a:srgbClr val="000000"/>
                </a:solidFill>
                <a:effectLst/>
                <a:uLnTx/>
                <a:uFillTx/>
                <a:cs typeface="Arial" panose="020B0604020202020204" pitchFamily="34" charset="0"/>
              </a:rPr>
              <a:t>Plage d’efficacité vaccinale</a:t>
            </a:r>
            <a:r>
              <a:rPr kumimoji="0" lang="fr" sz="900" b="0" i="0" u="none" strike="noStrike" kern="0" cap="none" spc="0" normalizeH="0" baseline="30000" dirty="0">
                <a:ln>
                  <a:noFill/>
                </a:ln>
                <a:solidFill>
                  <a:srgbClr val="000000"/>
                </a:solidFill>
                <a:effectLst/>
                <a:uLnTx/>
                <a:uFillTx/>
                <a:cs typeface="Arial" panose="020B0604020202020204" pitchFamily="34" charset="0"/>
              </a:rPr>
              <a:t>1</a:t>
            </a:r>
            <a:r>
              <a:rPr kumimoji="0" lang="fr" sz="900" b="0" i="0" u="none" strike="noStrike" kern="0" cap="none" spc="0" normalizeH="0" baseline="0" dirty="0">
                <a:ln>
                  <a:noFill/>
                </a:ln>
                <a:solidFill>
                  <a:srgbClr val="000000"/>
                </a:solidFill>
                <a:effectLst/>
                <a:uLnTx/>
                <a:uFillTx/>
                <a:cs typeface="Arial" panose="020B0604020202020204" pitchFamily="34" charset="0"/>
              </a:rPr>
              <a:t>, (en pourcentage) </a:t>
            </a:r>
          </a:p>
        </p:txBody>
      </p:sp>
      <p:sp>
        <p:nvSpPr>
          <p:cNvPr id="209" name="Rectangle 125">
            <a:extLst>
              <a:ext uri="{FF2B5EF4-FFF2-40B4-BE49-F238E27FC236}">
                <a16:creationId xmlns:a16="http://schemas.microsoft.com/office/drawing/2014/main" id="{329D351C-A063-419A-96E7-FBF394BB3F21}"/>
              </a:ext>
            </a:extLst>
          </p:cNvPr>
          <p:cNvSpPr>
            <a:spLocks/>
          </p:cNvSpPr>
          <p:nvPr/>
        </p:nvSpPr>
        <p:spPr>
          <a:xfrm>
            <a:off x="2275158" y="5870743"/>
            <a:ext cx="2745720" cy="330150"/>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2" name="Rectangle 129">
            <a:extLst>
              <a:ext uri="{FF2B5EF4-FFF2-40B4-BE49-F238E27FC236}">
                <a16:creationId xmlns:a16="http://schemas.microsoft.com/office/drawing/2014/main" id="{21A0CE08-0790-4C85-97F8-4ECBCCCCFDAE}"/>
              </a:ext>
            </a:extLst>
          </p:cNvPr>
          <p:cNvSpPr>
            <a:spLocks/>
          </p:cNvSpPr>
          <p:nvPr/>
        </p:nvSpPr>
        <p:spPr>
          <a:xfrm>
            <a:off x="2274002" y="3737967"/>
            <a:ext cx="1302095" cy="388015"/>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3" name="Rectangle 130">
            <a:extLst>
              <a:ext uri="{FF2B5EF4-FFF2-40B4-BE49-F238E27FC236}">
                <a16:creationId xmlns:a16="http://schemas.microsoft.com/office/drawing/2014/main" id="{C7610DA4-6DE5-4C79-851B-1CE7F3E57A47}"/>
              </a:ext>
            </a:extLst>
          </p:cNvPr>
          <p:cNvSpPr>
            <a:spLocks/>
          </p:cNvSpPr>
          <p:nvPr/>
        </p:nvSpPr>
        <p:spPr>
          <a:xfrm>
            <a:off x="2274002" y="4901197"/>
            <a:ext cx="1302095" cy="388015"/>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5" name="Rectangle 132">
            <a:extLst>
              <a:ext uri="{FF2B5EF4-FFF2-40B4-BE49-F238E27FC236}">
                <a16:creationId xmlns:a16="http://schemas.microsoft.com/office/drawing/2014/main" id="{7DF81319-3401-4CFE-B2E2-68548BDBD3D6}"/>
              </a:ext>
            </a:extLst>
          </p:cNvPr>
          <p:cNvSpPr>
            <a:spLocks/>
          </p:cNvSpPr>
          <p:nvPr/>
        </p:nvSpPr>
        <p:spPr>
          <a:xfrm>
            <a:off x="5617499" y="1282266"/>
            <a:ext cx="308357" cy="119578"/>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6" name="TextBox 133">
            <a:extLst>
              <a:ext uri="{FF2B5EF4-FFF2-40B4-BE49-F238E27FC236}">
                <a16:creationId xmlns:a16="http://schemas.microsoft.com/office/drawing/2014/main" id="{28AC0A95-E1E9-45FD-89C3-986285D9C516}"/>
              </a:ext>
            </a:extLst>
          </p:cNvPr>
          <p:cNvSpPr txBox="1">
            <a:spLocks/>
          </p:cNvSpPr>
          <p:nvPr/>
        </p:nvSpPr>
        <p:spPr>
          <a:xfrm>
            <a:off x="6102389" y="1240698"/>
            <a:ext cx="891270"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900" b="0" i="0" u="none" strike="noStrike" kern="0" cap="none" spc="0" normalizeH="0" baseline="0" dirty="0">
                <a:ln>
                  <a:noFill/>
                </a:ln>
                <a:solidFill>
                  <a:srgbClr val="000000"/>
                </a:solidFill>
                <a:effectLst/>
                <a:uLnTx/>
                <a:uFillTx/>
                <a:cs typeface="Arial" panose="020B0604020202020204" pitchFamily="34" charset="0"/>
              </a:rPr>
              <a:t>Pas de données disponibles</a:t>
            </a:r>
          </a:p>
        </p:txBody>
      </p:sp>
      <p:sp>
        <p:nvSpPr>
          <p:cNvPr id="217" name="Rectangle 143">
            <a:extLst>
              <a:ext uri="{FF2B5EF4-FFF2-40B4-BE49-F238E27FC236}">
                <a16:creationId xmlns:a16="http://schemas.microsoft.com/office/drawing/2014/main" id="{1B769DFB-858D-43F3-8C1E-F0D76A10C377}"/>
              </a:ext>
            </a:extLst>
          </p:cNvPr>
          <p:cNvSpPr>
            <a:spLocks/>
          </p:cNvSpPr>
          <p:nvPr/>
        </p:nvSpPr>
        <p:spPr>
          <a:xfrm rot="16200000">
            <a:off x="8569331" y="1326931"/>
            <a:ext cx="141880" cy="546893"/>
          </a:xfrm>
          <a:prstGeom prst="rect">
            <a:avLst/>
          </a:prstGeom>
          <a:gradFill>
            <a:gsLst>
              <a:gs pos="0">
                <a:srgbClr val="D8F2FA"/>
              </a:gs>
              <a:gs pos="54000">
                <a:srgbClr val="082F3B">
                  <a:lumMod val="45000"/>
                  <a:lumOff val="55000"/>
                </a:srgbClr>
              </a:gs>
              <a:gs pos="100000">
                <a:srgbClr val="082F3B"/>
              </a:gs>
            </a:gsLst>
            <a:lin ang="5400000" scaled="1"/>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8" name="TextBox 144">
            <a:extLst>
              <a:ext uri="{FF2B5EF4-FFF2-40B4-BE49-F238E27FC236}">
                <a16:creationId xmlns:a16="http://schemas.microsoft.com/office/drawing/2014/main" id="{23816BBA-8C8E-4B92-901C-867D518A771D}"/>
              </a:ext>
            </a:extLst>
          </p:cNvPr>
          <p:cNvSpPr txBox="1">
            <a:spLocks/>
          </p:cNvSpPr>
          <p:nvPr/>
        </p:nvSpPr>
        <p:spPr>
          <a:xfrm>
            <a:off x="9030614" y="1538626"/>
            <a:ext cx="26449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800" b="0" i="0" u="none" strike="noStrike" kern="0" cap="none" spc="0" normalizeH="0" baseline="0">
                <a:ln>
                  <a:noFill/>
                </a:ln>
                <a:solidFill>
                  <a:srgbClr val="000000"/>
                </a:solidFill>
                <a:effectLst/>
                <a:uLnTx/>
                <a:uFillTx/>
                <a:cs typeface="Arial" panose="020B0604020202020204" pitchFamily="34" charset="0"/>
              </a:rPr>
              <a:t>100 %</a:t>
            </a:r>
          </a:p>
        </p:txBody>
      </p:sp>
      <p:sp>
        <p:nvSpPr>
          <p:cNvPr id="219" name="TextBox 145">
            <a:extLst>
              <a:ext uri="{FF2B5EF4-FFF2-40B4-BE49-F238E27FC236}">
                <a16:creationId xmlns:a16="http://schemas.microsoft.com/office/drawing/2014/main" id="{9E6B21CA-83B3-4165-9813-D6E7F0BE39A2}"/>
              </a:ext>
            </a:extLst>
          </p:cNvPr>
          <p:cNvSpPr txBox="1">
            <a:spLocks/>
          </p:cNvSpPr>
          <p:nvPr/>
        </p:nvSpPr>
        <p:spPr>
          <a:xfrm>
            <a:off x="8129367" y="1538626"/>
            <a:ext cx="149080"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800" b="0" i="0" u="none" strike="noStrike" kern="0" cap="none" spc="0" normalizeH="0" baseline="0">
                <a:ln>
                  <a:noFill/>
                </a:ln>
                <a:solidFill>
                  <a:srgbClr val="000000"/>
                </a:solidFill>
                <a:effectLst/>
                <a:uLnTx/>
                <a:uFillTx/>
                <a:cs typeface="Arial" panose="020B0604020202020204" pitchFamily="34" charset="0"/>
              </a:rPr>
              <a:t>0 %</a:t>
            </a:r>
          </a:p>
        </p:txBody>
      </p:sp>
      <p:sp>
        <p:nvSpPr>
          <p:cNvPr id="225" name="Rectángulo 224">
            <a:extLst>
              <a:ext uri="{FF2B5EF4-FFF2-40B4-BE49-F238E27FC236}">
                <a16:creationId xmlns:a16="http://schemas.microsoft.com/office/drawing/2014/main" id="{27AE36C3-CAE3-4C71-8903-CF671C1933F1}"/>
              </a:ext>
            </a:extLst>
          </p:cNvPr>
          <p:cNvSpPr/>
          <p:nvPr/>
        </p:nvSpPr>
        <p:spPr>
          <a:xfrm>
            <a:off x="5444856" y="2484943"/>
            <a:ext cx="5675726" cy="29314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rtl="0">
              <a:spcBef>
                <a:spcPts val="500"/>
              </a:spcBef>
              <a:spcAft>
                <a:spcPts val="600"/>
              </a:spcAft>
              <a:buClr>
                <a:prstClr val="black"/>
              </a:buClr>
              <a:buSzPct val="100000"/>
              <a:defRPr/>
            </a:pPr>
            <a:r>
              <a:rPr kumimoji="0" lang="fr" sz="1600" b="1" i="0" u="sng"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Principaux enseignements à retenir sur la série primaire : </a:t>
            </a:r>
          </a:p>
          <a:p>
            <a:pPr marL="331788" lvl="3" indent="-342900" algn="l" rtl="0">
              <a:spcBef>
                <a:spcPts val="500"/>
              </a:spcBef>
              <a:buClr>
                <a:prstClr val="black"/>
              </a:buClr>
              <a:buFont typeface="Arial" panose="020B0604020202020204" pitchFamily="34" charset="0"/>
              <a:buChar char="•"/>
              <a:defRPr/>
            </a:pPr>
            <a:r>
              <a:rPr kumimoji="0" lang="fr" sz="16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L’EV de la série primaire diminue avec le temps pour toutes les issues (en particulier contre les infections et les maladies symptomatiques) jusqu’à atteindre des niveaux d’efficacité négligeables entre 3 et 6 mois environ</a:t>
            </a:r>
          </a:p>
          <a:p>
            <a:pPr marL="331788" lvl="3" indent="-342900" algn="l" rtl="0">
              <a:spcBef>
                <a:spcPts val="500"/>
              </a:spcBef>
              <a:buClr>
                <a:prstClr val="black"/>
              </a:buClr>
              <a:buFont typeface="Arial" panose="020B0604020202020204" pitchFamily="34" charset="0"/>
              <a:buChar char="•"/>
              <a:defRPr/>
            </a:pPr>
            <a:r>
              <a:rPr kumimoji="0" lang="fr" sz="16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L’EV supérieure de la série primaire contre les hospitalisations/maladies graves semble diminuer avec le temps, mais l’intervalle de confiance (IC) est important. Maintenu au-dessus de 50 % </a:t>
            </a:r>
          </a:p>
        </p:txBody>
      </p:sp>
    </p:spTree>
    <p:extLst>
      <p:ext uri="{BB962C8B-B14F-4D97-AF65-F5344CB8AC3E}">
        <p14:creationId xmlns:p14="http://schemas.microsoft.com/office/powerpoint/2010/main" val="2230859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E2198F4-A12A-42E7-961D-9073832D550E}"/>
              </a:ext>
            </a:extLst>
          </p:cNvPr>
          <p:cNvSpPr>
            <a:spLocks noGrp="1"/>
          </p:cNvSpPr>
          <p:nvPr>
            <p:ph type="sldNum" sz="quarter" idx="16"/>
          </p:nvPr>
        </p:nvSpPr>
        <p:spPr/>
        <p:txBody>
          <a:bodyPr/>
          <a:lstStyle/>
          <a:p>
            <a:pPr algn="r" rtl="0"/>
            <a:fld id="{A74CE0EA-F3B5-4684-BA10-C594598FDB9C}" type="slidenum">
              <a:rPr/>
              <a:pPr/>
              <a:t>17</a:t>
            </a:fld>
            <a:endParaRPr lang="fr" noProof="0"/>
          </a:p>
        </p:txBody>
      </p:sp>
      <p:sp>
        <p:nvSpPr>
          <p:cNvPr id="6" name="Título 5">
            <a:extLst>
              <a:ext uri="{FF2B5EF4-FFF2-40B4-BE49-F238E27FC236}">
                <a16:creationId xmlns:a16="http://schemas.microsoft.com/office/drawing/2014/main" id="{38576154-CE42-431A-A0A2-0A778DAD1D32}"/>
              </a:ext>
            </a:extLst>
          </p:cNvPr>
          <p:cNvSpPr>
            <a:spLocks noGrp="1"/>
          </p:cNvSpPr>
          <p:nvPr>
            <p:ph type="title"/>
          </p:nvPr>
        </p:nvSpPr>
        <p:spPr>
          <a:xfrm>
            <a:off x="479998" y="359999"/>
            <a:ext cx="10022349" cy="720000"/>
          </a:xfrm>
        </p:spPr>
        <p:txBody>
          <a:bodyPr/>
          <a:lstStyle/>
          <a:p>
            <a:pPr algn="l" rtl="0"/>
            <a:r>
              <a:rPr lang="fr" sz="2400" b="1" i="0" u="none" baseline="0"/>
              <a:t>La dose de rappel du vaccin contre la COVID-19 renforce la protection contre toutes les issues (3/3)</a:t>
            </a:r>
          </a:p>
        </p:txBody>
      </p:sp>
      <p:sp>
        <p:nvSpPr>
          <p:cNvPr id="8" name="Text Placeholder 6">
            <a:extLst>
              <a:ext uri="{FF2B5EF4-FFF2-40B4-BE49-F238E27FC236}">
                <a16:creationId xmlns:a16="http://schemas.microsoft.com/office/drawing/2014/main" id="{49989E17-BD9F-4E07-8131-9C1A7540C927}"/>
              </a:ext>
            </a:extLst>
          </p:cNvPr>
          <p:cNvSpPr txBox="1">
            <a:spLocks/>
          </p:cNvSpPr>
          <p:nvPr/>
        </p:nvSpPr>
        <p:spPr bwMode="invGray">
          <a:xfrm>
            <a:off x="327494" y="6400113"/>
            <a:ext cx="11226800" cy="492443"/>
          </a:xfrm>
          <a:prstGeom prst="rect">
            <a:avLst/>
          </a:prstGeom>
          <a:noFill/>
        </p:spPr>
        <p:txBody>
          <a:bodyPr vert="horz" wrap="square" lIns="18000" tIns="0" rIns="18000" bIns="0" rtlCol="0" anchor="t">
            <a:sp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8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00000"/>
              </a:lnSpc>
              <a:spcBef>
                <a:spcPts val="0"/>
              </a:spcBef>
              <a:spcAft>
                <a:spcPts val="0"/>
              </a:spcAft>
              <a:buClrTx/>
              <a:buSzTx/>
              <a:defRPr/>
            </a:pPr>
            <a:r>
              <a:rPr lang="fr" b="0" i="0" u="none" baseline="0">
                <a:solidFill>
                  <a:prstClr val="black"/>
                </a:solidFill>
                <a:latin typeface="Ebrima" panose="02000000000000000000" pitchFamily="2" charset="0"/>
                <a:ea typeface="Ebrima" panose="02000000000000000000" pitchFamily="2" charset="0"/>
                <a:cs typeface="Ebrima" panose="02000000000000000000" pitchFamily="2" charset="0"/>
                <a:hlinkClick r:id="rId2"/>
              </a:rPr>
              <a:t>https://www.who.int/publications/m/item/weekly-epidemiological-update-on-covid-19---22-february-2022</a:t>
            </a:r>
            <a:r>
              <a:rPr lang="fr" b="0" i="0" u="none" baseline="0">
                <a:solidFill>
                  <a:prstClr val="black"/>
                </a:solidFill>
                <a:latin typeface="Ebrima" panose="02000000000000000000" pitchFamily="2" charset="0"/>
                <a:ea typeface="Ebrima" panose="02000000000000000000" pitchFamily="2" charset="0"/>
                <a:cs typeface="Ebrima" panose="02000000000000000000" pitchFamily="2" charset="0"/>
              </a:rPr>
              <a:t> </a:t>
            </a:r>
          </a:p>
          <a:p>
            <a:pPr algn="l" rtl="0">
              <a:lnSpc>
                <a:spcPct val="100000"/>
              </a:lnSpc>
              <a:spcBef>
                <a:spcPts val="0"/>
              </a:spcBef>
              <a:spcAft>
                <a:spcPts val="0"/>
              </a:spcAft>
              <a:buClrTx/>
              <a:buSzTx/>
              <a:defRPr/>
            </a:pPr>
            <a:r>
              <a:rPr lang="fr" b="1" i="0" u="none" baseline="0">
                <a:latin typeface="Ebrima" panose="02000000000000000000" pitchFamily="2" charset="0"/>
                <a:ea typeface="Ebrima" panose="02000000000000000000" pitchFamily="2" charset="0"/>
                <a:cs typeface="Ebrima" panose="02000000000000000000" pitchFamily="2" charset="0"/>
              </a:rPr>
              <a:t>Données sur la COVID-19. </a:t>
            </a:r>
            <a:r>
              <a:rPr lang="fr" b="0" i="0" u="none" baseline="0">
                <a:latin typeface="Ebrima" panose="02000000000000000000" pitchFamily="2" charset="0"/>
                <a:ea typeface="Ebrima" panose="02000000000000000000" pitchFamily="2" charset="0"/>
                <a:cs typeface="Ebrima" panose="02000000000000000000" pitchFamily="2" charset="0"/>
              </a:rPr>
              <a:t>VIEW-hub par IVAC</a:t>
            </a:r>
            <a:r>
              <a:rPr lang="fr" b="1" i="0" u="none" baseline="0">
                <a:latin typeface="Ebrima" panose="02000000000000000000" pitchFamily="2" charset="0"/>
                <a:ea typeface="Ebrima" panose="02000000000000000000" pitchFamily="2" charset="0"/>
                <a:cs typeface="Ebrima" panose="02000000000000000000" pitchFamily="2" charset="0"/>
              </a:rPr>
              <a:t>. </a:t>
            </a:r>
            <a:r>
              <a:rPr lang="fr" b="0" i="0" u="none" baseline="0">
                <a:latin typeface="Ebrima" panose="02000000000000000000" pitchFamily="2" charset="0"/>
                <a:ea typeface="Ebrima" panose="02000000000000000000" pitchFamily="2" charset="0"/>
                <a:cs typeface="Ebrima" panose="02000000000000000000" pitchFamily="2" charset="0"/>
                <a:hlinkClick r:id="rId3"/>
              </a:rPr>
              <a:t>https://view-hub.org/covid-19/effectiveness-studies</a:t>
            </a:r>
            <a:r>
              <a:rPr lang="fr" b="0" i="0" u="none" baseline="0">
                <a:latin typeface="Ebrima" panose="02000000000000000000" pitchFamily="2" charset="0"/>
                <a:ea typeface="Ebrima" panose="02000000000000000000" pitchFamily="2" charset="0"/>
                <a:cs typeface="Ebrima" panose="02000000000000000000" pitchFamily="2" charset="0"/>
              </a:rPr>
              <a:t> </a:t>
            </a:r>
          </a:p>
          <a:p>
            <a:pPr algn="l" rtl="0">
              <a:lnSpc>
                <a:spcPct val="100000"/>
              </a:lnSpc>
              <a:spcBef>
                <a:spcPts val="0"/>
              </a:spcBef>
              <a:spcAft>
                <a:spcPts val="0"/>
              </a:spcAft>
              <a:buClrTx/>
              <a:buSzTx/>
              <a:defRPr/>
            </a:pPr>
            <a:r>
              <a:rPr lang="fr" b="0" i="0" u="none" baseline="0">
                <a:latin typeface="Ebrima" panose="02000000000000000000" pitchFamily="2" charset="0"/>
                <a:ea typeface="Ebrima" panose="02000000000000000000" pitchFamily="2" charset="0"/>
                <a:cs typeface="Ebrima" panose="02000000000000000000" pitchFamily="2" charset="0"/>
              </a:rPr>
              <a:t>Remarque : </a:t>
            </a:r>
            <a:r>
              <a:rPr kumimoji="0" lang="fr" sz="800" b="0" i="0" u="none" strike="noStrike" kern="0" cap="none" spc="0" normalizeH="0" baseline="0">
                <a:ln>
                  <a:noFill/>
                </a:ln>
                <a:solidFill>
                  <a:srgbClr val="000000"/>
                </a:solidFill>
                <a:effectLst/>
                <a:uLnTx/>
                <a:uFillTx/>
                <a:cs typeface="Arial" panose="020B0604020202020204" pitchFamily="34" charset="0"/>
              </a:rPr>
              <a:t>1. Lorsque plusieurs études s’appliquent à cette catégorie, une fourchette est affichée</a:t>
            </a:r>
            <a:endParaRPr kumimoji="0" lang="fr" sz="800" b="0" i="0" u="none" strike="noStrike" kern="0" cap="none" spc="0" normalizeH="0" baseline="0" noProof="0">
              <a:ln>
                <a:noFill/>
              </a:ln>
              <a:solidFill>
                <a:srgbClr val="000000"/>
              </a:solidFill>
              <a:effectLst/>
              <a:uLnTx/>
              <a:uFillTx/>
              <a:cs typeface="Arial" panose="020B0604020202020204" pitchFamily="34" charset="0"/>
            </a:endParaRPr>
          </a:p>
          <a:p>
            <a:pPr algn="l" rtl="0">
              <a:lnSpc>
                <a:spcPct val="100000"/>
              </a:lnSpc>
              <a:spcBef>
                <a:spcPts val="0"/>
              </a:spcBef>
              <a:spcAft>
                <a:spcPts val="0"/>
              </a:spcAft>
              <a:buClrTx/>
              <a:buSzTx/>
              <a:defRPr/>
            </a:pPr>
            <a:endParaRPr lang="fr">
              <a:solidFill>
                <a:prstClr val="black"/>
              </a:solidFill>
              <a:latin typeface="Ebrima" panose="02000000000000000000" pitchFamily="2" charset="0"/>
              <a:ea typeface="Ebrima" panose="02000000000000000000" pitchFamily="2" charset="0"/>
              <a:cs typeface="Ebrima" panose="02000000000000000000" pitchFamily="2" charset="0"/>
            </a:endParaRPr>
          </a:p>
        </p:txBody>
      </p:sp>
      <p:cxnSp>
        <p:nvCxnSpPr>
          <p:cNvPr id="116" name="Straight Connector 4">
            <a:extLst>
              <a:ext uri="{FF2B5EF4-FFF2-40B4-BE49-F238E27FC236}">
                <a16:creationId xmlns:a16="http://schemas.microsoft.com/office/drawing/2014/main" id="{C0E3876F-1554-4340-8ADC-E25CE606AC88}"/>
              </a:ext>
            </a:extLst>
          </p:cNvPr>
          <p:cNvCxnSpPr>
            <a:cxnSpLocks/>
          </p:cNvCxnSpPr>
          <p:nvPr/>
        </p:nvCxnSpPr>
        <p:spPr>
          <a:xfrm>
            <a:off x="4668297" y="2137697"/>
            <a:ext cx="4678654" cy="0"/>
          </a:xfrm>
          <a:prstGeom prst="line">
            <a:avLst/>
          </a:prstGeom>
          <a:noFill/>
          <a:ln w="12700" cap="flat" cmpd="sng" algn="ctr">
            <a:solidFill>
              <a:srgbClr val="082F3B"/>
            </a:solidFill>
            <a:prstDash val="solid"/>
            <a:miter lim="800000"/>
            <a:tailEnd type="none"/>
          </a:ln>
          <a:effectLst/>
        </p:spPr>
      </p:cxnSp>
      <p:sp>
        <p:nvSpPr>
          <p:cNvPr id="117" name="TextBox 5">
            <a:extLst>
              <a:ext uri="{FF2B5EF4-FFF2-40B4-BE49-F238E27FC236}">
                <a16:creationId xmlns:a16="http://schemas.microsoft.com/office/drawing/2014/main" id="{0BD9B60C-BE51-491F-A101-05547BDDD3CE}"/>
              </a:ext>
            </a:extLst>
          </p:cNvPr>
          <p:cNvSpPr txBox="1">
            <a:spLocks/>
          </p:cNvSpPr>
          <p:nvPr/>
        </p:nvSpPr>
        <p:spPr>
          <a:xfrm>
            <a:off x="3175033" y="2217071"/>
            <a:ext cx="1300939" cy="184151"/>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00" b="1" i="0" u="none" strike="noStrike" kern="0" cap="none" spc="0" normalizeH="0" baseline="0">
                <a:ln>
                  <a:noFill/>
                </a:ln>
                <a:solidFill>
                  <a:srgbClr val="082F3B"/>
                </a:solidFill>
                <a:effectLst/>
                <a:uLnTx/>
                <a:uFillTx/>
                <a:cs typeface="Arial" panose="020B0604020202020204" pitchFamily="34" charset="0"/>
              </a:rPr>
              <a:t>&gt; 3 mois</a:t>
            </a:r>
          </a:p>
        </p:txBody>
      </p:sp>
      <p:cxnSp>
        <p:nvCxnSpPr>
          <p:cNvPr id="118" name="Straight Connector 6">
            <a:extLst>
              <a:ext uri="{FF2B5EF4-FFF2-40B4-BE49-F238E27FC236}">
                <a16:creationId xmlns:a16="http://schemas.microsoft.com/office/drawing/2014/main" id="{E9FAFB7D-1A03-4B2D-8C03-2D4293C95F14}"/>
              </a:ext>
            </a:extLst>
          </p:cNvPr>
          <p:cNvCxnSpPr>
            <a:cxnSpLocks/>
          </p:cNvCxnSpPr>
          <p:nvPr/>
        </p:nvCxnSpPr>
        <p:spPr>
          <a:xfrm>
            <a:off x="3175033" y="2439322"/>
            <a:ext cx="1300939" cy="0"/>
          </a:xfrm>
          <a:prstGeom prst="line">
            <a:avLst/>
          </a:prstGeom>
          <a:noFill/>
          <a:ln w="12700" cap="flat" cmpd="sng" algn="ctr">
            <a:solidFill>
              <a:srgbClr val="082F3B"/>
            </a:solidFill>
            <a:prstDash val="solid"/>
            <a:miter lim="800000"/>
            <a:tailEnd type="none"/>
          </a:ln>
          <a:effectLst/>
        </p:spPr>
      </p:cxnSp>
      <p:sp>
        <p:nvSpPr>
          <p:cNvPr id="119" name="TextBox 7">
            <a:extLst>
              <a:ext uri="{FF2B5EF4-FFF2-40B4-BE49-F238E27FC236}">
                <a16:creationId xmlns:a16="http://schemas.microsoft.com/office/drawing/2014/main" id="{5EFDD150-C2AB-43FC-9C1A-8A4D94101E1A}"/>
              </a:ext>
            </a:extLst>
          </p:cNvPr>
          <p:cNvSpPr txBox="1">
            <a:spLocks/>
          </p:cNvSpPr>
          <p:nvPr/>
        </p:nvSpPr>
        <p:spPr>
          <a:xfrm>
            <a:off x="4668297" y="1913859"/>
            <a:ext cx="4678654" cy="185738"/>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100" b="1" i="0" u="none" strike="noStrike" kern="0" cap="none" spc="0" normalizeH="0" baseline="0">
                <a:ln>
                  <a:noFill/>
                </a:ln>
                <a:solidFill>
                  <a:srgbClr val="082F3B"/>
                </a:solidFill>
                <a:effectLst/>
                <a:uLnTx/>
                <a:uFillTx/>
                <a:cs typeface="Arial" panose="020B0604020202020204" pitchFamily="34" charset="0"/>
              </a:rPr>
              <a:t>EV de la dose de rappel</a:t>
            </a:r>
          </a:p>
        </p:txBody>
      </p:sp>
      <p:sp>
        <p:nvSpPr>
          <p:cNvPr id="120" name="TextBox 8">
            <a:extLst>
              <a:ext uri="{FF2B5EF4-FFF2-40B4-BE49-F238E27FC236}">
                <a16:creationId xmlns:a16="http://schemas.microsoft.com/office/drawing/2014/main" id="{C09BC81C-D0B5-40BF-AA36-AE592E7FE9A8}"/>
              </a:ext>
            </a:extLst>
          </p:cNvPr>
          <p:cNvSpPr txBox="1">
            <a:spLocks/>
          </p:cNvSpPr>
          <p:nvPr/>
        </p:nvSpPr>
        <p:spPr>
          <a:xfrm>
            <a:off x="1732961" y="1914632"/>
            <a:ext cx="2770619" cy="185738"/>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100" b="1" i="0" u="none" strike="noStrike" kern="0" cap="none" spc="0" normalizeH="0" baseline="0">
                <a:ln>
                  <a:noFill/>
                </a:ln>
                <a:solidFill>
                  <a:srgbClr val="082F3B"/>
                </a:solidFill>
                <a:effectLst/>
                <a:uLnTx/>
                <a:uFillTx/>
                <a:cs typeface="Arial" panose="020B0604020202020204" pitchFamily="34" charset="0"/>
              </a:rPr>
              <a:t>EV de la série primaire</a:t>
            </a:r>
          </a:p>
        </p:txBody>
      </p:sp>
      <p:cxnSp>
        <p:nvCxnSpPr>
          <p:cNvPr id="121" name="Straight Connector 9">
            <a:extLst>
              <a:ext uri="{FF2B5EF4-FFF2-40B4-BE49-F238E27FC236}">
                <a16:creationId xmlns:a16="http://schemas.microsoft.com/office/drawing/2014/main" id="{2A2ED270-9CE1-4655-9119-3DFC3D16C4DE}"/>
              </a:ext>
            </a:extLst>
          </p:cNvPr>
          <p:cNvCxnSpPr>
            <a:cxnSpLocks/>
          </p:cNvCxnSpPr>
          <p:nvPr/>
        </p:nvCxnSpPr>
        <p:spPr>
          <a:xfrm>
            <a:off x="1705353" y="2439322"/>
            <a:ext cx="1300939" cy="0"/>
          </a:xfrm>
          <a:prstGeom prst="line">
            <a:avLst/>
          </a:prstGeom>
          <a:noFill/>
          <a:ln w="12700" cap="flat" cmpd="sng" algn="ctr">
            <a:solidFill>
              <a:srgbClr val="082F3B"/>
            </a:solidFill>
            <a:prstDash val="solid"/>
            <a:miter lim="800000"/>
            <a:tailEnd type="none"/>
          </a:ln>
          <a:effectLst/>
        </p:spPr>
      </p:cxnSp>
      <p:sp>
        <p:nvSpPr>
          <p:cNvPr id="122" name="TextBox 10">
            <a:extLst>
              <a:ext uri="{FF2B5EF4-FFF2-40B4-BE49-F238E27FC236}">
                <a16:creationId xmlns:a16="http://schemas.microsoft.com/office/drawing/2014/main" id="{F2274253-2DC5-4226-9D3A-DCC99F7D043C}"/>
              </a:ext>
            </a:extLst>
          </p:cNvPr>
          <p:cNvSpPr txBox="1">
            <a:spLocks/>
          </p:cNvSpPr>
          <p:nvPr/>
        </p:nvSpPr>
        <p:spPr>
          <a:xfrm>
            <a:off x="1705353" y="2217072"/>
            <a:ext cx="1300939" cy="184150"/>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 sz="1000" b="1" i="0" u="none" strike="noStrike" kern="0" cap="none" spc="0" normalizeH="0" baseline="0">
                <a:ln>
                  <a:noFill/>
                </a:ln>
                <a:solidFill>
                  <a:srgbClr val="082F3B"/>
                </a:solidFill>
                <a:effectLst/>
                <a:uLnTx/>
                <a:uFillTx/>
                <a:cs typeface="Arial" panose="020B0604020202020204" pitchFamily="34" charset="0"/>
              </a:rPr>
              <a:t>&lt; 3 mois</a:t>
            </a:r>
          </a:p>
        </p:txBody>
      </p:sp>
      <p:cxnSp>
        <p:nvCxnSpPr>
          <p:cNvPr id="123" name="Straight Connector 13">
            <a:extLst>
              <a:ext uri="{FF2B5EF4-FFF2-40B4-BE49-F238E27FC236}">
                <a16:creationId xmlns:a16="http://schemas.microsoft.com/office/drawing/2014/main" id="{A85851EE-53C9-415A-AB48-697D2CC0A852}"/>
              </a:ext>
            </a:extLst>
          </p:cNvPr>
          <p:cNvCxnSpPr>
            <a:cxnSpLocks/>
          </p:cNvCxnSpPr>
          <p:nvPr/>
        </p:nvCxnSpPr>
        <p:spPr>
          <a:xfrm>
            <a:off x="1705353" y="2137697"/>
            <a:ext cx="2770619" cy="0"/>
          </a:xfrm>
          <a:prstGeom prst="line">
            <a:avLst/>
          </a:prstGeom>
          <a:noFill/>
          <a:ln w="12700" cap="flat" cmpd="sng" algn="ctr">
            <a:solidFill>
              <a:srgbClr val="082F3B"/>
            </a:solidFill>
            <a:prstDash val="solid"/>
            <a:miter lim="800000"/>
            <a:tailEnd type="none"/>
          </a:ln>
          <a:effectLst/>
        </p:spPr>
      </p:cxnSp>
      <p:cxnSp>
        <p:nvCxnSpPr>
          <p:cNvPr id="124" name="Straight Connector 15">
            <a:extLst>
              <a:ext uri="{FF2B5EF4-FFF2-40B4-BE49-F238E27FC236}">
                <a16:creationId xmlns:a16="http://schemas.microsoft.com/office/drawing/2014/main" id="{BF43315B-6C2A-41BC-90EC-EFCB0E3F8721}"/>
              </a:ext>
            </a:extLst>
          </p:cNvPr>
          <p:cNvCxnSpPr>
            <a:cxnSpLocks/>
          </p:cNvCxnSpPr>
          <p:nvPr/>
        </p:nvCxnSpPr>
        <p:spPr>
          <a:xfrm>
            <a:off x="7652534" y="2439322"/>
            <a:ext cx="1745234" cy="0"/>
          </a:xfrm>
          <a:prstGeom prst="line">
            <a:avLst/>
          </a:prstGeom>
          <a:noFill/>
          <a:ln w="12700" cap="flat" cmpd="sng" algn="ctr">
            <a:solidFill>
              <a:srgbClr val="082F3B"/>
            </a:solidFill>
            <a:prstDash val="solid"/>
            <a:miter lim="800000"/>
            <a:tailEnd type="none"/>
          </a:ln>
          <a:effectLst/>
        </p:spPr>
      </p:cxnSp>
      <p:sp>
        <p:nvSpPr>
          <p:cNvPr id="125" name="TextBox 16">
            <a:extLst>
              <a:ext uri="{FF2B5EF4-FFF2-40B4-BE49-F238E27FC236}">
                <a16:creationId xmlns:a16="http://schemas.microsoft.com/office/drawing/2014/main" id="{C911B99A-C0CD-4DFF-A3C9-950049C49304}"/>
              </a:ext>
            </a:extLst>
          </p:cNvPr>
          <p:cNvSpPr txBox="1">
            <a:spLocks/>
          </p:cNvSpPr>
          <p:nvPr/>
        </p:nvSpPr>
        <p:spPr>
          <a:xfrm>
            <a:off x="7690493" y="2231945"/>
            <a:ext cx="1745234" cy="169277"/>
          </a:xfrm>
          <a:prstGeom prst="rect">
            <a:avLst/>
          </a:prstGeom>
        </p:spPr>
        <p:txBody>
          <a:bodyPr vert="horz" wrap="square" lIns="0" tIns="0" rIns="0" bIns="0" rtlCol="0" anchor="b">
            <a:noAutofit/>
          </a:bodyPr>
          <a:lstStyle>
            <a:defPPr>
              <a:defRPr lang="fr"/>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1000" b="1" i="0" u="none" strike="noStrike" cap="none" spc="0" normalizeH="0" baseline="0">
                <a:ln>
                  <a:noFill/>
                </a:ln>
                <a:solidFill>
                  <a:srgbClr val="082F3B"/>
                </a:solidFill>
                <a:effectLst/>
                <a:uLnTx/>
                <a:uFillTx/>
                <a:latin typeface="Aria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00" b="1" i="0" u="none" strike="noStrike" kern="0" cap="none" spc="0" normalizeH="0" baseline="0">
                <a:ln>
                  <a:noFill/>
                </a:ln>
                <a:solidFill>
                  <a:srgbClr val="082F3B"/>
                </a:solidFill>
                <a:effectLst/>
                <a:uLnTx/>
                <a:uFillTx/>
                <a:latin typeface="Arial"/>
                <a:cs typeface="Arial" panose="020B0604020202020204" pitchFamily="34" charset="0"/>
              </a:rPr>
              <a:t>&gt; 3 mois</a:t>
            </a:r>
          </a:p>
        </p:txBody>
      </p:sp>
      <p:sp>
        <p:nvSpPr>
          <p:cNvPr id="126" name="TextBox 17">
            <a:extLst>
              <a:ext uri="{FF2B5EF4-FFF2-40B4-BE49-F238E27FC236}">
                <a16:creationId xmlns:a16="http://schemas.microsoft.com/office/drawing/2014/main" id="{EC8D567B-5531-477D-A09F-883920379903}"/>
              </a:ext>
            </a:extLst>
          </p:cNvPr>
          <p:cNvSpPr txBox="1">
            <a:spLocks/>
          </p:cNvSpPr>
          <p:nvPr/>
        </p:nvSpPr>
        <p:spPr>
          <a:xfrm>
            <a:off x="4692108" y="2238518"/>
            <a:ext cx="2691326" cy="153888"/>
          </a:xfrm>
          <a:prstGeom prst="rect">
            <a:avLst/>
          </a:prstGeom>
        </p:spPr>
        <p:txBody>
          <a:bodyPr vert="horz" wrap="square" lIns="0" tIns="0" rIns="0" bIns="0" rtlCol="0" anchor="b">
            <a:noAutofit/>
          </a:bodyPr>
          <a:lstStyle>
            <a:defPPr>
              <a:defRPr lang="fr"/>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1000" b="1" i="0" u="none" strike="noStrike" cap="none" spc="0" normalizeH="0" baseline="0">
                <a:ln>
                  <a:noFill/>
                </a:ln>
                <a:solidFill>
                  <a:srgbClr val="082F3B"/>
                </a:solidFill>
                <a:effectLst/>
                <a:uLnTx/>
                <a:uFillTx/>
                <a:latin typeface="Aria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00" b="1" i="0" u="none" strike="noStrike" kern="0" cap="none" spc="0" normalizeH="0" baseline="0">
                <a:ln>
                  <a:noFill/>
                </a:ln>
                <a:solidFill>
                  <a:srgbClr val="082F3B"/>
                </a:solidFill>
                <a:effectLst/>
                <a:uLnTx/>
                <a:uFillTx/>
                <a:latin typeface="Arial"/>
                <a:cs typeface="Arial" panose="020B0604020202020204" pitchFamily="34" charset="0"/>
              </a:rPr>
              <a:t>&lt; 3 mois</a:t>
            </a:r>
          </a:p>
        </p:txBody>
      </p:sp>
      <p:cxnSp>
        <p:nvCxnSpPr>
          <p:cNvPr id="127" name="Straight Connector 18">
            <a:extLst>
              <a:ext uri="{FF2B5EF4-FFF2-40B4-BE49-F238E27FC236}">
                <a16:creationId xmlns:a16="http://schemas.microsoft.com/office/drawing/2014/main" id="{B43330B5-9488-40FA-9D2F-4F032BB3002E}"/>
              </a:ext>
            </a:extLst>
          </p:cNvPr>
          <p:cNvCxnSpPr>
            <a:cxnSpLocks/>
          </p:cNvCxnSpPr>
          <p:nvPr/>
        </p:nvCxnSpPr>
        <p:spPr>
          <a:xfrm>
            <a:off x="4692110" y="2439322"/>
            <a:ext cx="2691326" cy="0"/>
          </a:xfrm>
          <a:prstGeom prst="line">
            <a:avLst/>
          </a:prstGeom>
          <a:noFill/>
          <a:ln w="12700" cap="flat" cmpd="sng" algn="ctr">
            <a:solidFill>
              <a:srgbClr val="082F3B"/>
            </a:solidFill>
            <a:prstDash val="solid"/>
            <a:miter lim="800000"/>
            <a:tailEnd type="none"/>
          </a:ln>
          <a:effectLst/>
        </p:spPr>
      </p:cxnSp>
      <p:sp>
        <p:nvSpPr>
          <p:cNvPr id="128" name="TextBox 19">
            <a:extLst>
              <a:ext uri="{FF2B5EF4-FFF2-40B4-BE49-F238E27FC236}">
                <a16:creationId xmlns:a16="http://schemas.microsoft.com/office/drawing/2014/main" id="{7A26FFD8-7078-4D9F-AB78-2B6A02C037AF}"/>
              </a:ext>
            </a:extLst>
          </p:cNvPr>
          <p:cNvSpPr txBox="1">
            <a:spLocks/>
          </p:cNvSpPr>
          <p:nvPr/>
        </p:nvSpPr>
        <p:spPr>
          <a:xfrm>
            <a:off x="1227249" y="2447859"/>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t>Maladie grave</a:t>
            </a:r>
          </a:p>
        </p:txBody>
      </p:sp>
      <p:sp>
        <p:nvSpPr>
          <p:cNvPr id="129" name="TextBox 20">
            <a:extLst>
              <a:ext uri="{FF2B5EF4-FFF2-40B4-BE49-F238E27FC236}">
                <a16:creationId xmlns:a16="http://schemas.microsoft.com/office/drawing/2014/main" id="{102C6B93-D035-4DAA-BC2C-53148792A57B}"/>
              </a:ext>
            </a:extLst>
          </p:cNvPr>
          <p:cNvSpPr txBox="1">
            <a:spLocks/>
          </p:cNvSpPr>
          <p:nvPr/>
        </p:nvSpPr>
        <p:spPr>
          <a:xfrm>
            <a:off x="327494" y="2458372"/>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82F3B"/>
                </a:solidFill>
                <a:effectLst/>
                <a:uLnTx/>
                <a:uFillTx/>
                <a:cs typeface="Arial" panose="020B0604020202020204" pitchFamily="34" charset="0"/>
              </a:rPr>
              <a:t>Pfizer</a:t>
            </a:r>
          </a:p>
        </p:txBody>
      </p:sp>
      <p:sp>
        <p:nvSpPr>
          <p:cNvPr id="130" name="Oval 21">
            <a:extLst>
              <a:ext uri="{FF2B5EF4-FFF2-40B4-BE49-F238E27FC236}">
                <a16:creationId xmlns:a16="http://schemas.microsoft.com/office/drawing/2014/main" id="{CE8982DC-5933-4CBC-BB83-7BB4F8748D8D}"/>
              </a:ext>
            </a:extLst>
          </p:cNvPr>
          <p:cNvSpPr>
            <a:spLocks/>
          </p:cNvSpPr>
          <p:nvPr/>
        </p:nvSpPr>
        <p:spPr>
          <a:xfrm>
            <a:off x="1993804" y="2656037"/>
            <a:ext cx="724036" cy="266769"/>
          </a:xfrm>
          <a:prstGeom prst="ellipse">
            <a:avLst/>
          </a:prstGeom>
          <a:solidFill>
            <a:srgbClr val="082F3B">
              <a:lumMod val="75000"/>
              <a:lumOff val="2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70-74</a:t>
            </a:r>
          </a:p>
        </p:txBody>
      </p:sp>
      <p:sp>
        <p:nvSpPr>
          <p:cNvPr id="131" name="Oval 22">
            <a:extLst>
              <a:ext uri="{FF2B5EF4-FFF2-40B4-BE49-F238E27FC236}">
                <a16:creationId xmlns:a16="http://schemas.microsoft.com/office/drawing/2014/main" id="{0379DE21-2646-4C2F-B3AC-7AA0167D8B93}"/>
              </a:ext>
            </a:extLst>
          </p:cNvPr>
          <p:cNvSpPr>
            <a:spLocks/>
          </p:cNvSpPr>
          <p:nvPr/>
        </p:nvSpPr>
        <p:spPr>
          <a:xfrm>
            <a:off x="1993804" y="3126052"/>
            <a:ext cx="724036" cy="266769"/>
          </a:xfrm>
          <a:prstGeom prst="ellipse">
            <a:avLst/>
          </a:prstGeom>
          <a:gradFill>
            <a:gsLst>
              <a:gs pos="0">
                <a:srgbClr val="1B9EC7">
                  <a:lumMod val="60000"/>
                  <a:lumOff val="40000"/>
                </a:srgbClr>
              </a:gs>
              <a:gs pos="100000">
                <a:srgbClr val="1B9EC7">
                  <a:lumMod val="75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55-65</a:t>
            </a:r>
          </a:p>
        </p:txBody>
      </p:sp>
      <p:sp>
        <p:nvSpPr>
          <p:cNvPr id="132" name="Oval 24">
            <a:extLst>
              <a:ext uri="{FF2B5EF4-FFF2-40B4-BE49-F238E27FC236}">
                <a16:creationId xmlns:a16="http://schemas.microsoft.com/office/drawing/2014/main" id="{EA79FE1A-F2BA-485D-91D5-1A222B6E7E0E}"/>
              </a:ext>
            </a:extLst>
          </p:cNvPr>
          <p:cNvSpPr>
            <a:spLocks/>
          </p:cNvSpPr>
          <p:nvPr/>
        </p:nvSpPr>
        <p:spPr>
          <a:xfrm>
            <a:off x="3463484" y="2656037"/>
            <a:ext cx="724036" cy="266769"/>
          </a:xfrm>
          <a:prstGeom prst="ellipse">
            <a:avLst/>
          </a:prstGeom>
          <a:gradFill>
            <a:gsLst>
              <a:gs pos="0">
                <a:srgbClr val="9BDDF1"/>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35-81</a:t>
            </a:r>
          </a:p>
        </p:txBody>
      </p:sp>
      <p:sp>
        <p:nvSpPr>
          <p:cNvPr id="133" name="Oval 25">
            <a:extLst>
              <a:ext uri="{FF2B5EF4-FFF2-40B4-BE49-F238E27FC236}">
                <a16:creationId xmlns:a16="http://schemas.microsoft.com/office/drawing/2014/main" id="{EDC54CC1-31D3-4EC3-B6D6-67ABC028CDD7}"/>
              </a:ext>
            </a:extLst>
          </p:cNvPr>
          <p:cNvSpPr>
            <a:spLocks/>
          </p:cNvSpPr>
          <p:nvPr/>
        </p:nvSpPr>
        <p:spPr>
          <a:xfrm>
            <a:off x="3463484" y="3126052"/>
            <a:ext cx="724036" cy="266769"/>
          </a:xfrm>
          <a:prstGeom prst="ellipse">
            <a:avLst/>
          </a:prstGeom>
          <a:gradFill>
            <a:gsLst>
              <a:gs pos="0">
                <a:srgbClr val="D8F2FA"/>
              </a:gs>
              <a:gs pos="100000">
                <a:srgbClr val="69CCEB"/>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10-40</a:t>
            </a:r>
          </a:p>
        </p:txBody>
      </p:sp>
      <p:sp>
        <p:nvSpPr>
          <p:cNvPr id="134" name="Oval 28">
            <a:extLst>
              <a:ext uri="{FF2B5EF4-FFF2-40B4-BE49-F238E27FC236}">
                <a16:creationId xmlns:a16="http://schemas.microsoft.com/office/drawing/2014/main" id="{0CF73B79-F318-4535-AB0B-B4E31D625394}"/>
              </a:ext>
            </a:extLst>
          </p:cNvPr>
          <p:cNvSpPr>
            <a:spLocks/>
          </p:cNvSpPr>
          <p:nvPr/>
        </p:nvSpPr>
        <p:spPr>
          <a:xfrm>
            <a:off x="4699427" y="2603514"/>
            <a:ext cx="724036" cy="266769"/>
          </a:xfrm>
          <a:prstGeom prst="ellipse">
            <a:avLst/>
          </a:prstGeom>
          <a:solidFill>
            <a:srgbClr val="082F3B">
              <a:lumMod val="90000"/>
              <a:lumOff val="1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87</a:t>
            </a:r>
          </a:p>
        </p:txBody>
      </p:sp>
      <p:sp>
        <p:nvSpPr>
          <p:cNvPr id="135" name="TextBox 29">
            <a:extLst>
              <a:ext uri="{FF2B5EF4-FFF2-40B4-BE49-F238E27FC236}">
                <a16:creationId xmlns:a16="http://schemas.microsoft.com/office/drawing/2014/main" id="{F65D5D4D-53FF-4268-A7C8-ABC0976FA858}"/>
              </a:ext>
            </a:extLst>
          </p:cNvPr>
          <p:cNvSpPr txBox="1">
            <a:spLocks/>
          </p:cNvSpPr>
          <p:nvPr/>
        </p:nvSpPr>
        <p:spPr>
          <a:xfrm>
            <a:off x="1227249" y="3061117"/>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t>Infection/</a:t>
            </a:r>
            <a:b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br>
            <a: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t>Maladie</a:t>
            </a:r>
          </a:p>
        </p:txBody>
      </p:sp>
      <p:cxnSp>
        <p:nvCxnSpPr>
          <p:cNvPr id="136" name="Straight Connector 31">
            <a:extLst>
              <a:ext uri="{FF2B5EF4-FFF2-40B4-BE49-F238E27FC236}">
                <a16:creationId xmlns:a16="http://schemas.microsoft.com/office/drawing/2014/main" id="{15DADAD5-D498-40DB-82DF-4CDE497E59EA}"/>
              </a:ext>
            </a:extLst>
          </p:cNvPr>
          <p:cNvCxnSpPr>
            <a:cxnSpLocks/>
          </p:cNvCxnSpPr>
          <p:nvPr/>
        </p:nvCxnSpPr>
        <p:spPr>
          <a:xfrm>
            <a:off x="1177499" y="2520196"/>
            <a:ext cx="0" cy="928123"/>
          </a:xfrm>
          <a:prstGeom prst="line">
            <a:avLst/>
          </a:prstGeom>
          <a:noFill/>
          <a:ln w="12700" cap="flat" cmpd="sng" algn="ctr">
            <a:solidFill>
              <a:srgbClr val="000000"/>
            </a:solidFill>
            <a:prstDash val="solid"/>
            <a:miter lim="800000"/>
            <a:tailEnd type="none"/>
          </a:ln>
          <a:effectLst/>
        </p:spPr>
      </p:cxnSp>
      <p:sp>
        <p:nvSpPr>
          <p:cNvPr id="137" name="TextBox 32">
            <a:extLst>
              <a:ext uri="{FF2B5EF4-FFF2-40B4-BE49-F238E27FC236}">
                <a16:creationId xmlns:a16="http://schemas.microsoft.com/office/drawing/2014/main" id="{87F72629-5D24-4358-9F51-E4D15840A739}"/>
              </a:ext>
            </a:extLst>
          </p:cNvPr>
          <p:cNvSpPr txBox="1">
            <a:spLocks/>
          </p:cNvSpPr>
          <p:nvPr/>
        </p:nvSpPr>
        <p:spPr>
          <a:xfrm>
            <a:off x="327494" y="5796595"/>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82F3B"/>
                </a:solidFill>
                <a:effectLst/>
                <a:uLnTx/>
                <a:uFillTx/>
                <a:cs typeface="Arial" panose="020B0604020202020204" pitchFamily="34" charset="0"/>
              </a:rPr>
              <a:t>Janssen</a:t>
            </a:r>
          </a:p>
        </p:txBody>
      </p:sp>
      <p:cxnSp>
        <p:nvCxnSpPr>
          <p:cNvPr id="138" name="Straight Connector 33">
            <a:extLst>
              <a:ext uri="{FF2B5EF4-FFF2-40B4-BE49-F238E27FC236}">
                <a16:creationId xmlns:a16="http://schemas.microsoft.com/office/drawing/2014/main" id="{52E63ACD-43DA-4707-B428-02FCD45672F8}"/>
              </a:ext>
            </a:extLst>
          </p:cNvPr>
          <p:cNvCxnSpPr>
            <a:cxnSpLocks/>
          </p:cNvCxnSpPr>
          <p:nvPr/>
        </p:nvCxnSpPr>
        <p:spPr>
          <a:xfrm>
            <a:off x="1177499" y="5858419"/>
            <a:ext cx="0" cy="335543"/>
          </a:xfrm>
          <a:prstGeom prst="line">
            <a:avLst/>
          </a:prstGeom>
          <a:noFill/>
          <a:ln w="12700" cap="flat" cmpd="sng" algn="ctr">
            <a:solidFill>
              <a:srgbClr val="000000"/>
            </a:solidFill>
            <a:prstDash val="solid"/>
            <a:miter lim="800000"/>
            <a:tailEnd type="none"/>
          </a:ln>
          <a:effectLst/>
        </p:spPr>
      </p:cxnSp>
      <p:sp>
        <p:nvSpPr>
          <p:cNvPr id="139" name="TextBox 34">
            <a:extLst>
              <a:ext uri="{FF2B5EF4-FFF2-40B4-BE49-F238E27FC236}">
                <a16:creationId xmlns:a16="http://schemas.microsoft.com/office/drawing/2014/main" id="{0FE4FCD4-47B4-4558-9033-9665816CF38A}"/>
              </a:ext>
            </a:extLst>
          </p:cNvPr>
          <p:cNvSpPr txBox="1">
            <a:spLocks/>
          </p:cNvSpPr>
          <p:nvPr/>
        </p:nvSpPr>
        <p:spPr>
          <a:xfrm>
            <a:off x="327494" y="3694661"/>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82F3B"/>
                </a:solidFill>
                <a:effectLst/>
                <a:uLnTx/>
                <a:uFillTx/>
                <a:cs typeface="Arial" panose="020B0604020202020204" pitchFamily="34" charset="0"/>
              </a:rPr>
              <a:t>Moderna</a:t>
            </a:r>
          </a:p>
        </p:txBody>
      </p:sp>
      <p:sp>
        <p:nvSpPr>
          <p:cNvPr id="140" name="Oval 35">
            <a:extLst>
              <a:ext uri="{FF2B5EF4-FFF2-40B4-BE49-F238E27FC236}">
                <a16:creationId xmlns:a16="http://schemas.microsoft.com/office/drawing/2014/main" id="{5C11CED9-E913-4D19-B293-2862187D8741}"/>
              </a:ext>
            </a:extLst>
          </p:cNvPr>
          <p:cNvSpPr>
            <a:spLocks/>
          </p:cNvSpPr>
          <p:nvPr/>
        </p:nvSpPr>
        <p:spPr>
          <a:xfrm>
            <a:off x="1993804" y="4286996"/>
            <a:ext cx="724036" cy="266769"/>
          </a:xfrm>
          <a:prstGeom prst="ellipse">
            <a:avLst/>
          </a:prstGeom>
          <a:gradFill>
            <a:gsLst>
              <a:gs pos="0">
                <a:srgbClr val="9BDDF1"/>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37-76</a:t>
            </a:r>
          </a:p>
        </p:txBody>
      </p:sp>
      <p:sp>
        <p:nvSpPr>
          <p:cNvPr id="141" name="Oval 37">
            <a:extLst>
              <a:ext uri="{FF2B5EF4-FFF2-40B4-BE49-F238E27FC236}">
                <a16:creationId xmlns:a16="http://schemas.microsoft.com/office/drawing/2014/main" id="{6C47BE54-9881-498A-B405-1835B2861EDA}"/>
              </a:ext>
            </a:extLst>
          </p:cNvPr>
          <p:cNvSpPr>
            <a:spLocks/>
          </p:cNvSpPr>
          <p:nvPr/>
        </p:nvSpPr>
        <p:spPr>
          <a:xfrm>
            <a:off x="3463484" y="3768407"/>
            <a:ext cx="724036" cy="266769"/>
          </a:xfrm>
          <a:prstGeom prst="ellipse">
            <a:avLst/>
          </a:prstGeom>
          <a:gradFill>
            <a:gsLst>
              <a:gs pos="0">
                <a:srgbClr val="1B9EC7"/>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64-77</a:t>
            </a:r>
          </a:p>
        </p:txBody>
      </p:sp>
      <p:sp>
        <p:nvSpPr>
          <p:cNvPr id="142" name="Oval 38">
            <a:extLst>
              <a:ext uri="{FF2B5EF4-FFF2-40B4-BE49-F238E27FC236}">
                <a16:creationId xmlns:a16="http://schemas.microsoft.com/office/drawing/2014/main" id="{305F462A-8A38-44F3-B640-DDF5692C4129}"/>
              </a:ext>
            </a:extLst>
          </p:cNvPr>
          <p:cNvSpPr>
            <a:spLocks/>
          </p:cNvSpPr>
          <p:nvPr/>
        </p:nvSpPr>
        <p:spPr>
          <a:xfrm>
            <a:off x="3463484" y="4286996"/>
            <a:ext cx="724036" cy="266769"/>
          </a:xfrm>
          <a:prstGeom prst="ellipse">
            <a:avLst/>
          </a:prstGeom>
          <a:gradFill>
            <a:gsLst>
              <a:gs pos="0">
                <a:srgbClr val="D8F2FA"/>
              </a:gs>
              <a:gs pos="100000">
                <a:srgbClr val="69CCEB"/>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0-26</a:t>
            </a:r>
          </a:p>
        </p:txBody>
      </p:sp>
      <p:sp>
        <p:nvSpPr>
          <p:cNvPr id="143" name="TextBox 42">
            <a:extLst>
              <a:ext uri="{FF2B5EF4-FFF2-40B4-BE49-F238E27FC236}">
                <a16:creationId xmlns:a16="http://schemas.microsoft.com/office/drawing/2014/main" id="{D42B9827-CBCD-492F-B147-B0C8682E883C}"/>
              </a:ext>
            </a:extLst>
          </p:cNvPr>
          <p:cNvSpPr txBox="1">
            <a:spLocks/>
          </p:cNvSpPr>
          <p:nvPr/>
        </p:nvSpPr>
        <p:spPr>
          <a:xfrm>
            <a:off x="1227249" y="4212270"/>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t>Infection/</a:t>
            </a:r>
            <a:b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br>
            <a: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t>Maladie</a:t>
            </a:r>
          </a:p>
        </p:txBody>
      </p:sp>
      <p:cxnSp>
        <p:nvCxnSpPr>
          <p:cNvPr id="144" name="Straight Connector 44">
            <a:extLst>
              <a:ext uri="{FF2B5EF4-FFF2-40B4-BE49-F238E27FC236}">
                <a16:creationId xmlns:a16="http://schemas.microsoft.com/office/drawing/2014/main" id="{73866B52-1629-4F3B-AC8A-7DB4EC3C76BF}"/>
              </a:ext>
            </a:extLst>
          </p:cNvPr>
          <p:cNvCxnSpPr>
            <a:cxnSpLocks/>
          </p:cNvCxnSpPr>
          <p:nvPr/>
        </p:nvCxnSpPr>
        <p:spPr>
          <a:xfrm>
            <a:off x="1177499" y="3690529"/>
            <a:ext cx="0" cy="1008324"/>
          </a:xfrm>
          <a:prstGeom prst="line">
            <a:avLst/>
          </a:prstGeom>
          <a:noFill/>
          <a:ln w="12700" cap="flat" cmpd="sng" algn="ctr">
            <a:solidFill>
              <a:srgbClr val="000000"/>
            </a:solidFill>
            <a:prstDash val="solid"/>
            <a:miter lim="800000"/>
            <a:tailEnd type="none"/>
          </a:ln>
          <a:effectLst/>
        </p:spPr>
      </p:cxnSp>
      <p:sp>
        <p:nvSpPr>
          <p:cNvPr id="145" name="TextBox 45">
            <a:extLst>
              <a:ext uri="{FF2B5EF4-FFF2-40B4-BE49-F238E27FC236}">
                <a16:creationId xmlns:a16="http://schemas.microsoft.com/office/drawing/2014/main" id="{7BCC94CB-F2E4-46F1-A9C3-C5EA6415C7C8}"/>
              </a:ext>
            </a:extLst>
          </p:cNvPr>
          <p:cNvSpPr txBox="1">
            <a:spLocks/>
          </p:cNvSpPr>
          <p:nvPr/>
        </p:nvSpPr>
        <p:spPr>
          <a:xfrm>
            <a:off x="1227249" y="3703601"/>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t>Maladie grave</a:t>
            </a:r>
          </a:p>
        </p:txBody>
      </p:sp>
      <p:sp>
        <p:nvSpPr>
          <p:cNvPr id="146" name="TextBox 46">
            <a:extLst>
              <a:ext uri="{FF2B5EF4-FFF2-40B4-BE49-F238E27FC236}">
                <a16:creationId xmlns:a16="http://schemas.microsoft.com/office/drawing/2014/main" id="{FF49F3AD-FEF6-4B6F-9193-09BFC5C5F1F2}"/>
              </a:ext>
            </a:extLst>
          </p:cNvPr>
          <p:cNvSpPr txBox="1">
            <a:spLocks/>
          </p:cNvSpPr>
          <p:nvPr/>
        </p:nvSpPr>
        <p:spPr>
          <a:xfrm>
            <a:off x="327494" y="4789276"/>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82F3B"/>
                </a:solidFill>
                <a:effectLst/>
                <a:uLnTx/>
                <a:uFillTx/>
                <a:cs typeface="Arial" panose="020B0604020202020204" pitchFamily="34" charset="0"/>
              </a:rPr>
              <a:t>AstraZeneca</a:t>
            </a:r>
            <a:endParaRPr kumimoji="0" lang="fr" sz="1050" b="1" i="0" u="none" strike="noStrike" kern="0" cap="none" spc="0" normalizeH="0" baseline="0" noProof="0">
              <a:ln>
                <a:noFill/>
              </a:ln>
              <a:solidFill>
                <a:srgbClr val="082F3B"/>
              </a:solidFill>
              <a:effectLst/>
              <a:uLnTx/>
              <a:uFillTx/>
              <a:cs typeface="Arial" panose="020B0604020202020204" pitchFamily="34" charset="0"/>
            </a:endParaRPr>
          </a:p>
        </p:txBody>
      </p:sp>
      <p:sp>
        <p:nvSpPr>
          <p:cNvPr id="147" name="Oval 47">
            <a:extLst>
              <a:ext uri="{FF2B5EF4-FFF2-40B4-BE49-F238E27FC236}">
                <a16:creationId xmlns:a16="http://schemas.microsoft.com/office/drawing/2014/main" id="{4B2610E1-5DFA-4288-9722-269790D6E51D}"/>
              </a:ext>
            </a:extLst>
          </p:cNvPr>
          <p:cNvSpPr>
            <a:spLocks/>
          </p:cNvSpPr>
          <p:nvPr/>
        </p:nvSpPr>
        <p:spPr>
          <a:xfrm>
            <a:off x="1993804" y="5395365"/>
            <a:ext cx="724036" cy="266769"/>
          </a:xfrm>
          <a:prstGeom prst="ellipse">
            <a:avLst/>
          </a:prstGeom>
          <a:solidFill>
            <a:srgbClr val="1B9EC7">
              <a:lumMod val="60000"/>
              <a:lumOff val="4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50</a:t>
            </a:r>
          </a:p>
        </p:txBody>
      </p:sp>
      <p:cxnSp>
        <p:nvCxnSpPr>
          <p:cNvPr id="148" name="Straight Connector 49">
            <a:extLst>
              <a:ext uri="{FF2B5EF4-FFF2-40B4-BE49-F238E27FC236}">
                <a16:creationId xmlns:a16="http://schemas.microsoft.com/office/drawing/2014/main" id="{30C46CC3-0350-4085-B8F6-C318766819A0}"/>
              </a:ext>
            </a:extLst>
          </p:cNvPr>
          <p:cNvCxnSpPr>
            <a:cxnSpLocks/>
          </p:cNvCxnSpPr>
          <p:nvPr/>
        </p:nvCxnSpPr>
        <p:spPr>
          <a:xfrm>
            <a:off x="1705355" y="3006501"/>
            <a:ext cx="2742066" cy="0"/>
          </a:xfrm>
          <a:prstGeom prst="line">
            <a:avLst/>
          </a:prstGeom>
          <a:noFill/>
          <a:ln w="6350" cap="flat" cmpd="sng" algn="ctr">
            <a:solidFill>
              <a:srgbClr val="7F7F7F"/>
            </a:solidFill>
            <a:prstDash val="lgDash"/>
            <a:miter lim="800000"/>
            <a:tailEnd type="none"/>
          </a:ln>
          <a:effectLst/>
        </p:spPr>
      </p:cxnSp>
      <p:cxnSp>
        <p:nvCxnSpPr>
          <p:cNvPr id="149" name="Straight Connector 51">
            <a:extLst>
              <a:ext uri="{FF2B5EF4-FFF2-40B4-BE49-F238E27FC236}">
                <a16:creationId xmlns:a16="http://schemas.microsoft.com/office/drawing/2014/main" id="{2B12E5D3-558B-49C0-871B-594E5BB7F4CC}"/>
              </a:ext>
            </a:extLst>
          </p:cNvPr>
          <p:cNvCxnSpPr>
            <a:cxnSpLocks/>
          </p:cNvCxnSpPr>
          <p:nvPr/>
        </p:nvCxnSpPr>
        <p:spPr>
          <a:xfrm>
            <a:off x="1705355" y="4189735"/>
            <a:ext cx="2742066" cy="0"/>
          </a:xfrm>
          <a:prstGeom prst="line">
            <a:avLst/>
          </a:prstGeom>
          <a:noFill/>
          <a:ln w="6350" cap="flat" cmpd="sng" algn="ctr">
            <a:solidFill>
              <a:srgbClr val="7F7F7F"/>
            </a:solidFill>
            <a:prstDash val="lgDash"/>
            <a:miter lim="800000"/>
            <a:tailEnd type="none"/>
          </a:ln>
          <a:effectLst/>
        </p:spPr>
      </p:cxnSp>
      <p:cxnSp>
        <p:nvCxnSpPr>
          <p:cNvPr id="150" name="Straight Connector 53">
            <a:extLst>
              <a:ext uri="{FF2B5EF4-FFF2-40B4-BE49-F238E27FC236}">
                <a16:creationId xmlns:a16="http://schemas.microsoft.com/office/drawing/2014/main" id="{5CA7BF8A-A4F0-4817-AD05-625BC70495DA}"/>
              </a:ext>
            </a:extLst>
          </p:cNvPr>
          <p:cNvCxnSpPr>
            <a:cxnSpLocks/>
          </p:cNvCxnSpPr>
          <p:nvPr/>
        </p:nvCxnSpPr>
        <p:spPr>
          <a:xfrm>
            <a:off x="1705355" y="5318743"/>
            <a:ext cx="2742066" cy="0"/>
          </a:xfrm>
          <a:prstGeom prst="line">
            <a:avLst/>
          </a:prstGeom>
          <a:noFill/>
          <a:ln w="6350" cap="flat" cmpd="sng" algn="ctr">
            <a:solidFill>
              <a:srgbClr val="7F7F7F"/>
            </a:solidFill>
            <a:prstDash val="lgDash"/>
            <a:miter lim="800000"/>
            <a:tailEnd type="none"/>
          </a:ln>
          <a:effectLst/>
        </p:spPr>
      </p:cxnSp>
      <p:sp>
        <p:nvSpPr>
          <p:cNvPr id="151" name="Oval 54">
            <a:extLst>
              <a:ext uri="{FF2B5EF4-FFF2-40B4-BE49-F238E27FC236}">
                <a16:creationId xmlns:a16="http://schemas.microsoft.com/office/drawing/2014/main" id="{D923105C-7E70-4135-B7E9-11B3A6C09715}"/>
              </a:ext>
            </a:extLst>
          </p:cNvPr>
          <p:cNvSpPr>
            <a:spLocks/>
          </p:cNvSpPr>
          <p:nvPr/>
        </p:nvSpPr>
        <p:spPr>
          <a:xfrm>
            <a:off x="3463484" y="4928978"/>
            <a:ext cx="724036" cy="266769"/>
          </a:xfrm>
          <a:prstGeom prst="ellipse">
            <a:avLst/>
          </a:prstGeom>
          <a:gradFill>
            <a:gsLst>
              <a:gs pos="0">
                <a:srgbClr val="9BDDF1"/>
              </a:gs>
              <a:gs pos="100000">
                <a:srgbClr val="1B9EC7"/>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33-56</a:t>
            </a:r>
          </a:p>
        </p:txBody>
      </p:sp>
      <p:sp>
        <p:nvSpPr>
          <p:cNvPr id="152" name="Oval 55">
            <a:extLst>
              <a:ext uri="{FF2B5EF4-FFF2-40B4-BE49-F238E27FC236}">
                <a16:creationId xmlns:a16="http://schemas.microsoft.com/office/drawing/2014/main" id="{21B84406-BBCD-40D7-8843-BE9989C19C64}"/>
              </a:ext>
            </a:extLst>
          </p:cNvPr>
          <p:cNvSpPr>
            <a:spLocks/>
          </p:cNvSpPr>
          <p:nvPr/>
        </p:nvSpPr>
        <p:spPr>
          <a:xfrm>
            <a:off x="3463484" y="5395365"/>
            <a:ext cx="724036" cy="266769"/>
          </a:xfrm>
          <a:prstGeom prst="ellipse">
            <a:avLst/>
          </a:prstGeom>
          <a:solidFill>
            <a:srgbClr val="082F3B">
              <a:lumMod val="10000"/>
              <a:lumOff val="9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0-10</a:t>
            </a:r>
          </a:p>
        </p:txBody>
      </p:sp>
      <p:sp>
        <p:nvSpPr>
          <p:cNvPr id="153" name="TextBox 58">
            <a:extLst>
              <a:ext uri="{FF2B5EF4-FFF2-40B4-BE49-F238E27FC236}">
                <a16:creationId xmlns:a16="http://schemas.microsoft.com/office/drawing/2014/main" id="{0D47C610-1E40-4A67-BDA2-92D899C717B1}"/>
              </a:ext>
            </a:extLst>
          </p:cNvPr>
          <p:cNvSpPr txBox="1">
            <a:spLocks/>
          </p:cNvSpPr>
          <p:nvPr/>
        </p:nvSpPr>
        <p:spPr>
          <a:xfrm>
            <a:off x="1227249" y="5346354"/>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t>Infection/</a:t>
            </a:r>
            <a:b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br>
            <a: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t>Maladie</a:t>
            </a:r>
          </a:p>
        </p:txBody>
      </p:sp>
      <p:cxnSp>
        <p:nvCxnSpPr>
          <p:cNvPr id="154" name="Straight Connector 59">
            <a:extLst>
              <a:ext uri="{FF2B5EF4-FFF2-40B4-BE49-F238E27FC236}">
                <a16:creationId xmlns:a16="http://schemas.microsoft.com/office/drawing/2014/main" id="{490B6461-18FE-4F5E-A8C9-F618D717D1D4}"/>
              </a:ext>
            </a:extLst>
          </p:cNvPr>
          <p:cNvCxnSpPr>
            <a:cxnSpLocks/>
          </p:cNvCxnSpPr>
          <p:nvPr/>
        </p:nvCxnSpPr>
        <p:spPr>
          <a:xfrm>
            <a:off x="1177499" y="4851100"/>
            <a:ext cx="0" cy="723107"/>
          </a:xfrm>
          <a:prstGeom prst="line">
            <a:avLst/>
          </a:prstGeom>
          <a:noFill/>
          <a:ln w="12700" cap="flat" cmpd="sng" algn="ctr">
            <a:solidFill>
              <a:srgbClr val="000000"/>
            </a:solidFill>
            <a:prstDash val="solid"/>
            <a:miter lim="800000"/>
            <a:tailEnd type="none"/>
          </a:ln>
          <a:effectLst/>
        </p:spPr>
      </p:cxnSp>
      <p:sp>
        <p:nvSpPr>
          <p:cNvPr id="155" name="TextBox 60">
            <a:extLst>
              <a:ext uri="{FF2B5EF4-FFF2-40B4-BE49-F238E27FC236}">
                <a16:creationId xmlns:a16="http://schemas.microsoft.com/office/drawing/2014/main" id="{CFF6B6F0-2762-46C5-A599-2E49E7D5D3D3}"/>
              </a:ext>
            </a:extLst>
          </p:cNvPr>
          <p:cNvSpPr txBox="1">
            <a:spLocks/>
          </p:cNvSpPr>
          <p:nvPr/>
        </p:nvSpPr>
        <p:spPr>
          <a:xfrm>
            <a:off x="1227249" y="4863890"/>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t>Maladie grave</a:t>
            </a:r>
          </a:p>
        </p:txBody>
      </p:sp>
      <p:sp>
        <p:nvSpPr>
          <p:cNvPr id="156" name="TextBox 61">
            <a:extLst>
              <a:ext uri="{FF2B5EF4-FFF2-40B4-BE49-F238E27FC236}">
                <a16:creationId xmlns:a16="http://schemas.microsoft.com/office/drawing/2014/main" id="{6FC9B75B-119D-4038-B6B4-92153E83DE37}"/>
              </a:ext>
            </a:extLst>
          </p:cNvPr>
          <p:cNvSpPr txBox="1">
            <a:spLocks/>
          </p:cNvSpPr>
          <p:nvPr/>
        </p:nvSpPr>
        <p:spPr>
          <a:xfrm>
            <a:off x="1227249" y="5826103"/>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800" b="1" i="0" u="none" strike="noStrike" kern="0" cap="none" spc="0" normalizeH="0" baseline="0">
                <a:ln>
                  <a:noFill/>
                </a:ln>
                <a:solidFill>
                  <a:srgbClr val="FFFFFF">
                    <a:lumMod val="50000"/>
                  </a:srgbClr>
                </a:solidFill>
                <a:effectLst/>
                <a:uLnTx/>
                <a:uFillTx/>
                <a:cs typeface="Arial" panose="020B0604020202020204" pitchFamily="34" charset="0"/>
              </a:rPr>
              <a:t>Maladie grave</a:t>
            </a:r>
          </a:p>
        </p:txBody>
      </p:sp>
      <p:cxnSp>
        <p:nvCxnSpPr>
          <p:cNvPr id="157" name="Straight Connector 63">
            <a:extLst>
              <a:ext uri="{FF2B5EF4-FFF2-40B4-BE49-F238E27FC236}">
                <a16:creationId xmlns:a16="http://schemas.microsoft.com/office/drawing/2014/main" id="{E95497E9-7153-49A9-B93B-F67F88DC6083}"/>
              </a:ext>
            </a:extLst>
          </p:cNvPr>
          <p:cNvCxnSpPr>
            <a:cxnSpLocks/>
          </p:cNvCxnSpPr>
          <p:nvPr/>
        </p:nvCxnSpPr>
        <p:spPr>
          <a:xfrm>
            <a:off x="260816" y="5783854"/>
            <a:ext cx="4186604" cy="0"/>
          </a:xfrm>
          <a:prstGeom prst="line">
            <a:avLst/>
          </a:prstGeom>
          <a:noFill/>
          <a:ln w="6350" cap="flat" cmpd="sng" algn="ctr">
            <a:solidFill>
              <a:srgbClr val="082F3B"/>
            </a:solidFill>
            <a:prstDash val="solid"/>
            <a:miter lim="800000"/>
            <a:tailEnd type="none"/>
          </a:ln>
          <a:effectLst/>
        </p:spPr>
      </p:cxnSp>
      <p:cxnSp>
        <p:nvCxnSpPr>
          <p:cNvPr id="158" name="Straight Connector 64">
            <a:extLst>
              <a:ext uri="{FF2B5EF4-FFF2-40B4-BE49-F238E27FC236}">
                <a16:creationId xmlns:a16="http://schemas.microsoft.com/office/drawing/2014/main" id="{3C195BA7-029E-4265-9D73-D8A9CA894750}"/>
              </a:ext>
            </a:extLst>
          </p:cNvPr>
          <p:cNvCxnSpPr>
            <a:cxnSpLocks/>
          </p:cNvCxnSpPr>
          <p:nvPr/>
        </p:nvCxnSpPr>
        <p:spPr>
          <a:xfrm>
            <a:off x="260816" y="4799432"/>
            <a:ext cx="4186604" cy="0"/>
          </a:xfrm>
          <a:prstGeom prst="line">
            <a:avLst/>
          </a:prstGeom>
          <a:noFill/>
          <a:ln w="6350" cap="flat" cmpd="sng" algn="ctr">
            <a:solidFill>
              <a:srgbClr val="082F3B"/>
            </a:solidFill>
            <a:prstDash val="solid"/>
            <a:miter lim="800000"/>
            <a:tailEnd type="none"/>
          </a:ln>
          <a:effectLst/>
        </p:spPr>
      </p:cxnSp>
      <p:cxnSp>
        <p:nvCxnSpPr>
          <p:cNvPr id="159" name="Straight Connector 65">
            <a:extLst>
              <a:ext uri="{FF2B5EF4-FFF2-40B4-BE49-F238E27FC236}">
                <a16:creationId xmlns:a16="http://schemas.microsoft.com/office/drawing/2014/main" id="{DA53FE81-EBAF-495C-ACC2-075E057A67F4}"/>
              </a:ext>
            </a:extLst>
          </p:cNvPr>
          <p:cNvCxnSpPr>
            <a:cxnSpLocks/>
          </p:cNvCxnSpPr>
          <p:nvPr/>
        </p:nvCxnSpPr>
        <p:spPr>
          <a:xfrm>
            <a:off x="260816" y="3594554"/>
            <a:ext cx="4186604" cy="0"/>
          </a:xfrm>
          <a:prstGeom prst="line">
            <a:avLst/>
          </a:prstGeom>
          <a:noFill/>
          <a:ln w="6350" cap="flat" cmpd="sng" algn="ctr">
            <a:solidFill>
              <a:srgbClr val="082F3B"/>
            </a:solidFill>
            <a:prstDash val="solid"/>
            <a:miter lim="800000"/>
            <a:tailEnd type="none"/>
          </a:ln>
          <a:effectLst/>
        </p:spPr>
      </p:cxnSp>
      <p:cxnSp>
        <p:nvCxnSpPr>
          <p:cNvPr id="160" name="Straight Connector 69">
            <a:extLst>
              <a:ext uri="{FF2B5EF4-FFF2-40B4-BE49-F238E27FC236}">
                <a16:creationId xmlns:a16="http://schemas.microsoft.com/office/drawing/2014/main" id="{CA2D93DC-A302-49AD-BBB5-229BBF20567B}"/>
              </a:ext>
            </a:extLst>
          </p:cNvPr>
          <p:cNvCxnSpPr>
            <a:cxnSpLocks/>
          </p:cNvCxnSpPr>
          <p:nvPr/>
        </p:nvCxnSpPr>
        <p:spPr>
          <a:xfrm>
            <a:off x="4699427" y="4189735"/>
            <a:ext cx="4707021" cy="0"/>
          </a:xfrm>
          <a:prstGeom prst="line">
            <a:avLst/>
          </a:prstGeom>
          <a:noFill/>
          <a:ln w="6350" cap="flat" cmpd="sng" algn="ctr">
            <a:solidFill>
              <a:srgbClr val="7F7F7F"/>
            </a:solidFill>
            <a:prstDash val="lgDash"/>
            <a:miter lim="800000"/>
            <a:tailEnd type="none"/>
          </a:ln>
          <a:effectLst/>
        </p:spPr>
      </p:cxnSp>
      <p:cxnSp>
        <p:nvCxnSpPr>
          <p:cNvPr id="161" name="Straight Connector 66">
            <a:extLst>
              <a:ext uri="{FF2B5EF4-FFF2-40B4-BE49-F238E27FC236}">
                <a16:creationId xmlns:a16="http://schemas.microsoft.com/office/drawing/2014/main" id="{B07EE6F8-B046-41B4-84B9-805D8C38CC75}"/>
              </a:ext>
            </a:extLst>
          </p:cNvPr>
          <p:cNvCxnSpPr>
            <a:cxnSpLocks/>
          </p:cNvCxnSpPr>
          <p:nvPr/>
        </p:nvCxnSpPr>
        <p:spPr>
          <a:xfrm>
            <a:off x="4699427" y="3006501"/>
            <a:ext cx="4707021" cy="0"/>
          </a:xfrm>
          <a:prstGeom prst="line">
            <a:avLst/>
          </a:prstGeom>
          <a:noFill/>
          <a:ln w="6350" cap="flat" cmpd="sng" algn="ctr">
            <a:solidFill>
              <a:srgbClr val="7F7F7F"/>
            </a:solidFill>
            <a:prstDash val="lgDash"/>
            <a:miter lim="800000"/>
            <a:tailEnd type="none"/>
          </a:ln>
          <a:effectLst/>
        </p:spPr>
      </p:cxnSp>
      <p:cxnSp>
        <p:nvCxnSpPr>
          <p:cNvPr id="162" name="Straight Connector 72">
            <a:extLst>
              <a:ext uri="{FF2B5EF4-FFF2-40B4-BE49-F238E27FC236}">
                <a16:creationId xmlns:a16="http://schemas.microsoft.com/office/drawing/2014/main" id="{A9244BC4-D37C-45D4-B6A7-9BF5D37DE834}"/>
              </a:ext>
            </a:extLst>
          </p:cNvPr>
          <p:cNvCxnSpPr>
            <a:cxnSpLocks/>
          </p:cNvCxnSpPr>
          <p:nvPr/>
        </p:nvCxnSpPr>
        <p:spPr>
          <a:xfrm>
            <a:off x="4699427" y="5783854"/>
            <a:ext cx="4707021" cy="0"/>
          </a:xfrm>
          <a:prstGeom prst="line">
            <a:avLst/>
          </a:prstGeom>
          <a:noFill/>
          <a:ln w="6350" cap="flat" cmpd="sng" algn="ctr">
            <a:solidFill>
              <a:srgbClr val="082F3B"/>
            </a:solidFill>
            <a:prstDash val="solid"/>
            <a:miter lim="800000"/>
            <a:tailEnd type="none"/>
          </a:ln>
          <a:effectLst/>
        </p:spPr>
      </p:cxnSp>
      <p:cxnSp>
        <p:nvCxnSpPr>
          <p:cNvPr id="163" name="Straight Connector 73">
            <a:extLst>
              <a:ext uri="{FF2B5EF4-FFF2-40B4-BE49-F238E27FC236}">
                <a16:creationId xmlns:a16="http://schemas.microsoft.com/office/drawing/2014/main" id="{CD626CC6-8A47-4F85-A395-AC421E94953A}"/>
              </a:ext>
            </a:extLst>
          </p:cNvPr>
          <p:cNvCxnSpPr>
            <a:cxnSpLocks/>
          </p:cNvCxnSpPr>
          <p:nvPr/>
        </p:nvCxnSpPr>
        <p:spPr>
          <a:xfrm>
            <a:off x="4699427" y="4799432"/>
            <a:ext cx="4707021" cy="0"/>
          </a:xfrm>
          <a:prstGeom prst="line">
            <a:avLst/>
          </a:prstGeom>
          <a:noFill/>
          <a:ln w="6350" cap="flat" cmpd="sng" algn="ctr">
            <a:solidFill>
              <a:srgbClr val="082F3B"/>
            </a:solidFill>
            <a:prstDash val="solid"/>
            <a:miter lim="800000"/>
            <a:tailEnd type="none"/>
          </a:ln>
          <a:effectLst/>
        </p:spPr>
      </p:cxnSp>
      <p:cxnSp>
        <p:nvCxnSpPr>
          <p:cNvPr id="164" name="Straight Connector 74">
            <a:extLst>
              <a:ext uri="{FF2B5EF4-FFF2-40B4-BE49-F238E27FC236}">
                <a16:creationId xmlns:a16="http://schemas.microsoft.com/office/drawing/2014/main" id="{BD6ABD12-4710-451E-BFCC-A22AC79E4151}"/>
              </a:ext>
            </a:extLst>
          </p:cNvPr>
          <p:cNvCxnSpPr>
            <a:cxnSpLocks/>
          </p:cNvCxnSpPr>
          <p:nvPr/>
        </p:nvCxnSpPr>
        <p:spPr>
          <a:xfrm>
            <a:off x="4699427" y="3594554"/>
            <a:ext cx="4707021" cy="0"/>
          </a:xfrm>
          <a:prstGeom prst="line">
            <a:avLst/>
          </a:prstGeom>
          <a:noFill/>
          <a:ln w="6350" cap="flat" cmpd="sng" algn="ctr">
            <a:solidFill>
              <a:srgbClr val="082F3B"/>
            </a:solidFill>
            <a:prstDash val="solid"/>
            <a:miter lim="800000"/>
            <a:tailEnd type="none"/>
          </a:ln>
          <a:effectLst/>
        </p:spPr>
      </p:cxnSp>
      <p:cxnSp>
        <p:nvCxnSpPr>
          <p:cNvPr id="165" name="Straight Connector 75">
            <a:extLst>
              <a:ext uri="{FF2B5EF4-FFF2-40B4-BE49-F238E27FC236}">
                <a16:creationId xmlns:a16="http://schemas.microsoft.com/office/drawing/2014/main" id="{36DEF8EA-E7EF-4362-9ECE-7214719D18B2}"/>
              </a:ext>
            </a:extLst>
          </p:cNvPr>
          <p:cNvCxnSpPr>
            <a:cxnSpLocks/>
          </p:cNvCxnSpPr>
          <p:nvPr/>
        </p:nvCxnSpPr>
        <p:spPr>
          <a:xfrm>
            <a:off x="4531285" y="1911349"/>
            <a:ext cx="0" cy="4282613"/>
          </a:xfrm>
          <a:prstGeom prst="line">
            <a:avLst/>
          </a:prstGeom>
          <a:noFill/>
          <a:ln w="6350" cap="flat" cmpd="sng" algn="ctr">
            <a:solidFill>
              <a:srgbClr val="B3B3B3"/>
            </a:solidFill>
            <a:prstDash val="solid"/>
            <a:miter lim="800000"/>
            <a:tailEnd type="none"/>
          </a:ln>
          <a:effectLst/>
        </p:spPr>
      </p:cxnSp>
      <p:sp>
        <p:nvSpPr>
          <p:cNvPr id="166" name="Oval 76">
            <a:extLst>
              <a:ext uri="{FF2B5EF4-FFF2-40B4-BE49-F238E27FC236}">
                <a16:creationId xmlns:a16="http://schemas.microsoft.com/office/drawing/2014/main" id="{C4B48A78-E5F8-4D85-ADAB-D9D691249550}"/>
              </a:ext>
            </a:extLst>
          </p:cNvPr>
          <p:cNvSpPr>
            <a:spLocks/>
          </p:cNvSpPr>
          <p:nvPr/>
        </p:nvSpPr>
        <p:spPr>
          <a:xfrm>
            <a:off x="6639168" y="2603514"/>
            <a:ext cx="724036" cy="266769"/>
          </a:xfrm>
          <a:prstGeom prst="ellipse">
            <a:avLst/>
          </a:prstGeom>
          <a:solidFill>
            <a:srgbClr val="082F3B">
              <a:lumMod val="90000"/>
              <a:lumOff val="1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88-91</a:t>
            </a:r>
          </a:p>
        </p:txBody>
      </p:sp>
      <p:sp>
        <p:nvSpPr>
          <p:cNvPr id="167" name="Oval 77">
            <a:extLst>
              <a:ext uri="{FF2B5EF4-FFF2-40B4-BE49-F238E27FC236}">
                <a16:creationId xmlns:a16="http://schemas.microsoft.com/office/drawing/2014/main" id="{647DA758-D831-4531-9E52-D1311AF14AC6}"/>
              </a:ext>
            </a:extLst>
          </p:cNvPr>
          <p:cNvSpPr>
            <a:spLocks/>
          </p:cNvSpPr>
          <p:nvPr/>
        </p:nvSpPr>
        <p:spPr>
          <a:xfrm>
            <a:off x="4700753" y="3112776"/>
            <a:ext cx="724036" cy="266769"/>
          </a:xfrm>
          <a:prstGeom prst="ellipse">
            <a:avLst/>
          </a:prstGeom>
          <a:solidFill>
            <a:srgbClr val="1B9EC7"/>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63</a:t>
            </a:r>
          </a:p>
        </p:txBody>
      </p:sp>
      <p:sp>
        <p:nvSpPr>
          <p:cNvPr id="168" name="Oval 78">
            <a:extLst>
              <a:ext uri="{FF2B5EF4-FFF2-40B4-BE49-F238E27FC236}">
                <a16:creationId xmlns:a16="http://schemas.microsoft.com/office/drawing/2014/main" id="{A3AEE0F0-A3E8-485D-AA9C-F297C0031632}"/>
              </a:ext>
            </a:extLst>
          </p:cNvPr>
          <p:cNvSpPr>
            <a:spLocks/>
          </p:cNvSpPr>
          <p:nvPr/>
        </p:nvSpPr>
        <p:spPr>
          <a:xfrm>
            <a:off x="5681735" y="3112776"/>
            <a:ext cx="724036" cy="266769"/>
          </a:xfrm>
          <a:prstGeom prst="ellipse">
            <a:avLst/>
          </a:prstGeom>
          <a:solidFill>
            <a:srgbClr val="1B9EC7"/>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66</a:t>
            </a:r>
          </a:p>
        </p:txBody>
      </p:sp>
      <p:sp>
        <p:nvSpPr>
          <p:cNvPr id="169" name="Oval 79">
            <a:extLst>
              <a:ext uri="{FF2B5EF4-FFF2-40B4-BE49-F238E27FC236}">
                <a16:creationId xmlns:a16="http://schemas.microsoft.com/office/drawing/2014/main" id="{221D50A4-97EE-4660-82C6-F71B8BF5FABE}"/>
              </a:ext>
            </a:extLst>
          </p:cNvPr>
          <p:cNvSpPr>
            <a:spLocks/>
          </p:cNvSpPr>
          <p:nvPr/>
        </p:nvSpPr>
        <p:spPr>
          <a:xfrm>
            <a:off x="6639168" y="3112776"/>
            <a:ext cx="724036" cy="266769"/>
          </a:xfrm>
          <a:prstGeom prst="ellipse">
            <a:avLst/>
          </a:prstGeom>
          <a:gradFill>
            <a:gsLst>
              <a:gs pos="0">
                <a:srgbClr val="1B9EC7">
                  <a:lumMod val="60000"/>
                  <a:lumOff val="40000"/>
                </a:srgbClr>
              </a:gs>
              <a:gs pos="100000">
                <a:srgbClr val="1B9EC7">
                  <a:lumMod val="75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57-78</a:t>
            </a:r>
          </a:p>
        </p:txBody>
      </p:sp>
      <p:sp>
        <p:nvSpPr>
          <p:cNvPr id="170" name="TextBox 80">
            <a:extLst>
              <a:ext uri="{FF2B5EF4-FFF2-40B4-BE49-F238E27FC236}">
                <a16:creationId xmlns:a16="http://schemas.microsoft.com/office/drawing/2014/main" id="{25007C93-0DCC-4B5A-8A9A-64B7358B70D4}"/>
              </a:ext>
            </a:extLst>
          </p:cNvPr>
          <p:cNvSpPr txBox="1">
            <a:spLocks/>
          </p:cNvSpPr>
          <p:nvPr/>
        </p:nvSpPr>
        <p:spPr>
          <a:xfrm>
            <a:off x="5391783" y="2769277"/>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A</a:t>
            </a:r>
          </a:p>
        </p:txBody>
      </p:sp>
      <p:sp>
        <p:nvSpPr>
          <p:cNvPr id="171" name="TextBox 81">
            <a:extLst>
              <a:ext uri="{FF2B5EF4-FFF2-40B4-BE49-F238E27FC236}">
                <a16:creationId xmlns:a16="http://schemas.microsoft.com/office/drawing/2014/main" id="{5E677DD5-8ACE-49D1-A3F6-4242A4FDBFD1}"/>
              </a:ext>
            </a:extLst>
          </p:cNvPr>
          <p:cNvSpPr txBox="1">
            <a:spLocks/>
          </p:cNvSpPr>
          <p:nvPr/>
        </p:nvSpPr>
        <p:spPr>
          <a:xfrm>
            <a:off x="7315839" y="2769277"/>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P</a:t>
            </a:r>
          </a:p>
        </p:txBody>
      </p:sp>
      <p:sp>
        <p:nvSpPr>
          <p:cNvPr id="172" name="TextBox 82">
            <a:extLst>
              <a:ext uri="{FF2B5EF4-FFF2-40B4-BE49-F238E27FC236}">
                <a16:creationId xmlns:a16="http://schemas.microsoft.com/office/drawing/2014/main" id="{C3A1A709-5896-44CB-ACF3-8695D2A37E8E}"/>
              </a:ext>
            </a:extLst>
          </p:cNvPr>
          <p:cNvSpPr txBox="1">
            <a:spLocks/>
          </p:cNvSpPr>
          <p:nvPr/>
        </p:nvSpPr>
        <p:spPr>
          <a:xfrm>
            <a:off x="5391783" y="33125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A</a:t>
            </a:r>
          </a:p>
        </p:txBody>
      </p:sp>
      <p:sp>
        <p:nvSpPr>
          <p:cNvPr id="173" name="TextBox 83">
            <a:extLst>
              <a:ext uri="{FF2B5EF4-FFF2-40B4-BE49-F238E27FC236}">
                <a16:creationId xmlns:a16="http://schemas.microsoft.com/office/drawing/2014/main" id="{8C7FB38E-D84F-4960-BDE1-D36D766ABE56}"/>
              </a:ext>
            </a:extLst>
          </p:cNvPr>
          <p:cNvSpPr txBox="1">
            <a:spLocks/>
          </p:cNvSpPr>
          <p:nvPr/>
        </p:nvSpPr>
        <p:spPr>
          <a:xfrm>
            <a:off x="6333089" y="33125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M</a:t>
            </a:r>
          </a:p>
        </p:txBody>
      </p:sp>
      <p:sp>
        <p:nvSpPr>
          <p:cNvPr id="174" name="TextBox 84">
            <a:extLst>
              <a:ext uri="{FF2B5EF4-FFF2-40B4-BE49-F238E27FC236}">
                <a16:creationId xmlns:a16="http://schemas.microsoft.com/office/drawing/2014/main" id="{7F2AB94E-B28E-4B7B-AF83-90AFDFC12CF3}"/>
              </a:ext>
            </a:extLst>
          </p:cNvPr>
          <p:cNvSpPr txBox="1">
            <a:spLocks/>
          </p:cNvSpPr>
          <p:nvPr/>
        </p:nvSpPr>
        <p:spPr>
          <a:xfrm>
            <a:off x="7315839" y="33125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P</a:t>
            </a:r>
          </a:p>
        </p:txBody>
      </p:sp>
      <p:sp>
        <p:nvSpPr>
          <p:cNvPr id="175" name="Oval 85">
            <a:extLst>
              <a:ext uri="{FF2B5EF4-FFF2-40B4-BE49-F238E27FC236}">
                <a16:creationId xmlns:a16="http://schemas.microsoft.com/office/drawing/2014/main" id="{DFA4784F-32BB-40E4-B664-65284454F37C}"/>
              </a:ext>
            </a:extLst>
          </p:cNvPr>
          <p:cNvSpPr>
            <a:spLocks/>
          </p:cNvSpPr>
          <p:nvPr/>
        </p:nvSpPr>
        <p:spPr>
          <a:xfrm>
            <a:off x="4700753" y="3741854"/>
            <a:ext cx="724036" cy="266769"/>
          </a:xfrm>
          <a:prstGeom prst="ellipse">
            <a:avLst/>
          </a:prstGeom>
          <a:solidFill>
            <a:srgbClr val="082F3B"/>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91</a:t>
            </a:r>
          </a:p>
        </p:txBody>
      </p:sp>
      <p:sp>
        <p:nvSpPr>
          <p:cNvPr id="176" name="Oval 86">
            <a:extLst>
              <a:ext uri="{FF2B5EF4-FFF2-40B4-BE49-F238E27FC236}">
                <a16:creationId xmlns:a16="http://schemas.microsoft.com/office/drawing/2014/main" id="{DF95B1A4-18AB-466C-8F3E-BCA6083BC66C}"/>
              </a:ext>
            </a:extLst>
          </p:cNvPr>
          <p:cNvSpPr>
            <a:spLocks/>
          </p:cNvSpPr>
          <p:nvPr/>
        </p:nvSpPr>
        <p:spPr>
          <a:xfrm>
            <a:off x="5681735" y="3741854"/>
            <a:ext cx="724036" cy="266769"/>
          </a:xfrm>
          <a:prstGeom prst="ellipse">
            <a:avLst/>
          </a:prstGeom>
          <a:solidFill>
            <a:srgbClr val="082F3B">
              <a:lumMod val="90000"/>
              <a:lumOff val="1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81</a:t>
            </a:r>
          </a:p>
        </p:txBody>
      </p:sp>
      <p:sp>
        <p:nvSpPr>
          <p:cNvPr id="177" name="Oval 87">
            <a:extLst>
              <a:ext uri="{FF2B5EF4-FFF2-40B4-BE49-F238E27FC236}">
                <a16:creationId xmlns:a16="http://schemas.microsoft.com/office/drawing/2014/main" id="{9AD05845-9C52-49B3-812F-E5507A521260}"/>
              </a:ext>
            </a:extLst>
          </p:cNvPr>
          <p:cNvSpPr>
            <a:spLocks/>
          </p:cNvSpPr>
          <p:nvPr/>
        </p:nvSpPr>
        <p:spPr>
          <a:xfrm>
            <a:off x="6639168" y="3741854"/>
            <a:ext cx="724036" cy="266769"/>
          </a:xfrm>
          <a:prstGeom prst="ellipse">
            <a:avLst/>
          </a:prstGeom>
          <a:solidFill>
            <a:srgbClr val="082F3B"/>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92</a:t>
            </a:r>
          </a:p>
        </p:txBody>
      </p:sp>
      <p:sp>
        <p:nvSpPr>
          <p:cNvPr id="178" name="TextBox 88">
            <a:extLst>
              <a:ext uri="{FF2B5EF4-FFF2-40B4-BE49-F238E27FC236}">
                <a16:creationId xmlns:a16="http://schemas.microsoft.com/office/drawing/2014/main" id="{A77FAEDF-4388-4887-97FA-B433B7289D4F}"/>
              </a:ext>
            </a:extLst>
          </p:cNvPr>
          <p:cNvSpPr txBox="1">
            <a:spLocks/>
          </p:cNvSpPr>
          <p:nvPr/>
        </p:nvSpPr>
        <p:spPr>
          <a:xfrm>
            <a:off x="5391783" y="3941601"/>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A</a:t>
            </a:r>
          </a:p>
        </p:txBody>
      </p:sp>
      <p:sp>
        <p:nvSpPr>
          <p:cNvPr id="179" name="TextBox 89">
            <a:extLst>
              <a:ext uri="{FF2B5EF4-FFF2-40B4-BE49-F238E27FC236}">
                <a16:creationId xmlns:a16="http://schemas.microsoft.com/office/drawing/2014/main" id="{6EE421E4-A4D7-43FB-93C7-AED55078DC47}"/>
              </a:ext>
            </a:extLst>
          </p:cNvPr>
          <p:cNvSpPr txBox="1">
            <a:spLocks/>
          </p:cNvSpPr>
          <p:nvPr/>
        </p:nvSpPr>
        <p:spPr>
          <a:xfrm>
            <a:off x="6333089" y="3941601"/>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M</a:t>
            </a:r>
          </a:p>
        </p:txBody>
      </p:sp>
      <p:sp>
        <p:nvSpPr>
          <p:cNvPr id="180" name="TextBox 90">
            <a:extLst>
              <a:ext uri="{FF2B5EF4-FFF2-40B4-BE49-F238E27FC236}">
                <a16:creationId xmlns:a16="http://schemas.microsoft.com/office/drawing/2014/main" id="{2B1AA387-C6B9-40B4-81D7-1E8DDA381CDE}"/>
              </a:ext>
            </a:extLst>
          </p:cNvPr>
          <p:cNvSpPr txBox="1">
            <a:spLocks/>
          </p:cNvSpPr>
          <p:nvPr/>
        </p:nvSpPr>
        <p:spPr>
          <a:xfrm>
            <a:off x="7315839" y="3941601"/>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P</a:t>
            </a:r>
          </a:p>
        </p:txBody>
      </p:sp>
      <p:sp>
        <p:nvSpPr>
          <p:cNvPr id="181" name="Oval 91">
            <a:extLst>
              <a:ext uri="{FF2B5EF4-FFF2-40B4-BE49-F238E27FC236}">
                <a16:creationId xmlns:a16="http://schemas.microsoft.com/office/drawing/2014/main" id="{32D59812-E28E-42A6-A019-273DB910B2DD}"/>
              </a:ext>
            </a:extLst>
          </p:cNvPr>
          <p:cNvSpPr>
            <a:spLocks/>
          </p:cNvSpPr>
          <p:nvPr/>
        </p:nvSpPr>
        <p:spPr>
          <a:xfrm>
            <a:off x="4700753" y="4274676"/>
            <a:ext cx="724036" cy="266769"/>
          </a:xfrm>
          <a:prstGeom prst="ellipse">
            <a:avLst/>
          </a:prstGeom>
          <a:solidFill>
            <a:srgbClr val="082F3B">
              <a:lumMod val="75000"/>
              <a:lumOff val="2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71</a:t>
            </a:r>
          </a:p>
        </p:txBody>
      </p:sp>
      <p:sp>
        <p:nvSpPr>
          <p:cNvPr id="182" name="Oval 92">
            <a:extLst>
              <a:ext uri="{FF2B5EF4-FFF2-40B4-BE49-F238E27FC236}">
                <a16:creationId xmlns:a16="http://schemas.microsoft.com/office/drawing/2014/main" id="{35336B73-8C6C-4878-B868-9B4FDFAA0B6A}"/>
              </a:ext>
            </a:extLst>
          </p:cNvPr>
          <p:cNvSpPr>
            <a:spLocks/>
          </p:cNvSpPr>
          <p:nvPr/>
        </p:nvSpPr>
        <p:spPr>
          <a:xfrm>
            <a:off x="5681735" y="4274676"/>
            <a:ext cx="724036" cy="266769"/>
          </a:xfrm>
          <a:prstGeom prst="ellipse">
            <a:avLst/>
          </a:prstGeom>
          <a:gradFill>
            <a:gsLst>
              <a:gs pos="0">
                <a:srgbClr val="1B9EC7">
                  <a:lumMod val="60000"/>
                  <a:lumOff val="40000"/>
                </a:srgbClr>
              </a:gs>
              <a:gs pos="100000">
                <a:srgbClr val="1B9EC7">
                  <a:lumMod val="75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55-72</a:t>
            </a:r>
          </a:p>
        </p:txBody>
      </p:sp>
      <p:sp>
        <p:nvSpPr>
          <p:cNvPr id="183" name="Oval 93">
            <a:extLst>
              <a:ext uri="{FF2B5EF4-FFF2-40B4-BE49-F238E27FC236}">
                <a16:creationId xmlns:a16="http://schemas.microsoft.com/office/drawing/2014/main" id="{8F225380-5EB9-4B46-BA03-0CD66344ED4E}"/>
              </a:ext>
            </a:extLst>
          </p:cNvPr>
          <p:cNvSpPr>
            <a:spLocks/>
          </p:cNvSpPr>
          <p:nvPr/>
        </p:nvSpPr>
        <p:spPr>
          <a:xfrm>
            <a:off x="6639168" y="4274676"/>
            <a:ext cx="724036" cy="266769"/>
          </a:xfrm>
          <a:prstGeom prst="ellipse">
            <a:avLst/>
          </a:prstGeom>
          <a:solidFill>
            <a:srgbClr val="082F3B">
              <a:lumMod val="75000"/>
              <a:lumOff val="2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74</a:t>
            </a:r>
          </a:p>
        </p:txBody>
      </p:sp>
      <p:sp>
        <p:nvSpPr>
          <p:cNvPr id="184" name="TextBox 94">
            <a:extLst>
              <a:ext uri="{FF2B5EF4-FFF2-40B4-BE49-F238E27FC236}">
                <a16:creationId xmlns:a16="http://schemas.microsoft.com/office/drawing/2014/main" id="{A4507D62-439D-422B-A349-8B6C21A183DB}"/>
              </a:ext>
            </a:extLst>
          </p:cNvPr>
          <p:cNvSpPr txBox="1">
            <a:spLocks/>
          </p:cNvSpPr>
          <p:nvPr/>
        </p:nvSpPr>
        <p:spPr>
          <a:xfrm>
            <a:off x="5391783" y="44744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A</a:t>
            </a:r>
          </a:p>
        </p:txBody>
      </p:sp>
      <p:sp>
        <p:nvSpPr>
          <p:cNvPr id="185" name="TextBox 95">
            <a:extLst>
              <a:ext uri="{FF2B5EF4-FFF2-40B4-BE49-F238E27FC236}">
                <a16:creationId xmlns:a16="http://schemas.microsoft.com/office/drawing/2014/main" id="{05FB4EA6-BB31-4154-BBFB-3F040BF7F6CF}"/>
              </a:ext>
            </a:extLst>
          </p:cNvPr>
          <p:cNvSpPr txBox="1">
            <a:spLocks/>
          </p:cNvSpPr>
          <p:nvPr/>
        </p:nvSpPr>
        <p:spPr>
          <a:xfrm>
            <a:off x="6333089" y="44744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M</a:t>
            </a:r>
          </a:p>
        </p:txBody>
      </p:sp>
      <p:sp>
        <p:nvSpPr>
          <p:cNvPr id="186" name="TextBox 96">
            <a:extLst>
              <a:ext uri="{FF2B5EF4-FFF2-40B4-BE49-F238E27FC236}">
                <a16:creationId xmlns:a16="http://schemas.microsoft.com/office/drawing/2014/main" id="{E785F1CE-011A-4AB0-B218-9FAA6CF31EB8}"/>
              </a:ext>
            </a:extLst>
          </p:cNvPr>
          <p:cNvSpPr txBox="1">
            <a:spLocks/>
          </p:cNvSpPr>
          <p:nvPr/>
        </p:nvSpPr>
        <p:spPr>
          <a:xfrm>
            <a:off x="7315839" y="44744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P</a:t>
            </a:r>
          </a:p>
        </p:txBody>
      </p:sp>
      <p:sp>
        <p:nvSpPr>
          <p:cNvPr id="187" name="Oval 101">
            <a:extLst>
              <a:ext uri="{FF2B5EF4-FFF2-40B4-BE49-F238E27FC236}">
                <a16:creationId xmlns:a16="http://schemas.microsoft.com/office/drawing/2014/main" id="{17D9C692-0FAD-4550-9531-51581EDF4F18}"/>
              </a:ext>
            </a:extLst>
          </p:cNvPr>
          <p:cNvSpPr>
            <a:spLocks/>
          </p:cNvSpPr>
          <p:nvPr/>
        </p:nvSpPr>
        <p:spPr>
          <a:xfrm>
            <a:off x="5681735" y="5858419"/>
            <a:ext cx="724036" cy="266769"/>
          </a:xfrm>
          <a:prstGeom prst="ellipse">
            <a:avLst/>
          </a:prstGeom>
          <a:solidFill>
            <a:srgbClr val="082F3B">
              <a:lumMod val="90000"/>
              <a:lumOff val="1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84</a:t>
            </a:r>
          </a:p>
        </p:txBody>
      </p:sp>
      <p:sp>
        <p:nvSpPr>
          <p:cNvPr id="188" name="TextBox 102">
            <a:extLst>
              <a:ext uri="{FF2B5EF4-FFF2-40B4-BE49-F238E27FC236}">
                <a16:creationId xmlns:a16="http://schemas.microsoft.com/office/drawing/2014/main" id="{A64320F3-0811-46AC-B5B7-3DD6792B90CD}"/>
              </a:ext>
            </a:extLst>
          </p:cNvPr>
          <p:cNvSpPr txBox="1">
            <a:spLocks/>
          </p:cNvSpPr>
          <p:nvPr/>
        </p:nvSpPr>
        <p:spPr>
          <a:xfrm>
            <a:off x="6333089" y="6058166"/>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J</a:t>
            </a:r>
          </a:p>
        </p:txBody>
      </p:sp>
      <p:sp>
        <p:nvSpPr>
          <p:cNvPr id="189" name="Oval 103">
            <a:extLst>
              <a:ext uri="{FF2B5EF4-FFF2-40B4-BE49-F238E27FC236}">
                <a16:creationId xmlns:a16="http://schemas.microsoft.com/office/drawing/2014/main" id="{5D85794D-2CF7-4CE5-BAC1-65C6CE66002D}"/>
              </a:ext>
            </a:extLst>
          </p:cNvPr>
          <p:cNvSpPr>
            <a:spLocks/>
          </p:cNvSpPr>
          <p:nvPr/>
        </p:nvSpPr>
        <p:spPr>
          <a:xfrm>
            <a:off x="7712983" y="2603514"/>
            <a:ext cx="724036" cy="266769"/>
          </a:xfrm>
          <a:prstGeom prst="ellipse">
            <a:avLst/>
          </a:prstGeom>
          <a:solidFill>
            <a:srgbClr val="082F3B">
              <a:lumMod val="75000"/>
              <a:lumOff val="2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78</a:t>
            </a:r>
          </a:p>
        </p:txBody>
      </p:sp>
      <p:sp>
        <p:nvSpPr>
          <p:cNvPr id="190" name="Oval 104">
            <a:extLst>
              <a:ext uri="{FF2B5EF4-FFF2-40B4-BE49-F238E27FC236}">
                <a16:creationId xmlns:a16="http://schemas.microsoft.com/office/drawing/2014/main" id="{7A01E4D3-B5D3-4B00-ABAB-A30A1A6D86CE}"/>
              </a:ext>
            </a:extLst>
          </p:cNvPr>
          <p:cNvSpPr>
            <a:spLocks/>
          </p:cNvSpPr>
          <p:nvPr/>
        </p:nvSpPr>
        <p:spPr>
          <a:xfrm>
            <a:off x="8624207" y="2603514"/>
            <a:ext cx="724036" cy="266769"/>
          </a:xfrm>
          <a:prstGeom prst="ellipse">
            <a:avLst/>
          </a:prstGeom>
          <a:gradFill>
            <a:gsLst>
              <a:gs pos="0">
                <a:srgbClr val="082F3B">
                  <a:lumMod val="75000"/>
                  <a:lumOff val="25000"/>
                </a:srgbClr>
              </a:gs>
              <a:gs pos="100000">
                <a:srgbClr val="082F3B"/>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76-90</a:t>
            </a:r>
          </a:p>
        </p:txBody>
      </p:sp>
      <p:sp>
        <p:nvSpPr>
          <p:cNvPr id="191" name="TextBox 105">
            <a:extLst>
              <a:ext uri="{FF2B5EF4-FFF2-40B4-BE49-F238E27FC236}">
                <a16:creationId xmlns:a16="http://schemas.microsoft.com/office/drawing/2014/main" id="{661FCFFD-4297-4E78-8426-BE4D68BD43E2}"/>
              </a:ext>
            </a:extLst>
          </p:cNvPr>
          <p:cNvSpPr txBox="1">
            <a:spLocks/>
          </p:cNvSpPr>
          <p:nvPr/>
        </p:nvSpPr>
        <p:spPr>
          <a:xfrm>
            <a:off x="8403517" y="2769277"/>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A</a:t>
            </a:r>
          </a:p>
        </p:txBody>
      </p:sp>
      <p:sp>
        <p:nvSpPr>
          <p:cNvPr id="192" name="TextBox 106">
            <a:extLst>
              <a:ext uri="{FF2B5EF4-FFF2-40B4-BE49-F238E27FC236}">
                <a16:creationId xmlns:a16="http://schemas.microsoft.com/office/drawing/2014/main" id="{2BEE8A24-315F-41D8-9A75-15430176118C}"/>
              </a:ext>
            </a:extLst>
          </p:cNvPr>
          <p:cNvSpPr txBox="1">
            <a:spLocks/>
          </p:cNvSpPr>
          <p:nvPr/>
        </p:nvSpPr>
        <p:spPr>
          <a:xfrm>
            <a:off x="9288305" y="2769277"/>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P</a:t>
            </a:r>
          </a:p>
        </p:txBody>
      </p:sp>
      <p:sp>
        <p:nvSpPr>
          <p:cNvPr id="193" name="Oval 107">
            <a:extLst>
              <a:ext uri="{FF2B5EF4-FFF2-40B4-BE49-F238E27FC236}">
                <a16:creationId xmlns:a16="http://schemas.microsoft.com/office/drawing/2014/main" id="{9EC063F4-4CFF-4A78-AC21-B8EF8969E7D3}"/>
              </a:ext>
            </a:extLst>
          </p:cNvPr>
          <p:cNvSpPr>
            <a:spLocks/>
          </p:cNvSpPr>
          <p:nvPr/>
        </p:nvSpPr>
        <p:spPr>
          <a:xfrm>
            <a:off x="7712983" y="3114880"/>
            <a:ext cx="724036" cy="266769"/>
          </a:xfrm>
          <a:prstGeom prst="ellipse">
            <a:avLst/>
          </a:prstGeom>
          <a:solidFill>
            <a:srgbClr val="1B9EC7">
              <a:lumMod val="40000"/>
              <a:lumOff val="6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30</a:t>
            </a:r>
          </a:p>
        </p:txBody>
      </p:sp>
      <p:sp>
        <p:nvSpPr>
          <p:cNvPr id="194" name="Oval 108">
            <a:extLst>
              <a:ext uri="{FF2B5EF4-FFF2-40B4-BE49-F238E27FC236}">
                <a16:creationId xmlns:a16="http://schemas.microsoft.com/office/drawing/2014/main" id="{872C7171-BFF4-48FD-9B17-EDAF18407511}"/>
              </a:ext>
            </a:extLst>
          </p:cNvPr>
          <p:cNvSpPr>
            <a:spLocks/>
          </p:cNvSpPr>
          <p:nvPr/>
        </p:nvSpPr>
        <p:spPr>
          <a:xfrm>
            <a:off x="8624207" y="3114880"/>
            <a:ext cx="724036" cy="266769"/>
          </a:xfrm>
          <a:prstGeom prst="ellipse">
            <a:avLst/>
          </a:prstGeom>
          <a:gradFill>
            <a:gsLst>
              <a:gs pos="0">
                <a:srgbClr val="1B9EC7">
                  <a:lumMod val="60000"/>
                  <a:lumOff val="40000"/>
                </a:srgbClr>
              </a:gs>
              <a:gs pos="100000">
                <a:srgbClr val="1B9EC7"/>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40-48</a:t>
            </a:r>
          </a:p>
        </p:txBody>
      </p:sp>
      <p:sp>
        <p:nvSpPr>
          <p:cNvPr id="195" name="TextBox 109">
            <a:extLst>
              <a:ext uri="{FF2B5EF4-FFF2-40B4-BE49-F238E27FC236}">
                <a16:creationId xmlns:a16="http://schemas.microsoft.com/office/drawing/2014/main" id="{7413F6A5-C211-40E6-9874-7DDD09ED2876}"/>
              </a:ext>
            </a:extLst>
          </p:cNvPr>
          <p:cNvSpPr txBox="1">
            <a:spLocks/>
          </p:cNvSpPr>
          <p:nvPr/>
        </p:nvSpPr>
        <p:spPr>
          <a:xfrm>
            <a:off x="8403517" y="328064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A</a:t>
            </a:r>
          </a:p>
        </p:txBody>
      </p:sp>
      <p:sp>
        <p:nvSpPr>
          <p:cNvPr id="196" name="TextBox 110">
            <a:extLst>
              <a:ext uri="{FF2B5EF4-FFF2-40B4-BE49-F238E27FC236}">
                <a16:creationId xmlns:a16="http://schemas.microsoft.com/office/drawing/2014/main" id="{A1ACEF86-3389-4A39-B177-BE3D044099BF}"/>
              </a:ext>
            </a:extLst>
          </p:cNvPr>
          <p:cNvSpPr txBox="1">
            <a:spLocks/>
          </p:cNvSpPr>
          <p:nvPr/>
        </p:nvSpPr>
        <p:spPr>
          <a:xfrm>
            <a:off x="9288305" y="328064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P</a:t>
            </a:r>
          </a:p>
        </p:txBody>
      </p:sp>
      <p:grpSp>
        <p:nvGrpSpPr>
          <p:cNvPr id="197" name="Group 111">
            <a:extLst>
              <a:ext uri="{FF2B5EF4-FFF2-40B4-BE49-F238E27FC236}">
                <a16:creationId xmlns:a16="http://schemas.microsoft.com/office/drawing/2014/main" id="{D69D828A-8F88-4EB6-8E84-2CDAAFACA183}"/>
              </a:ext>
            </a:extLst>
          </p:cNvPr>
          <p:cNvGrpSpPr/>
          <p:nvPr/>
        </p:nvGrpSpPr>
        <p:grpSpPr>
          <a:xfrm>
            <a:off x="413077" y="1129283"/>
            <a:ext cx="4598975" cy="566819"/>
            <a:chOff x="1686022" y="6115199"/>
            <a:chExt cx="5543335" cy="397044"/>
          </a:xfrm>
        </p:grpSpPr>
        <p:sp>
          <p:nvSpPr>
            <p:cNvPr id="198" name="TextBox 112">
              <a:extLst>
                <a:ext uri="{FF2B5EF4-FFF2-40B4-BE49-F238E27FC236}">
                  <a16:creationId xmlns:a16="http://schemas.microsoft.com/office/drawing/2014/main" id="{B20B6946-D9D6-4B96-82E9-1D7A0B5DF89C}"/>
                </a:ext>
              </a:extLst>
            </p:cNvPr>
            <p:cNvSpPr txBox="1">
              <a:spLocks/>
            </p:cNvSpPr>
            <p:nvPr/>
          </p:nvSpPr>
          <p:spPr>
            <a:xfrm>
              <a:off x="1686022" y="6115199"/>
              <a:ext cx="1424340" cy="397044"/>
            </a:xfrm>
            <a:prstGeom prst="rect">
              <a:avLst/>
            </a:prstGeom>
          </p:spPr>
          <p:txBody>
            <a:bodyPr vert="horz" wrap="non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900" b="1" i="0" u="none" strike="noStrike" kern="0" cap="none" spc="0" normalizeH="0" baseline="0" dirty="0">
                  <a:ln>
                    <a:noFill/>
                  </a:ln>
                  <a:solidFill>
                    <a:srgbClr val="082F3B"/>
                  </a:solidFill>
                  <a:effectLst/>
                  <a:uLnTx/>
                  <a:uFillTx/>
                  <a:cs typeface="Arial" panose="020B0604020202020204" pitchFamily="34" charset="0"/>
                </a:rPr>
                <a:t>Primovaccination </a:t>
              </a:r>
              <a:br>
                <a:rPr kumimoji="0" lang="fr" sz="900" b="1" i="0" u="none" strike="noStrike" kern="0" cap="none" spc="0" normalizeH="0" baseline="0" dirty="0">
                  <a:ln>
                    <a:noFill/>
                  </a:ln>
                  <a:solidFill>
                    <a:srgbClr val="082F3B"/>
                  </a:solidFill>
                  <a:effectLst/>
                  <a:uLnTx/>
                  <a:uFillTx/>
                  <a:cs typeface="Arial" panose="020B0604020202020204" pitchFamily="34" charset="0"/>
                </a:rPr>
              </a:br>
              <a:r>
                <a:rPr kumimoji="0" lang="fr" sz="900" b="1" i="0" u="none" strike="noStrike" kern="0" cap="none" spc="0" normalizeH="0" baseline="0" dirty="0">
                  <a:ln>
                    <a:noFill/>
                  </a:ln>
                  <a:solidFill>
                    <a:srgbClr val="082F3B"/>
                  </a:solidFill>
                  <a:effectLst/>
                  <a:uLnTx/>
                  <a:uFillTx/>
                  <a:cs typeface="Arial" panose="020B0604020202020204" pitchFamily="34" charset="0"/>
                </a:rPr>
                <a:t>reçue avant</a:t>
              </a:r>
              <a:endParaRPr kumimoji="0" lang="ro-RO" sz="900" b="1" i="0" u="none" strike="noStrike" kern="0" cap="none" spc="0" normalizeH="0" baseline="0" dirty="0">
                <a:ln>
                  <a:noFill/>
                </a:ln>
                <a:solidFill>
                  <a:srgbClr val="082F3B"/>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900" b="1" i="0" u="none" strike="noStrike" kern="0" cap="none" spc="0" normalizeH="0" baseline="0" dirty="0">
                  <a:ln>
                    <a:noFill/>
                  </a:ln>
                  <a:solidFill>
                    <a:srgbClr val="082F3B"/>
                  </a:solidFill>
                  <a:effectLst/>
                  <a:uLnTx/>
                  <a:uFillTx/>
                  <a:cs typeface="Arial" panose="020B0604020202020204" pitchFamily="34" charset="0"/>
                </a:rPr>
                <a:t>la dose de rappel</a:t>
              </a:r>
            </a:p>
          </p:txBody>
        </p:sp>
        <p:sp>
          <p:nvSpPr>
            <p:cNvPr id="199" name="TextBox 113">
              <a:extLst>
                <a:ext uri="{FF2B5EF4-FFF2-40B4-BE49-F238E27FC236}">
                  <a16:creationId xmlns:a16="http://schemas.microsoft.com/office/drawing/2014/main" id="{71DF35BE-9BF1-4643-899D-3ED53EA0D0C8}"/>
                </a:ext>
              </a:extLst>
            </p:cNvPr>
            <p:cNvSpPr txBox="1">
              <a:spLocks/>
            </p:cNvSpPr>
            <p:nvPr/>
          </p:nvSpPr>
          <p:spPr>
            <a:xfrm>
              <a:off x="4885835" y="6217175"/>
              <a:ext cx="429605"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900" b="0" i="0" u="none" strike="noStrike" kern="0" cap="none" spc="0" normalizeH="0" baseline="0">
                  <a:ln>
                    <a:noFill/>
                  </a:ln>
                  <a:solidFill>
                    <a:srgbClr val="000000"/>
                  </a:solidFill>
                  <a:effectLst/>
                  <a:uLnTx/>
                  <a:uFillTx/>
                  <a:cs typeface="Arial" panose="020B0604020202020204" pitchFamily="34" charset="0"/>
                </a:rPr>
                <a:t>Janssen</a:t>
              </a:r>
            </a:p>
          </p:txBody>
        </p:sp>
        <p:sp>
          <p:nvSpPr>
            <p:cNvPr id="200" name="TextBox 114">
              <a:extLst>
                <a:ext uri="{FF2B5EF4-FFF2-40B4-BE49-F238E27FC236}">
                  <a16:creationId xmlns:a16="http://schemas.microsoft.com/office/drawing/2014/main" id="{8A1E88DB-C3C5-4FFA-854E-5E1E67CC4B0E}"/>
                </a:ext>
              </a:extLst>
            </p:cNvPr>
            <p:cNvSpPr txBox="1">
              <a:spLocks/>
            </p:cNvSpPr>
            <p:nvPr/>
          </p:nvSpPr>
          <p:spPr>
            <a:xfrm>
              <a:off x="5895692" y="6217175"/>
              <a:ext cx="455253"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900" b="0" i="0" u="none" strike="noStrike" kern="0" cap="none" spc="0" normalizeH="0" baseline="0">
                  <a:ln>
                    <a:noFill/>
                  </a:ln>
                  <a:solidFill>
                    <a:srgbClr val="000000"/>
                  </a:solidFill>
                  <a:effectLst/>
                  <a:uLnTx/>
                  <a:uFillTx/>
                  <a:cs typeface="Arial" panose="020B0604020202020204" pitchFamily="34" charset="0"/>
                </a:rPr>
                <a:t>Moderna</a:t>
              </a:r>
            </a:p>
          </p:txBody>
        </p:sp>
        <p:sp>
          <p:nvSpPr>
            <p:cNvPr id="201" name="TextBox 115">
              <a:extLst>
                <a:ext uri="{FF2B5EF4-FFF2-40B4-BE49-F238E27FC236}">
                  <a16:creationId xmlns:a16="http://schemas.microsoft.com/office/drawing/2014/main" id="{BEFC4612-13B2-4CED-ADE1-D85381528323}"/>
                </a:ext>
              </a:extLst>
            </p:cNvPr>
            <p:cNvSpPr txBox="1">
              <a:spLocks/>
            </p:cNvSpPr>
            <p:nvPr/>
          </p:nvSpPr>
          <p:spPr>
            <a:xfrm>
              <a:off x="6934404" y="6217175"/>
              <a:ext cx="294953"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900" b="0" i="0" u="none" strike="noStrike" kern="0" cap="none" spc="0" normalizeH="0" baseline="0">
                  <a:ln>
                    <a:noFill/>
                  </a:ln>
                  <a:solidFill>
                    <a:srgbClr val="000000"/>
                  </a:solidFill>
                  <a:effectLst/>
                  <a:uLnTx/>
                  <a:uFillTx/>
                  <a:cs typeface="Arial" panose="020B0604020202020204" pitchFamily="34" charset="0"/>
                </a:rPr>
                <a:t>Pfizer</a:t>
              </a:r>
            </a:p>
          </p:txBody>
        </p:sp>
        <p:sp>
          <p:nvSpPr>
            <p:cNvPr id="202" name="TextBox 116">
              <a:extLst>
                <a:ext uri="{FF2B5EF4-FFF2-40B4-BE49-F238E27FC236}">
                  <a16:creationId xmlns:a16="http://schemas.microsoft.com/office/drawing/2014/main" id="{5CB47CEF-0ED3-4E3C-BCEB-9C18B5DE3224}"/>
                </a:ext>
              </a:extLst>
            </p:cNvPr>
            <p:cNvSpPr txBox="1">
              <a:spLocks/>
            </p:cNvSpPr>
            <p:nvPr/>
          </p:nvSpPr>
          <p:spPr>
            <a:xfrm>
              <a:off x="3633836" y="6213312"/>
              <a:ext cx="1424340" cy="153888"/>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900" b="0" i="0" u="none" strike="noStrike" kern="0" cap="none" spc="0" normalizeH="0" baseline="0">
                  <a:ln>
                    <a:noFill/>
                  </a:ln>
                  <a:solidFill>
                    <a:srgbClr val="000000"/>
                  </a:solidFill>
                  <a:effectLst/>
                  <a:uLnTx/>
                  <a:uFillTx/>
                  <a:cs typeface="Arial" panose="020B0604020202020204" pitchFamily="34" charset="0"/>
                </a:rPr>
                <a:t>AstraZeneca</a:t>
              </a:r>
            </a:p>
          </p:txBody>
        </p:sp>
        <p:sp>
          <p:nvSpPr>
            <p:cNvPr id="203" name="TextBox 117">
              <a:extLst>
                <a:ext uri="{FF2B5EF4-FFF2-40B4-BE49-F238E27FC236}">
                  <a16:creationId xmlns:a16="http://schemas.microsoft.com/office/drawing/2014/main" id="{8B4F4A4E-90BC-4A33-B682-0EDD89F9FF50}"/>
                </a:ext>
              </a:extLst>
            </p:cNvPr>
            <p:cNvSpPr txBox="1">
              <a:spLocks/>
            </p:cNvSpPr>
            <p:nvPr/>
          </p:nvSpPr>
          <p:spPr>
            <a:xfrm>
              <a:off x="3442837"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A</a:t>
              </a:r>
            </a:p>
          </p:txBody>
        </p:sp>
        <p:sp>
          <p:nvSpPr>
            <p:cNvPr id="204" name="TextBox 118">
              <a:extLst>
                <a:ext uri="{FF2B5EF4-FFF2-40B4-BE49-F238E27FC236}">
                  <a16:creationId xmlns:a16="http://schemas.microsoft.com/office/drawing/2014/main" id="{17B968D7-8CB8-4162-8167-FBD71E1C7A7A}"/>
                </a:ext>
              </a:extLst>
            </p:cNvPr>
            <p:cNvSpPr txBox="1">
              <a:spLocks/>
            </p:cNvSpPr>
            <p:nvPr/>
          </p:nvSpPr>
          <p:spPr>
            <a:xfrm>
              <a:off x="4699852"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J</a:t>
              </a:r>
            </a:p>
          </p:txBody>
        </p:sp>
        <p:sp>
          <p:nvSpPr>
            <p:cNvPr id="205" name="TextBox 119">
              <a:extLst>
                <a:ext uri="{FF2B5EF4-FFF2-40B4-BE49-F238E27FC236}">
                  <a16:creationId xmlns:a16="http://schemas.microsoft.com/office/drawing/2014/main" id="{6DA10903-9607-4220-B415-0C5005D32F6B}"/>
                </a:ext>
              </a:extLst>
            </p:cNvPr>
            <p:cNvSpPr txBox="1">
              <a:spLocks/>
            </p:cNvSpPr>
            <p:nvPr/>
          </p:nvSpPr>
          <p:spPr>
            <a:xfrm>
              <a:off x="5701399"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M</a:t>
              </a:r>
            </a:p>
          </p:txBody>
        </p:sp>
        <p:sp>
          <p:nvSpPr>
            <p:cNvPr id="206" name="TextBox 120">
              <a:extLst>
                <a:ext uri="{FF2B5EF4-FFF2-40B4-BE49-F238E27FC236}">
                  <a16:creationId xmlns:a16="http://schemas.microsoft.com/office/drawing/2014/main" id="{75BFD5E1-B764-4285-91CA-29724233D280}"/>
                </a:ext>
              </a:extLst>
            </p:cNvPr>
            <p:cNvSpPr txBox="1">
              <a:spLocks/>
            </p:cNvSpPr>
            <p:nvPr/>
          </p:nvSpPr>
          <p:spPr>
            <a:xfrm>
              <a:off x="6760913"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P</a:t>
              </a:r>
            </a:p>
          </p:txBody>
        </p:sp>
      </p:grpSp>
      <p:sp>
        <p:nvSpPr>
          <p:cNvPr id="207" name="Oval 122">
            <a:extLst>
              <a:ext uri="{FF2B5EF4-FFF2-40B4-BE49-F238E27FC236}">
                <a16:creationId xmlns:a16="http://schemas.microsoft.com/office/drawing/2014/main" id="{AA25FC8E-7AFF-499B-85D6-31F180E136D8}"/>
              </a:ext>
            </a:extLst>
          </p:cNvPr>
          <p:cNvSpPr/>
          <p:nvPr/>
        </p:nvSpPr>
        <p:spPr>
          <a:xfrm>
            <a:off x="7559549" y="1203636"/>
            <a:ext cx="413323" cy="212119"/>
          </a:xfrm>
          <a:prstGeom prst="ellipse">
            <a:avLst/>
          </a:prstGeom>
          <a:solidFill>
            <a:srgbClr val="082F3B"/>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800" b="0" i="0" u="none" strike="noStrike" kern="0" cap="none" spc="0" normalizeH="0" baseline="0">
                <a:ln>
                  <a:noFill/>
                </a:ln>
                <a:solidFill>
                  <a:srgbClr val="FFFFFF"/>
                </a:solidFill>
                <a:effectLst/>
                <a:uLnTx/>
                <a:uFillTx/>
                <a:latin typeface="Arial"/>
                <a:ea typeface="+mn-ea"/>
                <a:cs typeface="+mn-cs"/>
              </a:rPr>
              <a:t>xx</a:t>
            </a:r>
          </a:p>
        </p:txBody>
      </p:sp>
      <p:sp>
        <p:nvSpPr>
          <p:cNvPr id="208" name="TextBox 123">
            <a:extLst>
              <a:ext uri="{FF2B5EF4-FFF2-40B4-BE49-F238E27FC236}">
                <a16:creationId xmlns:a16="http://schemas.microsoft.com/office/drawing/2014/main" id="{9DD48987-93A4-40C8-94FE-C906637F7DAB}"/>
              </a:ext>
            </a:extLst>
          </p:cNvPr>
          <p:cNvSpPr txBox="1">
            <a:spLocks/>
          </p:cNvSpPr>
          <p:nvPr/>
        </p:nvSpPr>
        <p:spPr>
          <a:xfrm>
            <a:off x="8053347" y="1233803"/>
            <a:ext cx="1838645"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900" b="0" i="0" u="none" strike="noStrike" kern="0" cap="none" spc="0" normalizeH="0" baseline="0">
                <a:ln>
                  <a:noFill/>
                </a:ln>
                <a:solidFill>
                  <a:srgbClr val="000000"/>
                </a:solidFill>
                <a:effectLst/>
                <a:uLnTx/>
                <a:uFillTx/>
                <a:cs typeface="Arial" panose="020B0604020202020204" pitchFamily="34" charset="0"/>
              </a:rPr>
              <a:t>Plage d’efficacité vaccinale</a:t>
            </a:r>
            <a:r>
              <a:rPr kumimoji="0" lang="fr" sz="900" b="0" i="0" u="none" strike="noStrike" kern="0" cap="none" spc="0" normalizeH="0" baseline="30000">
                <a:ln>
                  <a:noFill/>
                </a:ln>
                <a:solidFill>
                  <a:srgbClr val="000000"/>
                </a:solidFill>
                <a:effectLst/>
                <a:uLnTx/>
                <a:uFillTx/>
                <a:cs typeface="Arial" panose="020B0604020202020204" pitchFamily="34" charset="0"/>
              </a:rPr>
              <a:t>1</a:t>
            </a:r>
            <a:r>
              <a:rPr kumimoji="0" lang="fr" sz="900" b="0" i="0" u="none" strike="noStrike" kern="0" cap="none" spc="0" normalizeH="0" baseline="0">
                <a:ln>
                  <a:noFill/>
                </a:ln>
                <a:solidFill>
                  <a:srgbClr val="000000"/>
                </a:solidFill>
                <a:effectLst/>
                <a:uLnTx/>
                <a:uFillTx/>
                <a:cs typeface="Arial" panose="020B0604020202020204" pitchFamily="34" charset="0"/>
              </a:rPr>
              <a:t>, (en pourcentage) </a:t>
            </a:r>
          </a:p>
        </p:txBody>
      </p:sp>
      <p:sp>
        <p:nvSpPr>
          <p:cNvPr id="209" name="Rectangle 125">
            <a:extLst>
              <a:ext uri="{FF2B5EF4-FFF2-40B4-BE49-F238E27FC236}">
                <a16:creationId xmlns:a16="http://schemas.microsoft.com/office/drawing/2014/main" id="{329D351C-A063-419A-96E7-FBF394BB3F21}"/>
              </a:ext>
            </a:extLst>
          </p:cNvPr>
          <p:cNvSpPr>
            <a:spLocks/>
          </p:cNvSpPr>
          <p:nvPr/>
        </p:nvSpPr>
        <p:spPr>
          <a:xfrm>
            <a:off x="1705353" y="5849735"/>
            <a:ext cx="2745720" cy="330150"/>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0" name="Rectangle 126">
            <a:extLst>
              <a:ext uri="{FF2B5EF4-FFF2-40B4-BE49-F238E27FC236}">
                <a16:creationId xmlns:a16="http://schemas.microsoft.com/office/drawing/2014/main" id="{0054443F-5170-478C-B59E-8304DD2B20E3}"/>
              </a:ext>
            </a:extLst>
          </p:cNvPr>
          <p:cNvSpPr/>
          <p:nvPr/>
        </p:nvSpPr>
        <p:spPr>
          <a:xfrm>
            <a:off x="4699427" y="4880189"/>
            <a:ext cx="4698341" cy="796928"/>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1" name="Rectangle 127">
            <a:extLst>
              <a:ext uri="{FF2B5EF4-FFF2-40B4-BE49-F238E27FC236}">
                <a16:creationId xmlns:a16="http://schemas.microsoft.com/office/drawing/2014/main" id="{8C9CB539-B765-4283-A88B-C18B12C428DE}"/>
              </a:ext>
            </a:extLst>
          </p:cNvPr>
          <p:cNvSpPr>
            <a:spLocks/>
          </p:cNvSpPr>
          <p:nvPr/>
        </p:nvSpPr>
        <p:spPr>
          <a:xfrm>
            <a:off x="7652534" y="3740587"/>
            <a:ext cx="1745234" cy="388015"/>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2" name="Rectangle 129">
            <a:extLst>
              <a:ext uri="{FF2B5EF4-FFF2-40B4-BE49-F238E27FC236}">
                <a16:creationId xmlns:a16="http://schemas.microsoft.com/office/drawing/2014/main" id="{21A0CE08-0790-4C85-97F8-4ECBCCCCFDAE}"/>
              </a:ext>
            </a:extLst>
          </p:cNvPr>
          <p:cNvSpPr>
            <a:spLocks/>
          </p:cNvSpPr>
          <p:nvPr/>
        </p:nvSpPr>
        <p:spPr>
          <a:xfrm>
            <a:off x="1704197" y="3716959"/>
            <a:ext cx="1302095" cy="388015"/>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3" name="Rectangle 130">
            <a:extLst>
              <a:ext uri="{FF2B5EF4-FFF2-40B4-BE49-F238E27FC236}">
                <a16:creationId xmlns:a16="http://schemas.microsoft.com/office/drawing/2014/main" id="{C7610DA4-6DE5-4C79-851B-1CE7F3E57A47}"/>
              </a:ext>
            </a:extLst>
          </p:cNvPr>
          <p:cNvSpPr>
            <a:spLocks/>
          </p:cNvSpPr>
          <p:nvPr/>
        </p:nvSpPr>
        <p:spPr>
          <a:xfrm>
            <a:off x="1704197" y="4880189"/>
            <a:ext cx="1302095" cy="388015"/>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4" name="Rectangle 131">
            <a:extLst>
              <a:ext uri="{FF2B5EF4-FFF2-40B4-BE49-F238E27FC236}">
                <a16:creationId xmlns:a16="http://schemas.microsoft.com/office/drawing/2014/main" id="{D859EC51-05B2-4015-80F5-73D9A765C530}"/>
              </a:ext>
            </a:extLst>
          </p:cNvPr>
          <p:cNvSpPr>
            <a:spLocks/>
          </p:cNvSpPr>
          <p:nvPr/>
        </p:nvSpPr>
        <p:spPr>
          <a:xfrm>
            <a:off x="7652534" y="5846072"/>
            <a:ext cx="1745234" cy="330150"/>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5" name="Rectangle 132">
            <a:extLst>
              <a:ext uri="{FF2B5EF4-FFF2-40B4-BE49-F238E27FC236}">
                <a16:creationId xmlns:a16="http://schemas.microsoft.com/office/drawing/2014/main" id="{7DF81319-3401-4CFE-B2E2-68548BDBD3D6}"/>
              </a:ext>
            </a:extLst>
          </p:cNvPr>
          <p:cNvSpPr>
            <a:spLocks/>
          </p:cNvSpPr>
          <p:nvPr/>
        </p:nvSpPr>
        <p:spPr>
          <a:xfrm>
            <a:off x="5517831" y="1252013"/>
            <a:ext cx="308357" cy="169636"/>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6" name="TextBox 133">
            <a:extLst>
              <a:ext uri="{FF2B5EF4-FFF2-40B4-BE49-F238E27FC236}">
                <a16:creationId xmlns:a16="http://schemas.microsoft.com/office/drawing/2014/main" id="{28AC0A95-E1E9-45FD-89C3-986285D9C516}"/>
              </a:ext>
            </a:extLst>
          </p:cNvPr>
          <p:cNvSpPr txBox="1">
            <a:spLocks/>
          </p:cNvSpPr>
          <p:nvPr/>
        </p:nvSpPr>
        <p:spPr>
          <a:xfrm>
            <a:off x="6005597" y="1261722"/>
            <a:ext cx="891270"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900" b="0" i="0" u="none" strike="noStrike" kern="0" cap="none" spc="0" normalizeH="0" baseline="0" dirty="0">
                <a:ln>
                  <a:noFill/>
                </a:ln>
                <a:solidFill>
                  <a:srgbClr val="000000"/>
                </a:solidFill>
                <a:effectLst/>
                <a:uLnTx/>
                <a:uFillTx/>
                <a:cs typeface="Arial" panose="020B0604020202020204" pitchFamily="34" charset="0"/>
              </a:rPr>
              <a:t>Pas de données disponibles</a:t>
            </a:r>
          </a:p>
        </p:txBody>
      </p:sp>
      <p:sp>
        <p:nvSpPr>
          <p:cNvPr id="217" name="Rectangle 143">
            <a:extLst>
              <a:ext uri="{FF2B5EF4-FFF2-40B4-BE49-F238E27FC236}">
                <a16:creationId xmlns:a16="http://schemas.microsoft.com/office/drawing/2014/main" id="{1B769DFB-858D-43F3-8C1E-F0D76A10C377}"/>
              </a:ext>
            </a:extLst>
          </p:cNvPr>
          <p:cNvSpPr>
            <a:spLocks/>
          </p:cNvSpPr>
          <p:nvPr/>
        </p:nvSpPr>
        <p:spPr>
          <a:xfrm rot="16200000">
            <a:off x="8569331" y="1326931"/>
            <a:ext cx="141880" cy="546893"/>
          </a:xfrm>
          <a:prstGeom prst="rect">
            <a:avLst/>
          </a:prstGeom>
          <a:gradFill>
            <a:gsLst>
              <a:gs pos="0">
                <a:srgbClr val="D8F2FA"/>
              </a:gs>
              <a:gs pos="54000">
                <a:srgbClr val="082F3B">
                  <a:lumMod val="45000"/>
                  <a:lumOff val="55000"/>
                </a:srgbClr>
              </a:gs>
              <a:gs pos="100000">
                <a:srgbClr val="082F3B"/>
              </a:gs>
            </a:gsLst>
            <a:lin ang="5400000" scaled="1"/>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 sz="1100" b="0" i="1" u="none" strike="noStrike" kern="0" cap="none" spc="0" normalizeH="0" baseline="0" noProof="0">
              <a:ln>
                <a:noFill/>
              </a:ln>
              <a:solidFill>
                <a:srgbClr val="FFFFFF">
                  <a:lumMod val="65000"/>
                </a:srgbClr>
              </a:solidFill>
              <a:effectLst/>
              <a:uLnTx/>
              <a:uFillTx/>
              <a:latin typeface="Arial"/>
              <a:ea typeface="+mn-ea"/>
              <a:cs typeface="+mn-cs"/>
            </a:endParaRPr>
          </a:p>
        </p:txBody>
      </p:sp>
      <p:sp>
        <p:nvSpPr>
          <p:cNvPr id="218" name="TextBox 144">
            <a:extLst>
              <a:ext uri="{FF2B5EF4-FFF2-40B4-BE49-F238E27FC236}">
                <a16:creationId xmlns:a16="http://schemas.microsoft.com/office/drawing/2014/main" id="{23816BBA-8C8E-4B92-901C-867D518A771D}"/>
              </a:ext>
            </a:extLst>
          </p:cNvPr>
          <p:cNvSpPr txBox="1">
            <a:spLocks/>
          </p:cNvSpPr>
          <p:nvPr/>
        </p:nvSpPr>
        <p:spPr>
          <a:xfrm>
            <a:off x="9030614" y="1538626"/>
            <a:ext cx="26449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800" b="0" i="0" u="none" strike="noStrike" kern="0" cap="none" spc="0" normalizeH="0" baseline="0">
                <a:ln>
                  <a:noFill/>
                </a:ln>
                <a:solidFill>
                  <a:srgbClr val="000000"/>
                </a:solidFill>
                <a:effectLst/>
                <a:uLnTx/>
                <a:uFillTx/>
                <a:cs typeface="Arial" panose="020B0604020202020204" pitchFamily="34" charset="0"/>
              </a:rPr>
              <a:t>100 %</a:t>
            </a:r>
          </a:p>
        </p:txBody>
      </p:sp>
      <p:sp>
        <p:nvSpPr>
          <p:cNvPr id="219" name="TextBox 145">
            <a:extLst>
              <a:ext uri="{FF2B5EF4-FFF2-40B4-BE49-F238E27FC236}">
                <a16:creationId xmlns:a16="http://schemas.microsoft.com/office/drawing/2014/main" id="{9E6B21CA-83B3-4165-9813-D6E7F0BE39A2}"/>
              </a:ext>
            </a:extLst>
          </p:cNvPr>
          <p:cNvSpPr txBox="1">
            <a:spLocks/>
          </p:cNvSpPr>
          <p:nvPr/>
        </p:nvSpPr>
        <p:spPr>
          <a:xfrm>
            <a:off x="8129367" y="1538626"/>
            <a:ext cx="149080"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800" b="0" i="0" u="none" strike="noStrike" kern="0" cap="none" spc="0" normalizeH="0" baseline="0">
                <a:ln>
                  <a:noFill/>
                </a:ln>
                <a:solidFill>
                  <a:srgbClr val="000000"/>
                </a:solidFill>
                <a:effectLst/>
                <a:uLnTx/>
                <a:uFillTx/>
                <a:cs typeface="Arial" panose="020B0604020202020204" pitchFamily="34" charset="0"/>
              </a:rPr>
              <a:t>0 %</a:t>
            </a:r>
          </a:p>
        </p:txBody>
      </p:sp>
      <p:sp>
        <p:nvSpPr>
          <p:cNvPr id="221" name="Oval 146">
            <a:extLst>
              <a:ext uri="{FF2B5EF4-FFF2-40B4-BE49-F238E27FC236}">
                <a16:creationId xmlns:a16="http://schemas.microsoft.com/office/drawing/2014/main" id="{9B29EFED-E5C5-442F-A48C-6F228EFDECEA}"/>
              </a:ext>
            </a:extLst>
          </p:cNvPr>
          <p:cNvSpPr>
            <a:spLocks/>
          </p:cNvSpPr>
          <p:nvPr/>
        </p:nvSpPr>
        <p:spPr>
          <a:xfrm>
            <a:off x="8622915" y="4274676"/>
            <a:ext cx="724036" cy="266769"/>
          </a:xfrm>
          <a:prstGeom prst="ellipse">
            <a:avLst/>
          </a:prstGeom>
          <a:solidFill>
            <a:srgbClr val="1B9EC7"/>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0" cap="none" spc="0" normalizeH="0" baseline="0">
                <a:ln>
                  <a:noFill/>
                </a:ln>
                <a:solidFill>
                  <a:srgbClr val="FFFFFF"/>
                </a:solidFill>
                <a:effectLst/>
                <a:uLnTx/>
                <a:uFillTx/>
                <a:latin typeface="Arial"/>
                <a:ea typeface="+mn-ea"/>
                <a:cs typeface="+mn-cs"/>
              </a:rPr>
              <a:t>64</a:t>
            </a:r>
          </a:p>
        </p:txBody>
      </p:sp>
      <p:sp>
        <p:nvSpPr>
          <p:cNvPr id="222" name="TextBox 151">
            <a:extLst>
              <a:ext uri="{FF2B5EF4-FFF2-40B4-BE49-F238E27FC236}">
                <a16:creationId xmlns:a16="http://schemas.microsoft.com/office/drawing/2014/main" id="{08CBAA79-CCA6-4940-A6AB-27CC9E58B6E6}"/>
              </a:ext>
            </a:extLst>
          </p:cNvPr>
          <p:cNvSpPr txBox="1">
            <a:spLocks/>
          </p:cNvSpPr>
          <p:nvPr/>
        </p:nvSpPr>
        <p:spPr>
          <a:xfrm>
            <a:off x="9279625" y="44744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050" b="1" i="0" u="none" strike="noStrike" kern="0" cap="none" spc="0" normalizeH="0" baseline="0">
                <a:ln>
                  <a:noFill/>
                </a:ln>
                <a:solidFill>
                  <a:srgbClr val="000000"/>
                </a:solidFill>
                <a:effectLst/>
                <a:uLnTx/>
                <a:uFillTx/>
                <a:cs typeface="Arial" panose="020B0604020202020204" pitchFamily="34" charset="0"/>
              </a:rPr>
              <a:t>P</a:t>
            </a:r>
          </a:p>
        </p:txBody>
      </p:sp>
      <p:sp>
        <p:nvSpPr>
          <p:cNvPr id="113" name="Rectangle 121">
            <a:extLst>
              <a:ext uri="{FF2B5EF4-FFF2-40B4-BE49-F238E27FC236}">
                <a16:creationId xmlns:a16="http://schemas.microsoft.com/office/drawing/2014/main" id="{EAD504C6-BF7F-47D3-ABC1-BA9136DDCC5E}"/>
              </a:ext>
            </a:extLst>
          </p:cNvPr>
          <p:cNvSpPr/>
          <p:nvPr/>
        </p:nvSpPr>
        <p:spPr>
          <a:xfrm>
            <a:off x="4548711" y="1693064"/>
            <a:ext cx="4917420" cy="4657032"/>
          </a:xfrm>
          <a:prstGeom prst="rect">
            <a:avLst/>
          </a:prstGeom>
          <a:noFill/>
          <a:ln w="57150" cap="sq" cmpd="sng" algn="ctr">
            <a:solidFill>
              <a:srgbClr val="E91F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 sz="1600" b="0" i="0" u="none" strike="noStrike" kern="0" cap="none" spc="0" normalizeH="0" baseline="0" noProof="0" err="1">
              <a:ln>
                <a:noFill/>
              </a:ln>
              <a:solidFill>
                <a:srgbClr val="FFFFFF"/>
              </a:solidFill>
              <a:effectLst/>
              <a:uLnTx/>
              <a:uFillTx/>
              <a:latin typeface="Arial"/>
              <a:ea typeface="+mn-ea"/>
              <a:cs typeface="+mn-cs"/>
            </a:endParaRPr>
          </a:p>
        </p:txBody>
      </p:sp>
      <p:sp>
        <p:nvSpPr>
          <p:cNvPr id="220" name="Rectángulo 219">
            <a:extLst>
              <a:ext uri="{FF2B5EF4-FFF2-40B4-BE49-F238E27FC236}">
                <a16:creationId xmlns:a16="http://schemas.microsoft.com/office/drawing/2014/main" id="{ABA2B74A-4C8C-47F0-A8E1-2893A54CB95E}"/>
              </a:ext>
            </a:extLst>
          </p:cNvPr>
          <p:cNvSpPr/>
          <p:nvPr/>
        </p:nvSpPr>
        <p:spPr>
          <a:xfrm>
            <a:off x="9684683" y="2425581"/>
            <a:ext cx="2308596" cy="3739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rtl="0">
              <a:spcBef>
                <a:spcPts val="500"/>
              </a:spcBef>
              <a:spcAft>
                <a:spcPts val="600"/>
              </a:spcAft>
              <a:buClr>
                <a:prstClr val="black"/>
              </a:buClr>
              <a:buSzPct val="100000"/>
              <a:defRPr/>
            </a:pPr>
            <a:r>
              <a:rPr kumimoji="0" lang="fr" sz="1200" b="1" i="0" u="sng"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Principaux enseignements à retenir sur la dose de rappel : </a:t>
            </a:r>
          </a:p>
          <a:p>
            <a:pPr marL="331788" lvl="3" indent="-342900" algn="l" rtl="0">
              <a:spcBef>
                <a:spcPts val="500"/>
              </a:spcBef>
              <a:buClr>
                <a:prstClr val="black"/>
              </a:buClr>
              <a:buFont typeface="Arial" panose="020B0604020202020204" pitchFamily="34" charset="0"/>
              <a:buChar char="•"/>
              <a:defRPr/>
            </a:pPr>
            <a:r>
              <a:rPr kumimoji="0" lang="fr" sz="12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La dose de rappel améliore l’EV contre toutes les issues</a:t>
            </a:r>
          </a:p>
          <a:p>
            <a:pPr marL="331788" lvl="3" indent="-342900" algn="l" rtl="0">
              <a:spcBef>
                <a:spcPts val="500"/>
              </a:spcBef>
              <a:buClr>
                <a:prstClr val="black"/>
              </a:buClr>
              <a:buFont typeface="Arial" panose="020B0604020202020204" pitchFamily="34" charset="0"/>
              <a:buChar char="•"/>
              <a:defRPr/>
            </a:pPr>
            <a:r>
              <a:rPr kumimoji="0" lang="fr" sz="12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EV de la dose de rappel contre les hospitalisations/maladies graves ~80-90 %</a:t>
            </a:r>
          </a:p>
        </p:txBody>
      </p:sp>
    </p:spTree>
    <p:extLst>
      <p:ext uri="{BB962C8B-B14F-4D97-AF65-F5344CB8AC3E}">
        <p14:creationId xmlns:p14="http://schemas.microsoft.com/office/powerpoint/2010/main" val="78248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7A17D0B-7DBC-4F71-8BC3-B2E454CD5259}"/>
              </a:ext>
            </a:extLst>
          </p:cNvPr>
          <p:cNvSpPr>
            <a:spLocks noGrp="1"/>
          </p:cNvSpPr>
          <p:nvPr>
            <p:ph type="sldNum" sz="quarter" idx="16"/>
          </p:nvPr>
        </p:nvSpPr>
        <p:spPr/>
        <p:txBody>
          <a:bodyPr/>
          <a:lstStyle/>
          <a:p>
            <a:pPr algn="r" rtl="0"/>
            <a:fld id="{A74CE0EA-F3B5-4684-BA10-C594598FDB9C}" type="slidenum">
              <a:rPr/>
              <a:pPr/>
              <a:t>18</a:t>
            </a:fld>
            <a:endParaRPr lang="fr" noProof="0"/>
          </a:p>
        </p:txBody>
      </p:sp>
      <p:sp>
        <p:nvSpPr>
          <p:cNvPr id="6" name="Título 5">
            <a:extLst>
              <a:ext uri="{FF2B5EF4-FFF2-40B4-BE49-F238E27FC236}">
                <a16:creationId xmlns:a16="http://schemas.microsoft.com/office/drawing/2014/main" id="{305F5986-1C43-4047-86FD-A1C0A13325FF}"/>
              </a:ext>
            </a:extLst>
          </p:cNvPr>
          <p:cNvSpPr>
            <a:spLocks noGrp="1"/>
          </p:cNvSpPr>
          <p:nvPr>
            <p:ph type="title"/>
          </p:nvPr>
        </p:nvSpPr>
        <p:spPr>
          <a:xfrm>
            <a:off x="801402" y="182717"/>
            <a:ext cx="9653046" cy="707886"/>
          </a:xfrm>
        </p:spPr>
        <p:txBody>
          <a:bodyPr/>
          <a:lstStyle/>
          <a:p>
            <a:pPr algn="l" rtl="0"/>
            <a:r>
              <a:rPr lang="fr" sz="2400" b="1" i="0" u="none" baseline="0"/>
              <a:t>Impact dans le monde réel de la vaccination contre la COVID-19</a:t>
            </a:r>
          </a:p>
        </p:txBody>
      </p:sp>
      <p:graphicFrame>
        <p:nvGraphicFramePr>
          <p:cNvPr id="9" name="Table 10">
            <a:extLst>
              <a:ext uri="{FF2B5EF4-FFF2-40B4-BE49-F238E27FC236}">
                <a16:creationId xmlns:a16="http://schemas.microsoft.com/office/drawing/2014/main" id="{9F037D7A-549D-4007-AAFB-A260D13FD54E}"/>
              </a:ext>
            </a:extLst>
          </p:cNvPr>
          <p:cNvGraphicFramePr>
            <a:graphicFrameLocks/>
          </p:cNvGraphicFramePr>
          <p:nvPr>
            <p:extLst>
              <p:ext uri="{D42A27DB-BD31-4B8C-83A1-F6EECF244321}">
                <p14:modId xmlns:p14="http://schemas.microsoft.com/office/powerpoint/2010/main" val="1540232789"/>
              </p:ext>
            </p:extLst>
          </p:nvPr>
        </p:nvGraphicFramePr>
        <p:xfrm>
          <a:off x="801402" y="1271261"/>
          <a:ext cx="9770180" cy="4625683"/>
        </p:xfrm>
        <a:graphic>
          <a:graphicData uri="http://schemas.openxmlformats.org/drawingml/2006/table">
            <a:tbl>
              <a:tblPr firstRow="1" bandRow="1">
                <a:tableStyleId>{F5AB1C69-6EDB-4FF4-983F-18BD219EF322}</a:tableStyleId>
              </a:tblPr>
              <a:tblGrid>
                <a:gridCol w="2442545">
                  <a:extLst>
                    <a:ext uri="{9D8B030D-6E8A-4147-A177-3AD203B41FA5}">
                      <a16:colId xmlns:a16="http://schemas.microsoft.com/office/drawing/2014/main" val="3069078938"/>
                    </a:ext>
                  </a:extLst>
                </a:gridCol>
                <a:gridCol w="2419545">
                  <a:extLst>
                    <a:ext uri="{9D8B030D-6E8A-4147-A177-3AD203B41FA5}">
                      <a16:colId xmlns:a16="http://schemas.microsoft.com/office/drawing/2014/main" val="2274913371"/>
                    </a:ext>
                  </a:extLst>
                </a:gridCol>
                <a:gridCol w="2465545">
                  <a:extLst>
                    <a:ext uri="{9D8B030D-6E8A-4147-A177-3AD203B41FA5}">
                      <a16:colId xmlns:a16="http://schemas.microsoft.com/office/drawing/2014/main" val="2174702287"/>
                    </a:ext>
                  </a:extLst>
                </a:gridCol>
                <a:gridCol w="2442545">
                  <a:extLst>
                    <a:ext uri="{9D8B030D-6E8A-4147-A177-3AD203B41FA5}">
                      <a16:colId xmlns:a16="http://schemas.microsoft.com/office/drawing/2014/main" val="1086660809"/>
                    </a:ext>
                  </a:extLst>
                </a:gridCol>
              </a:tblGrid>
              <a:tr h="312475">
                <a:tc>
                  <a:txBody>
                    <a:bodyPr/>
                    <a:lstStyle/>
                    <a:p>
                      <a:endParaRPr lang="fr" sz="140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l" rtl="0"/>
                      <a:r>
                        <a:rPr lang="fr" sz="1400" b="1" i="0" u="none" baseline="0">
                          <a:latin typeface="Ebrima" panose="02000000000000000000" pitchFamily="2" charset="0"/>
                          <a:ea typeface="Ebrima" panose="02000000000000000000" pitchFamily="2" charset="0"/>
                          <a:cs typeface="Ebrima" panose="02000000000000000000" pitchFamily="2" charset="0"/>
                        </a:rPr>
                        <a:t>Difusco et al</a:t>
                      </a:r>
                      <a:r>
                        <a:rPr lang="fr" sz="1400" b="0" i="0" u="none" baseline="30000">
                          <a:latin typeface="Ebrima" panose="02000000000000000000" pitchFamily="2" charset="0"/>
                          <a:ea typeface="Ebrima" panose="02000000000000000000" pitchFamily="2" charset="0"/>
                          <a:cs typeface="Ebrima" panose="02000000000000000000" pitchFamily="2" charset="0"/>
                        </a:rPr>
                        <a:t>1</a:t>
                      </a:r>
                    </a:p>
                  </a:txBody>
                  <a:tcPr/>
                </a:tc>
                <a:tc>
                  <a:txBody>
                    <a:bodyPr/>
                    <a:lstStyle/>
                    <a:p>
                      <a:pPr algn="l" rtl="0"/>
                      <a:r>
                        <a:rPr lang="fr" sz="1400" b="1" i="0" u="none" baseline="0">
                          <a:latin typeface="Ebrima" panose="02000000000000000000" pitchFamily="2" charset="0"/>
                          <a:ea typeface="Ebrima" panose="02000000000000000000" pitchFamily="2" charset="0"/>
                          <a:cs typeface="Ebrima" panose="02000000000000000000" pitchFamily="2" charset="0"/>
                        </a:rPr>
                        <a:t>Marcellusi et al</a:t>
                      </a:r>
                      <a:r>
                        <a:rPr lang="fr" sz="1400" b="0" i="0" u="none" baseline="30000">
                          <a:latin typeface="Ebrima" panose="02000000000000000000" pitchFamily="2" charset="0"/>
                          <a:ea typeface="Ebrima" panose="02000000000000000000" pitchFamily="2" charset="0"/>
                          <a:cs typeface="Ebrima" panose="02000000000000000000" pitchFamily="2" charset="0"/>
                        </a:rPr>
                        <a:t>2</a:t>
                      </a:r>
                      <a:endParaRPr lang="fr" sz="140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l" rtl="0"/>
                      <a:r>
                        <a:rPr lang="fr" sz="1400" b="1" i="0" u="none" baseline="0">
                          <a:latin typeface="Ebrima" panose="02000000000000000000" pitchFamily="2" charset="0"/>
                          <a:ea typeface="Ebrima" panose="02000000000000000000" pitchFamily="2" charset="0"/>
                          <a:cs typeface="Ebrima" panose="02000000000000000000" pitchFamily="2" charset="0"/>
                        </a:rPr>
                        <a:t>Haas et al</a:t>
                      </a:r>
                      <a:r>
                        <a:rPr lang="fr" sz="1400" b="0" i="0" u="none" baseline="30000">
                          <a:latin typeface="Ebrima" panose="02000000000000000000" pitchFamily="2" charset="0"/>
                          <a:ea typeface="Ebrima" panose="02000000000000000000" pitchFamily="2" charset="0"/>
                          <a:cs typeface="Ebrima" panose="02000000000000000000" pitchFamily="2" charset="0"/>
                        </a:rPr>
                        <a:t>3</a:t>
                      </a:r>
                      <a:endParaRPr lang="fr" sz="140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3953188665"/>
                  </a:ext>
                </a:extLst>
              </a:tr>
              <a:tr h="468713">
                <a:tc>
                  <a:txBody>
                    <a:bodyPr/>
                    <a:lstStyle/>
                    <a:p>
                      <a:pPr algn="l" rtl="0"/>
                      <a:r>
                        <a:rPr lang="fr" sz="1400" b="1" i="0" u="none" baseline="0" dirty="0">
                          <a:latin typeface="Ebrima" panose="02000000000000000000" pitchFamily="2" charset="0"/>
                          <a:ea typeface="Ebrima" panose="02000000000000000000" pitchFamily="2" charset="0"/>
                          <a:cs typeface="Ebrima" panose="02000000000000000000" pitchFamily="2" charset="0"/>
                        </a:rPr>
                        <a:t>Pays</a:t>
                      </a:r>
                    </a:p>
                  </a:txBody>
                  <a:tcPr/>
                </a:tc>
                <a:tc>
                  <a:txBody>
                    <a:bodyPr/>
                    <a:lstStyle/>
                    <a:p>
                      <a:pPr algn="l" rtl="0"/>
                      <a:r>
                        <a:rPr lang="fr" sz="1200" b="0" i="0" u="none" baseline="0">
                          <a:latin typeface="Ebrima" panose="02000000000000000000" pitchFamily="2" charset="0"/>
                          <a:ea typeface="Ebrima" panose="02000000000000000000" pitchFamily="2" charset="0"/>
                          <a:cs typeface="Ebrima" panose="02000000000000000000" pitchFamily="2" charset="0"/>
                        </a:rPr>
                        <a:t>États-Unis (~330 millions d’habitants)</a:t>
                      </a:r>
                    </a:p>
                  </a:txBody>
                  <a:tcPr/>
                </a:tc>
                <a:tc>
                  <a:txBody>
                    <a:bodyPr/>
                    <a:lstStyle/>
                    <a:p>
                      <a:pPr algn="l" rtl="0"/>
                      <a:r>
                        <a:rPr lang="fr" sz="1200" b="0" i="0" u="none" baseline="0">
                          <a:latin typeface="Ebrima" panose="02000000000000000000" pitchFamily="2" charset="0"/>
                          <a:ea typeface="Ebrima" panose="02000000000000000000" pitchFamily="2" charset="0"/>
                          <a:cs typeface="Ebrima" panose="02000000000000000000" pitchFamily="2" charset="0"/>
                        </a:rPr>
                        <a:t>Italie (~60 millions d’habitants)</a:t>
                      </a:r>
                    </a:p>
                  </a:txBody>
                  <a:tcPr/>
                </a:tc>
                <a:tc>
                  <a:txBody>
                    <a:bodyPr/>
                    <a:lstStyle/>
                    <a:p>
                      <a:pPr algn="l" rtl="0"/>
                      <a:r>
                        <a:rPr lang="fr" sz="1200" b="0" i="0" u="none" baseline="0">
                          <a:latin typeface="Ebrima" panose="02000000000000000000" pitchFamily="2" charset="0"/>
                          <a:ea typeface="Ebrima" panose="02000000000000000000" pitchFamily="2" charset="0"/>
                          <a:cs typeface="Ebrima" panose="02000000000000000000" pitchFamily="2" charset="0"/>
                        </a:rPr>
                        <a:t>Israël (~9 millions d’habitants)</a:t>
                      </a:r>
                    </a:p>
                  </a:txBody>
                  <a:tcPr/>
                </a:tc>
                <a:extLst>
                  <a:ext uri="{0D108BD9-81ED-4DB2-BD59-A6C34878D82A}">
                    <a16:rowId xmlns:a16="http://schemas.microsoft.com/office/drawing/2014/main" val="2242256654"/>
                  </a:ext>
                </a:extLst>
              </a:tr>
              <a:tr h="493353">
                <a:tc>
                  <a:txBody>
                    <a:bodyPr/>
                    <a:lstStyle/>
                    <a:p>
                      <a:pPr algn="l" rtl="0"/>
                      <a:r>
                        <a:rPr lang="fr" sz="1400" b="1" i="0" u="none" baseline="0">
                          <a:latin typeface="Ebrima" panose="02000000000000000000" pitchFamily="2" charset="0"/>
                          <a:ea typeface="Ebrima" panose="02000000000000000000" pitchFamily="2" charset="0"/>
                          <a:cs typeface="Ebrima" panose="02000000000000000000" pitchFamily="2" charset="0"/>
                        </a:rPr>
                        <a:t>Vaccin</a:t>
                      </a:r>
                    </a:p>
                  </a:txBody>
                  <a:tcPr/>
                </a:tc>
                <a:tc>
                  <a:txBody>
                    <a:bodyPr/>
                    <a:lstStyle/>
                    <a:p>
                      <a:pPr algn="l" rtl="0"/>
                      <a:r>
                        <a:rPr lang="fr" sz="1200" b="0" i="0" u="none" baseline="0">
                          <a:latin typeface="Ebrima" panose="02000000000000000000" pitchFamily="2" charset="0"/>
                          <a:ea typeface="Ebrima" panose="02000000000000000000" pitchFamily="2" charset="0"/>
                          <a:cs typeface="Ebrima" panose="02000000000000000000" pitchFamily="2" charset="0"/>
                        </a:rPr>
                        <a:t>BNT162b2</a:t>
                      </a:r>
                    </a:p>
                  </a:txBody>
                  <a:tcPr/>
                </a:tc>
                <a:tc>
                  <a:txBody>
                    <a:bodyPr/>
                    <a:lstStyle/>
                    <a:p>
                      <a:pPr algn="l" rtl="0"/>
                      <a:r>
                        <a:rPr lang="fr" sz="1200" b="0" i="0" u="none" baseline="0">
                          <a:latin typeface="Ebrima" panose="02000000000000000000" pitchFamily="2" charset="0"/>
                          <a:ea typeface="Ebrima" panose="02000000000000000000" pitchFamily="2" charset="0"/>
                          <a:cs typeface="Ebrima" panose="02000000000000000000" pitchFamily="2" charset="0"/>
                        </a:rPr>
                        <a:t>BNT162b2, mRNA-1273, </a:t>
                      </a:r>
                      <a:r>
                        <a:rPr lang="fr" sz="1200" b="0" i="0" u="none" kern="1200" baseline="0">
                          <a:solidFill>
                            <a:schemeClr val="dk1"/>
                          </a:solidFill>
                          <a:effectLst/>
                          <a:latin typeface="Ebrima" panose="02000000000000000000" pitchFamily="2" charset="0"/>
                          <a:ea typeface="Ebrima" panose="02000000000000000000" pitchFamily="2" charset="0"/>
                          <a:cs typeface="Ebrima" panose="02000000000000000000" pitchFamily="2" charset="0"/>
                        </a:rPr>
                        <a:t>Ad26.COV2.S, ChAdOx1-S</a:t>
                      </a:r>
                      <a:endParaRPr lang="fr" sz="120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l" rtl="0"/>
                      <a:r>
                        <a:rPr lang="fr" sz="1200" b="0" i="0" u="none" baseline="0">
                          <a:latin typeface="Ebrima" panose="02000000000000000000" pitchFamily="2" charset="0"/>
                          <a:ea typeface="Ebrima" panose="02000000000000000000" pitchFamily="2" charset="0"/>
                          <a:cs typeface="Ebrima" panose="02000000000000000000" pitchFamily="2" charset="0"/>
                        </a:rPr>
                        <a:t>BNT162b2</a:t>
                      </a:r>
                    </a:p>
                  </a:txBody>
                  <a:tcPr/>
                </a:tc>
                <a:extLst>
                  <a:ext uri="{0D108BD9-81ED-4DB2-BD59-A6C34878D82A}">
                    <a16:rowId xmlns:a16="http://schemas.microsoft.com/office/drawing/2014/main" val="3829659960"/>
                  </a:ext>
                </a:extLst>
              </a:tr>
              <a:tr h="345348">
                <a:tc>
                  <a:txBody>
                    <a:bodyPr/>
                    <a:lstStyle/>
                    <a:p>
                      <a:pPr algn="l" rtl="0"/>
                      <a:r>
                        <a:rPr lang="fr" sz="1400" b="1" i="0" u="none" baseline="0">
                          <a:latin typeface="Ebrima" panose="02000000000000000000" pitchFamily="2" charset="0"/>
                          <a:ea typeface="Ebrima" panose="02000000000000000000" pitchFamily="2" charset="0"/>
                          <a:cs typeface="Ebrima" panose="02000000000000000000" pitchFamily="2" charset="0"/>
                        </a:rPr>
                        <a:t>Calendrier</a:t>
                      </a:r>
                    </a:p>
                  </a:txBody>
                  <a:tcPr/>
                </a:tc>
                <a:tc>
                  <a:txBody>
                    <a:bodyPr/>
                    <a:lstStyle/>
                    <a:p>
                      <a:pPr algn="l" rtl="0"/>
                      <a:r>
                        <a:rPr lang="fr" sz="1200" b="0" i="0" u="none" baseline="0">
                          <a:latin typeface="Ebrima" panose="02000000000000000000" pitchFamily="2" charset="0"/>
                          <a:ea typeface="Ebrima" panose="02000000000000000000" pitchFamily="2" charset="0"/>
                          <a:cs typeface="Ebrima" panose="02000000000000000000" pitchFamily="2" charset="0"/>
                        </a:rPr>
                        <a:t>Janvier-décembre 2021</a:t>
                      </a:r>
                    </a:p>
                  </a:txBody>
                  <a:tcPr/>
                </a:tc>
                <a:tc>
                  <a:txBody>
                    <a:bodyPr/>
                    <a:lstStyle/>
                    <a:p>
                      <a:pPr algn="l" rtl="0"/>
                      <a:r>
                        <a:rPr lang="fr" sz="1200" b="0" i="0" u="none" baseline="0">
                          <a:latin typeface="Ebrima" panose="02000000000000000000" pitchFamily="2" charset="0"/>
                          <a:ea typeface="Ebrima" panose="02000000000000000000" pitchFamily="2" charset="0"/>
                          <a:cs typeface="Ebrima" panose="02000000000000000000" pitchFamily="2" charset="0"/>
                        </a:rPr>
                        <a:t>Juin-décembre 2021</a:t>
                      </a:r>
                    </a:p>
                  </a:txBody>
                  <a:tcPr/>
                </a:tc>
                <a:tc>
                  <a:txBody>
                    <a:bodyPr/>
                    <a:lstStyle/>
                    <a:p>
                      <a:pPr algn="l" rtl="0"/>
                      <a:r>
                        <a:rPr lang="fr" sz="1200" b="0" i="0" u="none" baseline="0">
                          <a:latin typeface="Ebrima" panose="02000000000000000000" pitchFamily="2" charset="0"/>
                          <a:ea typeface="Ebrima" panose="02000000000000000000" pitchFamily="2" charset="0"/>
                          <a:cs typeface="Ebrima" panose="02000000000000000000" pitchFamily="2" charset="0"/>
                        </a:rPr>
                        <a:t>Décembre 2020-avril 2021</a:t>
                      </a:r>
                    </a:p>
                  </a:txBody>
                  <a:tcPr/>
                </a:tc>
                <a:extLst>
                  <a:ext uri="{0D108BD9-81ED-4DB2-BD59-A6C34878D82A}">
                    <a16:rowId xmlns:a16="http://schemas.microsoft.com/office/drawing/2014/main" val="1526483855"/>
                  </a:ext>
                </a:extLst>
              </a:tr>
              <a:tr h="465380">
                <a:tc>
                  <a:txBody>
                    <a:bodyPr/>
                    <a:lstStyle/>
                    <a:p>
                      <a:pPr algn="l" rtl="0"/>
                      <a:r>
                        <a:rPr lang="fr" sz="1400" b="1" i="0" u="none" baseline="0">
                          <a:latin typeface="Ebrima" panose="02000000000000000000" pitchFamily="2" charset="0"/>
                          <a:ea typeface="Ebrima" panose="02000000000000000000" pitchFamily="2" charset="0"/>
                          <a:cs typeface="Ebrima" panose="02000000000000000000" pitchFamily="2" charset="0"/>
                        </a:rPr>
                        <a:t>Nombre de cas évités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rPr>
                        <a:t>8 663 085 (symptomatiques)</a:t>
                      </a:r>
                    </a:p>
                  </a:txBody>
                  <a:tcPr/>
                </a:tc>
                <a:tc>
                  <a:txBody>
                    <a:bodyPr/>
                    <a:lstStyle/>
                    <a:p>
                      <a:endParaRPr lang="fr" sz="120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l" rtl="0"/>
                      <a:r>
                        <a:rPr lang="fr" sz="1200" b="0" i="0" u="none" kern="1200" baseline="0">
                          <a:solidFill>
                            <a:schemeClr val="dk1"/>
                          </a:solidFill>
                          <a:effectLst/>
                          <a:latin typeface="Ebrima" panose="02000000000000000000" pitchFamily="2" charset="0"/>
                          <a:ea typeface="Ebrima" panose="02000000000000000000" pitchFamily="2" charset="0"/>
                          <a:cs typeface="Ebrima" panose="02000000000000000000" pitchFamily="2" charset="0"/>
                        </a:rPr>
                        <a:t>158 665 (infections)</a:t>
                      </a:r>
                      <a:endParaRPr lang="fr" sz="120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2293455576"/>
                  </a:ext>
                </a:extLst>
              </a:tr>
              <a:tr h="739134">
                <a:tc>
                  <a:txBody>
                    <a:bodyPr/>
                    <a:lstStyle/>
                    <a:p>
                      <a:pPr algn="l" rtl="0"/>
                      <a:r>
                        <a:rPr lang="fr" sz="1400" b="1" i="0" u="none" baseline="0">
                          <a:latin typeface="Ebrima" panose="02000000000000000000" pitchFamily="2" charset="0"/>
                          <a:ea typeface="Ebrima" panose="02000000000000000000" pitchFamily="2" charset="0"/>
                          <a:cs typeface="Ebrima" panose="02000000000000000000" pitchFamily="2" charset="0"/>
                        </a:rPr>
                        <a:t>Nombre d’hospitalisations évitées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b="0" i="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rPr>
                        <a:t>689,797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 sz="1200" b="0" i="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l" rtl="0"/>
                      <a:r>
                        <a:rPr lang="fr" sz="1200" b="0" i="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rPr>
                        <a:t>2,379,144</a:t>
                      </a:r>
                      <a:endParaRPr lang="fr" sz="120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l" rtl="0"/>
                      <a:r>
                        <a:rPr lang="fr" sz="1200" b="0" i="0" u="none" kern="1200" baseline="0">
                          <a:solidFill>
                            <a:schemeClr val="dk1"/>
                          </a:solidFill>
                          <a:effectLst/>
                          <a:latin typeface="Ebrima" panose="02000000000000000000" pitchFamily="2" charset="0"/>
                          <a:ea typeface="Ebrima" panose="02000000000000000000" pitchFamily="2" charset="0"/>
                          <a:cs typeface="Ebrima" panose="02000000000000000000" pitchFamily="2" charset="0"/>
                        </a:rPr>
                        <a:t>24,597</a:t>
                      </a:r>
                      <a:endParaRPr lang="fr" sz="120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2123193198"/>
                  </a:ext>
                </a:extLst>
              </a:tr>
              <a:tr h="520131">
                <a:tc>
                  <a:txBody>
                    <a:bodyPr/>
                    <a:lstStyle/>
                    <a:p>
                      <a:pPr algn="l" rtl="0"/>
                      <a:r>
                        <a:rPr lang="fr" sz="1400" b="1" i="0" u="none" baseline="0">
                          <a:latin typeface="Ebrima" panose="02000000000000000000" pitchFamily="2" charset="0"/>
                          <a:ea typeface="Ebrima" panose="02000000000000000000" pitchFamily="2" charset="0"/>
                          <a:cs typeface="Ebrima" panose="02000000000000000000" pitchFamily="2" charset="0"/>
                        </a:rPr>
                        <a:t>Nombre de décès évités</a:t>
                      </a:r>
                    </a:p>
                  </a:txBody>
                  <a:tcPr/>
                </a:tc>
                <a:tc>
                  <a:txBody>
                    <a:bodyPr/>
                    <a:lstStyle/>
                    <a:p>
                      <a:pPr algn="l" rtl="0"/>
                      <a:r>
                        <a:rPr lang="fr" sz="1200" b="0" i="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rPr>
                        <a:t>111,380</a:t>
                      </a:r>
                      <a:endParaRPr lang="fr" sz="120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l" rtl="0"/>
                      <a:r>
                        <a:rPr lang="fr" sz="1200" b="0" i="0" u="none" strike="noStrike" kern="1200" baseline="0">
                          <a:solidFill>
                            <a:schemeClr val="dk1"/>
                          </a:solidFill>
                          <a:latin typeface="Ebrima" panose="02000000000000000000" pitchFamily="2" charset="0"/>
                          <a:ea typeface="Ebrima" panose="02000000000000000000" pitchFamily="2" charset="0"/>
                          <a:cs typeface="Ebrima" panose="02000000000000000000" pitchFamily="2" charset="0"/>
                        </a:rPr>
                        <a:t>52,115</a:t>
                      </a:r>
                      <a:endParaRPr lang="fr" sz="1200">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l" rtl="0"/>
                      <a:r>
                        <a:rPr lang="fr" sz="1200" b="0" i="0" u="none" baseline="0">
                          <a:latin typeface="Ebrima" panose="02000000000000000000" pitchFamily="2" charset="0"/>
                          <a:ea typeface="Ebrima" panose="02000000000000000000" pitchFamily="2" charset="0"/>
                          <a:cs typeface="Ebrima" panose="02000000000000000000" pitchFamily="2" charset="0"/>
                        </a:rPr>
                        <a:t>5532 </a:t>
                      </a:r>
                    </a:p>
                  </a:txBody>
                  <a:tcPr/>
                </a:tc>
                <a:extLst>
                  <a:ext uri="{0D108BD9-81ED-4DB2-BD59-A6C34878D82A}">
                    <a16:rowId xmlns:a16="http://schemas.microsoft.com/office/drawing/2014/main" val="3852840242"/>
                  </a:ext>
                </a:extLst>
              </a:tr>
              <a:tr h="531208">
                <a:tc>
                  <a:txBody>
                    <a:bodyPr/>
                    <a:lstStyle/>
                    <a:p>
                      <a:pPr algn="l" rtl="0"/>
                      <a:r>
                        <a:rPr lang="fr" sz="1400" b="1" i="0" u="none" baseline="0">
                          <a:latin typeface="Ebrima" panose="02000000000000000000" pitchFamily="2" charset="0"/>
                          <a:ea typeface="Ebrima" panose="02000000000000000000" pitchFamily="2" charset="0"/>
                          <a:cs typeface="Ebrima" panose="02000000000000000000" pitchFamily="2" charset="0"/>
                        </a:rPr>
                        <a:t>Économies sur les coûts directs</a:t>
                      </a:r>
                    </a:p>
                  </a:txBody>
                  <a:tcPr/>
                </a:tc>
                <a:tc>
                  <a:txBody>
                    <a:bodyPr/>
                    <a:lstStyle/>
                    <a:p>
                      <a:pPr algn="l" rtl="0"/>
                      <a:r>
                        <a:rPr lang="fr" sz="1200" b="0" i="0" u="none" baseline="0">
                          <a:latin typeface="Ebrima" panose="02000000000000000000" pitchFamily="2" charset="0"/>
                          <a:ea typeface="Ebrima" panose="02000000000000000000" pitchFamily="2" charset="0"/>
                          <a:cs typeface="Ebrima" panose="02000000000000000000" pitchFamily="2" charset="0"/>
                        </a:rPr>
                        <a:t>30,4 milliards de dollars</a:t>
                      </a:r>
                    </a:p>
                  </a:txBody>
                  <a:tcPr/>
                </a:tc>
                <a:tc>
                  <a:txBody>
                    <a:bodyPr/>
                    <a:lstStyle/>
                    <a:p>
                      <a:pPr algn="l" rtl="0"/>
                      <a:r>
                        <a:rPr lang="fr" sz="1200" b="0" i="0" u="none" baseline="0">
                          <a:latin typeface="Ebrima" panose="02000000000000000000" pitchFamily="2" charset="0"/>
                          <a:ea typeface="Ebrima" panose="02000000000000000000" pitchFamily="2" charset="0"/>
                          <a:cs typeface="Ebrima" panose="02000000000000000000" pitchFamily="2" charset="0"/>
                        </a:rPr>
                        <a:t>2,9 milliards d’euros</a:t>
                      </a:r>
                    </a:p>
                  </a:txBody>
                  <a:tcPr/>
                </a:tc>
                <a:tc>
                  <a:txBody>
                    <a:bodyPr/>
                    <a:lstStyle/>
                    <a:p>
                      <a:endParaRPr lang="fr" sz="120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2841840988"/>
                  </a:ext>
                </a:extLst>
              </a:tr>
              <a:tr h="749941">
                <a:tc>
                  <a:txBody>
                    <a:bodyPr/>
                    <a:lstStyle/>
                    <a:p>
                      <a:pPr algn="l" rtl="0"/>
                      <a:r>
                        <a:rPr lang="fr" sz="1400" b="1" i="0" u="none" baseline="0" dirty="0">
                          <a:latin typeface="Ebrima" panose="02000000000000000000" pitchFamily="2" charset="0"/>
                          <a:ea typeface="Ebrima" panose="02000000000000000000" pitchFamily="2" charset="0"/>
                          <a:cs typeface="Ebrima" panose="02000000000000000000" pitchFamily="2" charset="0"/>
                        </a:rPr>
                        <a:t>Économies sur les coûts indirects (perte de productivité)</a:t>
                      </a:r>
                    </a:p>
                  </a:txBody>
                  <a:tcPr/>
                </a:tc>
                <a:tc>
                  <a:txBody>
                    <a:bodyPr/>
                    <a:lstStyle/>
                    <a:p>
                      <a:pPr algn="l" rtl="0"/>
                      <a:r>
                        <a:rPr lang="fr" sz="1200" b="0" i="0" u="none" baseline="0" dirty="0">
                          <a:latin typeface="Ebrima" panose="02000000000000000000" pitchFamily="2" charset="0"/>
                          <a:ea typeface="Ebrima" panose="02000000000000000000" pitchFamily="2" charset="0"/>
                          <a:cs typeface="Ebrima" panose="02000000000000000000" pitchFamily="2" charset="0"/>
                        </a:rPr>
                        <a:t>43,7 milliards de dollars</a:t>
                      </a:r>
                    </a:p>
                  </a:txBody>
                  <a:tcPr/>
                </a:tc>
                <a:tc>
                  <a:txBody>
                    <a:bodyPr/>
                    <a:lstStyle/>
                    <a:p>
                      <a:endParaRPr lang="fr" sz="120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endParaRPr lang="fr" sz="1200" dirty="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4155475750"/>
                  </a:ext>
                </a:extLst>
              </a:tr>
            </a:tbl>
          </a:graphicData>
        </a:graphic>
      </p:graphicFrame>
      <p:sp>
        <p:nvSpPr>
          <p:cNvPr id="12" name="TextBox 11">
            <a:extLst>
              <a:ext uri="{FF2B5EF4-FFF2-40B4-BE49-F238E27FC236}">
                <a16:creationId xmlns:a16="http://schemas.microsoft.com/office/drawing/2014/main" id="{D7BDA297-F46F-4BC2-93DC-0D18173D5E64}"/>
              </a:ext>
            </a:extLst>
          </p:cNvPr>
          <p:cNvSpPr txBox="1"/>
          <p:nvPr/>
        </p:nvSpPr>
        <p:spPr>
          <a:xfrm>
            <a:off x="585069" y="6052702"/>
            <a:ext cx="10515597" cy="707886"/>
          </a:xfrm>
          <a:prstGeom prst="rect">
            <a:avLst/>
          </a:prstGeom>
          <a:noFill/>
        </p:spPr>
        <p:txBody>
          <a:bodyPr wrap="square">
            <a:spAutoFit/>
          </a:bodyPr>
          <a:lstStyle/>
          <a:p>
            <a:pPr marL="228600" indent="-228600" algn="l" rtl="0">
              <a:buAutoNum type="arabicPeriod"/>
            </a:pPr>
            <a:r>
              <a:rPr kumimoji="0" lang="fr" sz="800" b="0" i="0" u="none" strike="noStrike" kern="1200" cap="none" spc="0" normalizeH="0" baseline="0" dirty="0">
                <a:ln>
                  <a:noFill/>
                </a:ln>
                <a:solidFill>
                  <a:prstClr val="black"/>
                </a:solidFill>
                <a:effectLst/>
                <a:uLnTx/>
                <a:uFillTx/>
                <a:ea typeface="+mn-ea"/>
                <a:cs typeface="+mn-cs"/>
              </a:rPr>
              <a:t>Haas, E. J., et al. (2021). Infections, hospitalisations et décès évités grâce à une campagne de vaccination nationale utilisant le vaccin à ARNm Pfizer–BioNTech BNT162b2 contre la COVID-19 en Israël : une étude de surveillance rétrospective. </a:t>
            </a:r>
            <a:r>
              <a:rPr kumimoji="0" lang="fr" sz="800" b="0" i="1" u="none" strike="noStrike" kern="1200" cap="none" spc="0" normalizeH="0" baseline="0" dirty="0">
                <a:ln>
                  <a:noFill/>
                </a:ln>
                <a:solidFill>
                  <a:prstClr val="black"/>
                </a:solidFill>
                <a:effectLst/>
                <a:uLnTx/>
                <a:uFillTx/>
                <a:ea typeface="+mn-ea"/>
                <a:cs typeface="+mn-cs"/>
              </a:rPr>
              <a:t>The Lancet Infectious Diseases</a:t>
            </a:r>
            <a:r>
              <a:rPr kumimoji="0" lang="fr" sz="800" b="0" i="0" u="none" strike="noStrike" kern="1200" cap="none" spc="0" normalizeH="0" baseline="0" dirty="0">
                <a:ln>
                  <a:noFill/>
                </a:ln>
                <a:solidFill>
                  <a:prstClr val="black"/>
                </a:solidFill>
                <a:effectLst/>
                <a:uLnTx/>
                <a:uFillTx/>
                <a:ea typeface="+mn-ea"/>
                <a:cs typeface="+mn-cs"/>
              </a:rPr>
              <a:t>. </a:t>
            </a:r>
            <a:r>
              <a:rPr kumimoji="0" lang="fr" sz="800" b="0" i="0" u="none" strike="noStrike" kern="1200" cap="none" spc="0" normalizeH="0" baseline="0" dirty="0">
                <a:ln>
                  <a:noFill/>
                </a:ln>
                <a:solidFill>
                  <a:prstClr val="black"/>
                </a:solidFill>
                <a:effectLst/>
                <a:uLnTx/>
                <a:uFillTx/>
                <a:ea typeface="+mn-ea"/>
                <a:cs typeface="+mn-cs"/>
                <a:hlinkClick r:id="rId2"/>
              </a:rPr>
              <a:t>https://doi.org/10.1016/S1473-3099(21)00566-1</a:t>
            </a:r>
            <a:endParaRPr kumimoji="0" lang="fr" sz="800" b="0" i="0" u="none" strike="noStrike" kern="1200" cap="none" spc="0" normalizeH="0" baseline="0" noProof="0" dirty="0">
              <a:ln>
                <a:noFill/>
              </a:ln>
              <a:solidFill>
                <a:prstClr val="black"/>
              </a:solidFill>
              <a:effectLst/>
              <a:uLnTx/>
              <a:uFillTx/>
              <a:ea typeface="+mn-ea"/>
              <a:cs typeface="+mn-cs"/>
            </a:endParaRPr>
          </a:p>
          <a:p>
            <a:pPr marL="228600" indent="-228600" algn="l" rtl="0">
              <a:buAutoNum type="arabicPeriod"/>
            </a:pPr>
            <a:r>
              <a:rPr kumimoji="0" lang="fr" sz="800" b="0" i="0" u="none" strike="noStrike" kern="1200" cap="none" spc="0" normalizeH="0" baseline="0" dirty="0">
                <a:ln>
                  <a:noFill/>
                </a:ln>
                <a:solidFill>
                  <a:prstClr val="black"/>
                </a:solidFill>
                <a:effectLst/>
                <a:uLnTx/>
                <a:uFillTx/>
                <a:ea typeface="+mn-ea"/>
                <a:cs typeface="+mn-cs"/>
              </a:rPr>
              <a:t>di Fusco, M., et al. (2022). Impact sur la santé publique du vaccin Pfizer-BioNTech contre la COVID-19 (BNT162b2) au cours de la première année de déploiement aux États-Unis. </a:t>
            </a:r>
            <a:r>
              <a:rPr kumimoji="0" lang="fr" sz="800" b="0" i="1" u="none" strike="noStrike" kern="1200" cap="none" spc="0" normalizeH="0" baseline="0" dirty="0">
                <a:ln>
                  <a:noFill/>
                </a:ln>
                <a:solidFill>
                  <a:prstClr val="black"/>
                </a:solidFill>
                <a:effectLst/>
                <a:uLnTx/>
                <a:uFillTx/>
                <a:ea typeface="+mn-ea"/>
                <a:cs typeface="+mn-cs"/>
              </a:rPr>
              <a:t>MedRxiv</a:t>
            </a:r>
            <a:r>
              <a:rPr kumimoji="0" lang="fr" sz="800" b="0" i="0" u="none" strike="noStrike" kern="1200" cap="none" spc="0" normalizeH="0" baseline="0" dirty="0">
                <a:ln>
                  <a:noFill/>
                </a:ln>
                <a:solidFill>
                  <a:prstClr val="black"/>
                </a:solidFill>
                <a:effectLst/>
                <a:uLnTx/>
                <a:uFillTx/>
                <a:ea typeface="+mn-ea"/>
                <a:cs typeface="+mn-cs"/>
              </a:rPr>
              <a:t>, 2022.02.24.22271478. </a:t>
            </a:r>
            <a:r>
              <a:rPr kumimoji="0" lang="fr" sz="800" b="0" i="0" u="none" strike="noStrike" kern="1200" cap="none" spc="0" normalizeH="0" baseline="0" dirty="0">
                <a:ln>
                  <a:noFill/>
                </a:ln>
                <a:solidFill>
                  <a:prstClr val="black"/>
                </a:solidFill>
                <a:effectLst/>
                <a:uLnTx/>
                <a:uFillTx/>
                <a:ea typeface="+mn-ea"/>
                <a:cs typeface="+mn-cs"/>
                <a:hlinkClick r:id="rId3"/>
              </a:rPr>
              <a:t>https://doi.org/10.1101/2022.02.24.22271478</a:t>
            </a:r>
            <a:endParaRPr lang="fr" sz="800" dirty="0">
              <a:solidFill>
                <a:prstClr val="black"/>
              </a:solidFill>
            </a:endParaRPr>
          </a:p>
          <a:p>
            <a:pPr marL="228600" indent="-228600" algn="l" rtl="0">
              <a:buAutoNum type="arabicPeriod"/>
            </a:pPr>
            <a:r>
              <a:rPr kumimoji="0" lang="fr" sz="800" b="0" i="0" u="none" strike="noStrike" kern="1200" cap="none" spc="0" normalizeH="0" baseline="0" dirty="0">
                <a:ln>
                  <a:noFill/>
                </a:ln>
                <a:solidFill>
                  <a:prstClr val="black"/>
                </a:solidFill>
                <a:effectLst/>
                <a:uLnTx/>
                <a:uFillTx/>
                <a:ea typeface="+mn-ea"/>
                <a:cs typeface="+mn-cs"/>
              </a:rPr>
              <a:t> Marcellusi, A., et al. (2022). L’impact de la vaccination contre la COVID-19 sur le système de santé italien : Une analyse de scénario. </a:t>
            </a:r>
            <a:r>
              <a:rPr kumimoji="0" lang="fr" sz="800" b="0" i="1" u="none" strike="noStrike" kern="1200" cap="none" spc="0" normalizeH="0" baseline="0" dirty="0">
                <a:ln>
                  <a:noFill/>
                </a:ln>
                <a:solidFill>
                  <a:prstClr val="black"/>
                </a:solidFill>
                <a:effectLst/>
                <a:uLnTx/>
                <a:uFillTx/>
                <a:ea typeface="+mn-ea"/>
                <a:cs typeface="+mn-cs"/>
              </a:rPr>
              <a:t>Clinical Drug Investigation</a:t>
            </a:r>
            <a:r>
              <a:rPr kumimoji="0" lang="fr" sz="800" b="0" i="0" u="none" strike="noStrike" kern="1200" cap="none" spc="0" normalizeH="0" baseline="0" dirty="0">
                <a:ln>
                  <a:noFill/>
                </a:ln>
                <a:solidFill>
                  <a:prstClr val="black"/>
                </a:solidFill>
                <a:effectLst/>
                <a:uLnTx/>
                <a:uFillTx/>
                <a:ea typeface="+mn-ea"/>
                <a:cs typeface="+mn-cs"/>
              </a:rPr>
              <a:t>. https://doi.org/10.1007/s40261-022-01127-9</a:t>
            </a:r>
          </a:p>
        </p:txBody>
      </p:sp>
    </p:spTree>
    <p:extLst>
      <p:ext uri="{BB962C8B-B14F-4D97-AF65-F5344CB8AC3E}">
        <p14:creationId xmlns:p14="http://schemas.microsoft.com/office/powerpoint/2010/main" val="1653479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4C7F851E-6A33-46B1-83A8-247E5C9D1EA1}"/>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sz="800" b="0" i="0" u="none" strike="noStrike" kern="1200" cap="none" spc="0" normalizeH="0" baseline="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Marcador de texto 6">
            <a:extLst>
              <a:ext uri="{FF2B5EF4-FFF2-40B4-BE49-F238E27FC236}">
                <a16:creationId xmlns:a16="http://schemas.microsoft.com/office/drawing/2014/main" id="{AC8303E0-41C5-4E7C-B914-0207E8909C2B}"/>
              </a:ext>
            </a:extLst>
          </p:cNvPr>
          <p:cNvSpPr>
            <a:spLocks noGrp="1"/>
          </p:cNvSpPr>
          <p:nvPr>
            <p:ph type="body" sz="quarter" idx="21"/>
          </p:nvPr>
        </p:nvSpPr>
        <p:spPr>
          <a:xfrm>
            <a:off x="529540" y="6189190"/>
            <a:ext cx="10749843" cy="391398"/>
          </a:xfrm>
        </p:spPr>
        <p:txBody>
          <a:bodyPr>
            <a:noAutofit/>
          </a:bodyPr>
          <a:lstStyle/>
          <a:p>
            <a:pPr algn="l" rtl="0"/>
            <a:r>
              <a:rPr lang="fr" b="0" i="0" u="none" baseline="0" dirty="0">
                <a:latin typeface="Ebrima" panose="02000000000000000000" pitchFamily="2" charset="0"/>
                <a:ea typeface="Ebrima" panose="02000000000000000000" pitchFamily="2" charset="0"/>
                <a:cs typeface="Ebrima" panose="02000000000000000000" pitchFamily="2" charset="0"/>
              </a:rPr>
              <a:t>Remarque : 1. Le Covaxin possède un nouvel adjuvant, une molécule de la classe des imidazoquinoléines [agoniste du récepteur de type Toll (TLR) 7/8] (IMDG) adsorbée à l’alun (Algel-IMDG) par opposition à l’alun seul pour le Sinovac et le Sinopharm. Il y a des conséquences, car la recommandation du SAGE de l’OMS pour une dose supplémentaire chez les personnes de plus de 60 ans ne s’applique qu’aux vaccins Sinovac et Sinopharm et non au vaccin Covaxin.</a:t>
            </a:r>
          </a:p>
          <a:p>
            <a:pPr algn="l" rtl="0">
              <a:spcBef>
                <a:spcPts val="0"/>
              </a:spcBef>
            </a:pPr>
            <a:r>
              <a:rPr lang="fr" b="0" i="0" u="none" baseline="0" dirty="0">
                <a:latin typeface="Ebrima" panose="02000000000000000000" pitchFamily="2" charset="0"/>
                <a:ea typeface="Ebrima" panose="02000000000000000000" pitchFamily="2" charset="0"/>
                <a:cs typeface="Ebrima" panose="02000000000000000000" pitchFamily="2" charset="0"/>
              </a:rPr>
              <a:t>Source : OMS : EPI-WIN. </a:t>
            </a:r>
            <a:r>
              <a:rPr lang="fr" b="1" i="0" u="none" baseline="0" dirty="0">
                <a:latin typeface="Ebrima" panose="02000000000000000000" pitchFamily="2" charset="0"/>
                <a:ea typeface="Ebrima" panose="02000000000000000000" pitchFamily="2" charset="0"/>
                <a:cs typeface="Ebrima" panose="02000000000000000000" pitchFamily="2" charset="0"/>
              </a:rPr>
              <a:t>Mise à jour sur les vaccins contre la COVID-19 et la réponse immunitaire. </a:t>
            </a:r>
            <a:r>
              <a:rPr lang="fr" b="0" i="0" u="none" baseline="0" dirty="0">
                <a:latin typeface="Ebrima" panose="02000000000000000000" pitchFamily="2" charset="0"/>
                <a:ea typeface="Ebrima" panose="02000000000000000000" pitchFamily="2" charset="0"/>
                <a:cs typeface="Ebrima" panose="02000000000000000000" pitchFamily="2" charset="0"/>
              </a:rPr>
              <a:t>3 février 2022 </a:t>
            </a:r>
            <a:r>
              <a:rPr lang="fr" b="0" i="0" u="none" baseline="0" dirty="0">
                <a:latin typeface="Ebrima" panose="02000000000000000000" pitchFamily="2" charset="0"/>
                <a:ea typeface="Ebrima" panose="02000000000000000000" pitchFamily="2" charset="0"/>
                <a:cs typeface="Ebrima" panose="02000000000000000000" pitchFamily="2" charset="0"/>
                <a:hlinkClick r:id="rId2"/>
              </a:rPr>
              <a:t>https://www.who.int/docs/default-source/coronaviruse/risk-comms-updates/update73_covid-19-vaccines-and-immune-response.pdf?sfvrsn=7902cc35_5</a:t>
            </a:r>
            <a:r>
              <a:rPr lang="fr" b="0" i="0" u="none" baseline="0" dirty="0">
                <a:latin typeface="Ebrima" panose="02000000000000000000" pitchFamily="2" charset="0"/>
                <a:ea typeface="Ebrima" panose="02000000000000000000" pitchFamily="2" charset="0"/>
                <a:cs typeface="Ebrima" panose="02000000000000000000" pitchFamily="2" charset="0"/>
              </a:rPr>
              <a:t> </a:t>
            </a:r>
            <a:endParaRPr lang="fr" dirty="0">
              <a:latin typeface="Ebrima" panose="02000000000000000000" pitchFamily="2" charset="0"/>
              <a:ea typeface="Ebrima" panose="02000000000000000000" pitchFamily="2" charset="0"/>
              <a:cs typeface="Ebrima" panose="02000000000000000000" pitchFamily="2" charset="0"/>
            </a:endParaRPr>
          </a:p>
        </p:txBody>
      </p:sp>
      <p:sp>
        <p:nvSpPr>
          <p:cNvPr id="5" name="Título 4">
            <a:extLst>
              <a:ext uri="{FF2B5EF4-FFF2-40B4-BE49-F238E27FC236}">
                <a16:creationId xmlns:a16="http://schemas.microsoft.com/office/drawing/2014/main" id="{F6850C49-43E9-4EE3-A6FB-DB58DBB2B14C}"/>
              </a:ext>
            </a:extLst>
          </p:cNvPr>
          <p:cNvSpPr>
            <a:spLocks noGrp="1"/>
          </p:cNvSpPr>
          <p:nvPr>
            <p:ph type="title"/>
          </p:nvPr>
        </p:nvSpPr>
        <p:spPr>
          <a:xfrm>
            <a:off x="514400" y="302462"/>
            <a:ext cx="9841637" cy="720000"/>
          </a:xfrm>
        </p:spPr>
        <p:txBody>
          <a:bodyPr/>
          <a:lstStyle/>
          <a:p>
            <a:pPr algn="l" rtl="0"/>
            <a:r>
              <a:rPr lang="fr" b="1" i="0" u="none" baseline="0" dirty="0"/>
              <a:t>Description de la plate-forme des produits vaccinaux contre la COVID-19</a:t>
            </a:r>
            <a:endParaRPr lang="fr" dirty="0"/>
          </a:p>
        </p:txBody>
      </p:sp>
      <p:graphicFrame>
        <p:nvGraphicFramePr>
          <p:cNvPr id="11" name="Table 5">
            <a:extLst>
              <a:ext uri="{FF2B5EF4-FFF2-40B4-BE49-F238E27FC236}">
                <a16:creationId xmlns:a16="http://schemas.microsoft.com/office/drawing/2014/main" id="{37D776A4-39A1-4FD5-9DBE-68FBC70B8F49}"/>
              </a:ext>
            </a:extLst>
          </p:cNvPr>
          <p:cNvGraphicFramePr>
            <a:graphicFrameLocks noGrp="1"/>
          </p:cNvGraphicFramePr>
          <p:nvPr>
            <p:extLst>
              <p:ext uri="{D42A27DB-BD31-4B8C-83A1-F6EECF244321}">
                <p14:modId xmlns:p14="http://schemas.microsoft.com/office/powerpoint/2010/main" val="317678757"/>
              </p:ext>
            </p:extLst>
          </p:nvPr>
        </p:nvGraphicFramePr>
        <p:xfrm>
          <a:off x="514400" y="1887135"/>
          <a:ext cx="10764983" cy="4224416"/>
        </p:xfrm>
        <a:graphic>
          <a:graphicData uri="http://schemas.openxmlformats.org/drawingml/2006/table">
            <a:tbl>
              <a:tblPr firstRow="1" bandRow="1"/>
              <a:tblGrid>
                <a:gridCol w="1704466">
                  <a:extLst>
                    <a:ext uri="{9D8B030D-6E8A-4147-A177-3AD203B41FA5}">
                      <a16:colId xmlns:a16="http://schemas.microsoft.com/office/drawing/2014/main" val="3333976748"/>
                    </a:ext>
                  </a:extLst>
                </a:gridCol>
                <a:gridCol w="3053249">
                  <a:extLst>
                    <a:ext uri="{9D8B030D-6E8A-4147-A177-3AD203B41FA5}">
                      <a16:colId xmlns:a16="http://schemas.microsoft.com/office/drawing/2014/main" val="2262632177"/>
                    </a:ext>
                  </a:extLst>
                </a:gridCol>
                <a:gridCol w="6007268">
                  <a:extLst>
                    <a:ext uri="{9D8B030D-6E8A-4147-A177-3AD203B41FA5}">
                      <a16:colId xmlns:a16="http://schemas.microsoft.com/office/drawing/2014/main" val="605790810"/>
                    </a:ext>
                  </a:extLst>
                </a:gridCol>
              </a:tblGrid>
              <a:tr h="44369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rtl="0"/>
                      <a:r>
                        <a:rPr lang="fr" sz="1100" b="0" i="0" u="none" baseline="0">
                          <a:solidFill>
                            <a:schemeClr val="tx1"/>
                          </a:solidFill>
                          <a:latin typeface="Ebrima" panose="02000000000000000000" pitchFamily="2" charset="0"/>
                          <a:ea typeface="Ebrima" panose="02000000000000000000" pitchFamily="2" charset="0"/>
                          <a:cs typeface="Ebrima" panose="02000000000000000000" pitchFamily="2" charset="0"/>
                        </a:rPr>
                        <a:t>PLATES-FORMES DE VACCINS</a:t>
                      </a:r>
                      <a:endParaRPr lang="fr" sz="110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rtl="0"/>
                      <a:r>
                        <a:rPr lang="fr" sz="1100" b="0" i="0" u="none" baseline="0">
                          <a:solidFill>
                            <a:schemeClr val="tx1"/>
                          </a:solidFill>
                          <a:latin typeface="Ebrima" panose="02000000000000000000" pitchFamily="2" charset="0"/>
                          <a:ea typeface="Ebrima" panose="02000000000000000000" pitchFamily="2" charset="0"/>
                          <a:cs typeface="Ebrima" panose="02000000000000000000" pitchFamily="2" charset="0"/>
                        </a:rPr>
                        <a:t>NOMS DU FABRICANT ET DE LA MARQUE</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rtl="0"/>
                      <a:r>
                        <a:rPr lang="fr" sz="1100" b="0" i="0" u="none" baseline="0">
                          <a:solidFill>
                            <a:schemeClr val="tx1"/>
                          </a:solidFill>
                          <a:latin typeface="Ebrima" panose="02000000000000000000" pitchFamily="2" charset="0"/>
                          <a:ea typeface="Ebrima" panose="02000000000000000000" pitchFamily="2" charset="0"/>
                          <a:cs typeface="Ebrima" panose="02000000000000000000" pitchFamily="2" charset="0"/>
                        </a:rPr>
                        <a:t>DESCRIPTION</a:t>
                      </a:r>
                      <a:endParaRPr lang="fr" sz="110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607858"/>
                  </a:ext>
                </a:extLst>
              </a:tr>
              <a:tr h="349904">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a:r>
                        <a:rPr lang="fr" sz="1100" b="1" i="0" u="none" baseline="0">
                          <a:solidFill>
                            <a:schemeClr val="tx1"/>
                          </a:solidFill>
                          <a:latin typeface="Ebrima" panose="02000000000000000000" pitchFamily="2" charset="0"/>
                          <a:ea typeface="Ebrima" panose="02000000000000000000" pitchFamily="2" charset="0"/>
                          <a:cs typeface="Ebrima" panose="02000000000000000000" pitchFamily="2" charset="0"/>
                        </a:rPr>
                        <a:t>Acide ribonucléique messager (ARNm)</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CC66">
                        <a:alpha val="7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44000" indent="-216000" algn="l" rtl="0"/>
                      <a:r>
                        <a:rPr lang="fr" sz="1100" b="1" i="1"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COMIRNATY </a:t>
                      </a:r>
                      <a:r>
                        <a:rPr lang="fr" sz="1100" b="0" i="0" u="none"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fr" sz="1100" b="0" i="0" u="none" kern="1200" baseline="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fr" sz="11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(Pfizer BioNTech)</a:t>
                      </a:r>
                      <a:endParaRPr lang="fr" sz="110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a:lnSpc>
                          <a:spcPts val="1100"/>
                        </a:lnSpc>
                      </a:pPr>
                      <a:r>
                        <a:rPr lang="fr" sz="11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Les vaccins à ARNm fournissent aux cellules humaines les instructions nécessaires pour s’intégrer à la protéine de spicule du SARS-CoV-2</a:t>
                      </a:r>
                    </a:p>
                    <a:p>
                      <a:pPr algn="l" rtl="0">
                        <a:lnSpc>
                          <a:spcPts val="1100"/>
                        </a:lnSpc>
                      </a:pPr>
                      <a:endParaRPr lang="fr" sz="1100" kern="1200">
                        <a:solidFill>
                          <a:schemeClr val="tx1"/>
                        </a:solidFill>
                        <a:latin typeface="Ebrima" panose="02000000000000000000" pitchFamily="2" charset="0"/>
                        <a:ea typeface="Ebrima" panose="02000000000000000000" pitchFamily="2" charset="0"/>
                        <a:cs typeface="Ebrima" panose="02000000000000000000" pitchFamily="2" charset="0"/>
                      </a:endParaRPr>
                    </a:p>
                    <a:p>
                      <a:pPr marL="0" marR="0" lvl="0" indent="0" algn="l" defTabSz="914400" rtl="0" eaLnBrk="1" fontAlgn="auto" latinLnBrk="0" hangingPunct="1">
                        <a:lnSpc>
                          <a:spcPts val="1100"/>
                        </a:lnSpc>
                        <a:spcBef>
                          <a:spcPts val="0"/>
                        </a:spcBef>
                        <a:spcAft>
                          <a:spcPts val="0"/>
                        </a:spcAft>
                        <a:buClrTx/>
                        <a:buSzTx/>
                        <a:buFontTx/>
                        <a:buNone/>
                        <a:tabLst/>
                        <a:defRPr/>
                      </a:pPr>
                      <a:r>
                        <a:rPr lang="fr" sz="11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La protéine de spicule déclenche le développement d’une réaction protectrice dans le système immunitaire du receveur pour le défendre contre une exposition future au SARS-CoV-2</a:t>
                      </a:r>
                      <a:endParaRPr lang="fr" sz="110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300124"/>
                  </a:ext>
                </a:extLst>
              </a:tr>
              <a:tr h="584965">
                <a:tc vMerge="1">
                  <a:txBody>
                    <a:bodyPr/>
                    <a:lstStyle/>
                    <a:p>
                      <a:endParaRPr lang="f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a:r>
                        <a:rPr lang="fr" sz="1100" b="1" i="1" u="none" kern="1200" baseline="0">
                          <a:solidFill>
                            <a:schemeClr val="dk1"/>
                          </a:solidFill>
                          <a:latin typeface="Ebrima" panose="02000000000000000000" pitchFamily="2" charset="0"/>
                          <a:ea typeface="Ebrima" panose="02000000000000000000" pitchFamily="2" charset="0"/>
                          <a:cs typeface="Ebrima" panose="02000000000000000000" pitchFamily="2" charset="0"/>
                        </a:rPr>
                        <a:t>SPIKEVAX </a:t>
                      </a:r>
                      <a:r>
                        <a:rPr lang="fr" sz="1100" b="0" i="0" u="none"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fr" sz="1100" b="0" i="0" u="none" kern="1200" baseline="0">
                          <a:solidFill>
                            <a:schemeClr val="dk1"/>
                          </a:solidFill>
                          <a:latin typeface="Ebrima" panose="02000000000000000000" pitchFamily="2" charset="0"/>
                          <a:ea typeface="Ebrima" panose="02000000000000000000" pitchFamily="2" charset="0"/>
                          <a:cs typeface="Ebrima" panose="02000000000000000000" pitchFamily="2" charset="0"/>
                        </a:rPr>
                        <a:t> (Moderna)</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44000" marR="0" lvl="0" indent="-216000" algn="l" defTabSz="914400" rtl="0" eaLnBrk="1" fontAlgn="auto" latinLnBrk="0" hangingPunct="1">
                        <a:lnSpc>
                          <a:spcPct val="100000"/>
                        </a:lnSpc>
                        <a:spcBef>
                          <a:spcPts val="0"/>
                        </a:spcBef>
                        <a:spcAft>
                          <a:spcPts val="0"/>
                        </a:spcAft>
                        <a:buClrTx/>
                        <a:buSzTx/>
                        <a:buFontTx/>
                        <a:buNone/>
                        <a:tabLst/>
                        <a:defRPr/>
                      </a:pPr>
                      <a:endParaRPr lang="fr" sz="1200">
                        <a:solidFill>
                          <a:schemeClr val="tx1">
                            <a:lumMod val="65000"/>
                            <a:lumOff val="35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alpha val="70000"/>
                      </a:schemeClr>
                    </a:solidFill>
                  </a:tcPr>
                </a:tc>
                <a:extLst>
                  <a:ext uri="{0D108BD9-81ED-4DB2-BD59-A6C34878D82A}">
                    <a16:rowId xmlns:a16="http://schemas.microsoft.com/office/drawing/2014/main" val="908165804"/>
                  </a:ext>
                </a:extLst>
              </a:tr>
              <a:tr h="266214">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a:r>
                        <a:rPr lang="fr" sz="1100" b="1" i="0" u="none" baseline="0">
                          <a:solidFill>
                            <a:schemeClr val="tx1"/>
                          </a:solidFill>
                          <a:latin typeface="Ebrima" panose="02000000000000000000" pitchFamily="2" charset="0"/>
                          <a:ea typeface="Ebrima" panose="02000000000000000000" pitchFamily="2" charset="0"/>
                          <a:cs typeface="Ebrima" panose="02000000000000000000" pitchFamily="2" charset="0"/>
                        </a:rPr>
                        <a:t>Vecteur viral recombinant</a:t>
                      </a:r>
                      <a:endParaRPr lang="fr" sz="1100" b="1">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CCCC">
                        <a:alpha val="47633"/>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44000" indent="-216000" algn="l" rtl="0"/>
                      <a:r>
                        <a:rPr lang="fr" sz="1100" b="1" i="1"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VAXZEVRIA </a:t>
                      </a:r>
                      <a:r>
                        <a:rPr lang="fr" sz="1100" b="0" i="0" u="none"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fr" sz="11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 (AstraZeneca) </a:t>
                      </a:r>
                      <a:endParaRPr lang="fr" sz="110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1100"/>
                        </a:lnSpc>
                        <a:spcBef>
                          <a:spcPts val="0"/>
                        </a:spcBef>
                        <a:spcAft>
                          <a:spcPts val="0"/>
                        </a:spcAft>
                        <a:buClrTx/>
                        <a:buSzTx/>
                        <a:buFontTx/>
                        <a:buNone/>
                        <a:tabLst/>
                        <a:defRPr/>
                      </a:pPr>
                      <a:r>
                        <a:rPr lang="fr" sz="11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Un virus modifié (le vecteur viral), différent du virus responsable de la COVID-19, est utilisé pour fournir aux cellules humaines les instructions nécessaires pour s’intégrer à la protéine de spicule du SARS-CoV-2</a:t>
                      </a:r>
                    </a:p>
                    <a:p>
                      <a:pPr marL="0" algn="l" defTabSz="914400" rtl="0" eaLnBrk="1" latinLnBrk="0" hangingPunct="1">
                        <a:lnSpc>
                          <a:spcPts val="1100"/>
                        </a:lnSpc>
                      </a:pPr>
                      <a:endParaRPr lang="fr" sz="1100" kern="1200">
                        <a:solidFill>
                          <a:schemeClr val="tx1"/>
                        </a:solidFill>
                        <a:latin typeface="Ebrima" panose="02000000000000000000" pitchFamily="2" charset="0"/>
                        <a:ea typeface="Ebrima" panose="02000000000000000000" pitchFamily="2" charset="0"/>
                        <a:cs typeface="Ebrima" panose="02000000000000000000" pitchFamily="2" charset="0"/>
                      </a:endParaRPr>
                    </a:p>
                    <a:p>
                      <a:pPr marL="0" marR="0" lvl="0" indent="0" algn="l" defTabSz="914400" rtl="0" eaLnBrk="1" fontAlgn="auto" latinLnBrk="0" hangingPunct="1">
                        <a:lnSpc>
                          <a:spcPts val="1100"/>
                        </a:lnSpc>
                        <a:spcBef>
                          <a:spcPts val="0"/>
                        </a:spcBef>
                        <a:spcAft>
                          <a:spcPts val="0"/>
                        </a:spcAft>
                        <a:buClrTx/>
                        <a:buSzTx/>
                        <a:buFontTx/>
                        <a:buNone/>
                        <a:tabLst/>
                        <a:defRPr/>
                      </a:pPr>
                      <a:r>
                        <a:rPr lang="fr" sz="11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La protéine de spicule déclenche le développement d’une réaction protectrice dans le système immunitaire du receveur pour le défendre contre une exposition future au SARS-CoV-2</a:t>
                      </a:r>
                      <a:endParaRPr lang="fr" sz="110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7558359"/>
                  </a:ext>
                </a:extLst>
              </a:tr>
              <a:tr h="266214">
                <a:tc vMerge="1">
                  <a:txBody>
                    <a:bodyPr/>
                    <a:lstStyle/>
                    <a:p>
                      <a:endParaRPr lang="fr" sz="1200" b="1">
                        <a:solidFill>
                          <a:schemeClr val="tx1">
                            <a:lumMod val="75000"/>
                            <a:lumOff val="25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alpha val="47633"/>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44000" indent="-216000" algn="l" rtl="0"/>
                      <a:r>
                        <a:rPr lang="fr" sz="1100" b="1" i="1"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COVISHIELD </a:t>
                      </a:r>
                      <a:r>
                        <a:rPr lang="fr" sz="1100" b="0" i="0" u="none"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fr" sz="11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 (Serum Institute of India) </a:t>
                      </a:r>
                      <a:endParaRPr lang="fr" sz="110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
                    </a:p>
                  </a:txBody>
                  <a:tcPr/>
                </a:tc>
                <a:extLst>
                  <a:ext uri="{0D108BD9-81ED-4DB2-BD59-A6C34878D82A}">
                    <a16:rowId xmlns:a16="http://schemas.microsoft.com/office/drawing/2014/main" val="1153918479"/>
                  </a:ext>
                </a:extLst>
              </a:tr>
              <a:tr h="542927">
                <a:tc vMerge="1">
                  <a:txBody>
                    <a:bodyPr/>
                    <a:lstStyle/>
                    <a:p>
                      <a:endParaRPr lang="fr" sz="1200" b="1">
                        <a:solidFill>
                          <a:schemeClr val="tx1">
                            <a:lumMod val="75000"/>
                            <a:lumOff val="25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alpha val="47633"/>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44000" indent="-216000" algn="l" rtl="0"/>
                      <a:r>
                        <a:rPr lang="fr" sz="1100" b="1" i="1"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Ad26.COV 2-S </a:t>
                      </a:r>
                      <a:r>
                        <a:rPr lang="fr" sz="1100" b="0" i="0" u="none"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fr" sz="11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(Janssen) </a:t>
                      </a:r>
                      <a:endParaRPr lang="fr" sz="110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
                    </a:p>
                  </a:txBody>
                  <a:tcPr>
                    <a:lnL w="635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3443438036"/>
                  </a:ext>
                </a:extLst>
              </a:tr>
              <a:tr h="266214">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a:r>
                        <a:rPr lang="fr" sz="1100" b="1" i="0" u="none" baseline="0">
                          <a:solidFill>
                            <a:schemeClr val="tx1"/>
                          </a:solidFill>
                          <a:latin typeface="Ebrima" panose="02000000000000000000" pitchFamily="2" charset="0"/>
                          <a:ea typeface="Ebrima" panose="02000000000000000000" pitchFamily="2" charset="0"/>
                          <a:cs typeface="Ebrima" panose="02000000000000000000" pitchFamily="2" charset="0"/>
                        </a:rPr>
                        <a:t>Virus inactivé</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CCFFCC">
                        <a:alpha val="60411"/>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100" b="1" i="1"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CORONAVAC</a:t>
                      </a:r>
                      <a:r>
                        <a:rPr lang="fr" sz="11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 </a:t>
                      </a:r>
                      <a:r>
                        <a:rPr lang="fr" sz="1100" b="0" i="0" u="none"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fr" sz="11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(Sinovac Life Sciences)</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1100"/>
                        </a:lnSpc>
                        <a:spcBef>
                          <a:spcPts val="0"/>
                        </a:spcBef>
                        <a:spcAft>
                          <a:spcPts val="0"/>
                        </a:spcAft>
                        <a:buClrTx/>
                        <a:buSzTx/>
                        <a:buFontTx/>
                        <a:buNone/>
                        <a:tabLst/>
                        <a:defRPr/>
                      </a:pPr>
                      <a:r>
                        <a:rPr lang="fr" sz="1100" b="0" i="0" u="none" kern="1200" baseline="0" dirty="0">
                          <a:solidFill>
                            <a:schemeClr val="tx1"/>
                          </a:solidFill>
                          <a:latin typeface="Ebrima" panose="02000000000000000000" pitchFamily="2" charset="0"/>
                          <a:ea typeface="Ebrima" panose="02000000000000000000" pitchFamily="2" charset="0"/>
                          <a:cs typeface="Ebrima" panose="02000000000000000000" pitchFamily="2" charset="0"/>
                        </a:rPr>
                        <a:t>Un vaccin inactivé est constitué de virus ou de particules tués qui sont reconnus par le système immunitaire pour déclencher une réponse immunitaire (à titre d’exemple, il est également possible de citer les vaccins contre la grippe), y compris la protéine de spicule</a:t>
                      </a:r>
                      <a:endParaRPr lang="fr" sz="110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12700" cmpd="sng">
                      <a:solidFill>
                        <a:srgbClr val="FFFFFF"/>
                      </a:solidFill>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9601499"/>
                  </a:ext>
                </a:extLst>
              </a:tr>
              <a:tr h="443690">
                <a:tc vMerge="1">
                  <a:txBody>
                    <a:bodyPr/>
                    <a:lstStyle/>
                    <a:p>
                      <a:endParaRPr lang="f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100" b="1" i="1"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Vaccin inactivé contre le SARS-CoV-2</a:t>
                      </a:r>
                      <a:r>
                        <a:rPr lang="fr" sz="1100" b="0" i="1"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 </a:t>
                      </a:r>
                      <a:r>
                        <a:rPr lang="fr" sz="1100" b="0" i="0" u="none"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fr" sz="1100" b="0" i="0" u="none" kern="1200" baseline="0">
                          <a:solidFill>
                            <a:schemeClr val="dk1"/>
                          </a:solidFill>
                          <a:effectLst/>
                          <a:latin typeface="Ebrima" panose="02000000000000000000" pitchFamily="2" charset="0"/>
                          <a:ea typeface="Ebrima" panose="02000000000000000000" pitchFamily="2" charset="0"/>
                          <a:cs typeface="Ebrima" panose="02000000000000000000" pitchFamily="2" charset="0"/>
                        </a:rPr>
                        <a:t>(BIBP/Sinopharm)</a:t>
                      </a:r>
                      <a:endParaRPr lang="fr" sz="1100" b="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44000" indent="-216000" algn="l" rtl="0"/>
                      <a:endParaRPr lang="fr" sz="1200">
                        <a:solidFill>
                          <a:schemeClr val="tx1">
                            <a:lumMod val="65000"/>
                            <a:lumOff val="35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alpha val="60411"/>
                      </a:schemeClr>
                    </a:solidFill>
                  </a:tcPr>
                </a:tc>
                <a:extLst>
                  <a:ext uri="{0D108BD9-81ED-4DB2-BD59-A6C34878D82A}">
                    <a16:rowId xmlns:a16="http://schemas.microsoft.com/office/drawing/2014/main" val="2592231705"/>
                  </a:ext>
                </a:extLst>
              </a:tr>
              <a:tr h="266214">
                <a:tc vMerge="1">
                  <a:txBody>
                    <a:bodyPr/>
                    <a:lstStyle/>
                    <a:p>
                      <a:endParaRPr lang="f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100" b="1" i="1"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COVAXIN </a:t>
                      </a:r>
                      <a:r>
                        <a:rPr lang="fr" sz="1100" b="0" i="0" u="none"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fr" sz="11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 (Bharat Biotech)</a:t>
                      </a:r>
                      <a:r>
                        <a:rPr lang="fr" sz="1100" b="0" i="0" u="none" kern="1200" baseline="30000">
                          <a:solidFill>
                            <a:schemeClr val="tx1"/>
                          </a:solidFill>
                          <a:latin typeface="Ebrima" panose="02000000000000000000" pitchFamily="2" charset="0"/>
                          <a:ea typeface="Ebrima" panose="02000000000000000000" pitchFamily="2" charset="0"/>
                          <a:cs typeface="Ebrima" panose="02000000000000000000" pitchFamily="2" charset="0"/>
                        </a:rPr>
                        <a:t>1</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44000" indent="-216000" algn="l" rtl="0"/>
                      <a:r>
                        <a:rPr lang="fr" sz="1200" b="0" i="0" u="none" baseline="0">
                          <a:solidFill>
                            <a:schemeClr val="tx1">
                              <a:lumMod val="65000"/>
                              <a:lumOff val="35000"/>
                            </a:schemeClr>
                          </a:solidFill>
                        </a:rPr>
                        <a:t>Covaxin</a:t>
                      </a:r>
                      <a:endParaRPr lang="fr" sz="1200">
                        <a:solidFill>
                          <a:schemeClr val="tx1">
                            <a:lumMod val="65000"/>
                            <a:lumOff val="35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alpha val="60411"/>
                      </a:schemeClr>
                    </a:solidFill>
                  </a:tcPr>
                </a:tc>
                <a:extLst>
                  <a:ext uri="{0D108BD9-81ED-4DB2-BD59-A6C34878D82A}">
                    <a16:rowId xmlns:a16="http://schemas.microsoft.com/office/drawing/2014/main" val="2046166786"/>
                  </a:ext>
                </a:extLst>
              </a:tr>
              <a:tr h="315513">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1100"/>
                        </a:lnSpc>
                      </a:pPr>
                      <a:r>
                        <a:rPr lang="fr" sz="1100" b="1" i="0" u="none" kern="1200" baseline="0" dirty="0">
                          <a:solidFill>
                            <a:schemeClr val="tx1"/>
                          </a:solidFill>
                          <a:latin typeface="Ebrima" panose="02000000000000000000" pitchFamily="2" charset="0"/>
                          <a:ea typeface="Ebrima" panose="02000000000000000000" pitchFamily="2" charset="0"/>
                          <a:cs typeface="Ebrima" panose="02000000000000000000" pitchFamily="2" charset="0"/>
                        </a:rPr>
                        <a:t>Nanoparticule de protéine de spicule recombinante</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6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100" b="1" i="1"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COVOVAX</a:t>
                      </a:r>
                      <a:r>
                        <a:rPr lang="fr" sz="11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 </a:t>
                      </a:r>
                      <a:r>
                        <a:rPr lang="fr" sz="1100" b="0" i="0" u="none"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fr" sz="11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(Serum Institute of India)</a:t>
                      </a:r>
                      <a:endParaRPr lang="fr" sz="1100" b="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1100"/>
                        </a:lnSpc>
                        <a:spcBef>
                          <a:spcPts val="0"/>
                        </a:spcBef>
                        <a:spcAft>
                          <a:spcPts val="0"/>
                        </a:spcAft>
                        <a:buClrTx/>
                        <a:buSzTx/>
                        <a:buFontTx/>
                        <a:buNone/>
                        <a:tabLst/>
                        <a:defRPr/>
                      </a:pPr>
                      <a:r>
                        <a:rPr lang="fr" sz="1100" b="0" i="0" u="none" kern="1200" baseline="0" dirty="0">
                          <a:solidFill>
                            <a:schemeClr val="tx1"/>
                          </a:solidFill>
                          <a:latin typeface="Ebrima" panose="02000000000000000000" pitchFamily="2" charset="0"/>
                          <a:ea typeface="Ebrima" panose="02000000000000000000" pitchFamily="2" charset="0"/>
                          <a:cs typeface="Ebrima" panose="02000000000000000000" pitchFamily="2" charset="0"/>
                        </a:rPr>
                        <a:t>Les vaccins à sous-unité contiennent des fragments spécifiques de la protéine de spicule du SARS-CoV-2, qui ont été soigneusement sélectionnés pour produire des combinaisons de ces molécules susceptibles de déclencher une réponse immunitaire forte et efficace (à titre d’exemple, il est également possible de citer les vaccins contre la coqueluche, le VPH et l’hépatite B)</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8146113"/>
                  </a:ext>
                </a:extLst>
              </a:tr>
              <a:tr h="478871">
                <a:tc vMerge="1">
                  <a:txBody>
                    <a:bodyPr/>
                    <a:lstStyle/>
                    <a:p>
                      <a:endParaRPr lang="fr"/>
                    </a:p>
                  </a:txBody>
                  <a:tcPr/>
                </a:tc>
                <a:tc>
                  <a:txBody>
                    <a:bodyPr/>
                    <a:lstStyle/>
                    <a:p>
                      <a:pPr marL="144000" marR="0" lvl="0" indent="-216000" algn="l" defTabSz="914400" rtl="0" eaLnBrk="1" fontAlgn="auto" latinLnBrk="0" hangingPunct="1">
                        <a:lnSpc>
                          <a:spcPct val="100000"/>
                        </a:lnSpc>
                        <a:spcBef>
                          <a:spcPts val="0"/>
                        </a:spcBef>
                        <a:spcAft>
                          <a:spcPts val="0"/>
                        </a:spcAft>
                        <a:buClrTx/>
                        <a:buSzTx/>
                        <a:buFontTx/>
                        <a:buNone/>
                        <a:tabLst/>
                        <a:defRPr/>
                      </a:pPr>
                      <a:r>
                        <a:rPr lang="fr" sz="1100" b="1" i="1" u="none" kern="1200" baseline="0" dirty="0">
                          <a:solidFill>
                            <a:schemeClr val="tx1"/>
                          </a:solidFill>
                          <a:latin typeface="Ebrima" panose="02000000000000000000" pitchFamily="2" charset="0"/>
                          <a:ea typeface="Ebrima" panose="02000000000000000000" pitchFamily="2" charset="0"/>
                          <a:cs typeface="Ebrima" panose="02000000000000000000" pitchFamily="2" charset="0"/>
                        </a:rPr>
                        <a:t>NUVAXOVID </a:t>
                      </a:r>
                      <a:r>
                        <a:rPr lang="fr" sz="1100" b="0" i="0" u="none"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fr" sz="1100" b="1" i="1" u="none" kern="1200" baseline="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fr" sz="1100" b="0" i="0" u="none" kern="1200" baseline="0" dirty="0">
                          <a:solidFill>
                            <a:schemeClr val="tx1"/>
                          </a:solidFill>
                          <a:latin typeface="Ebrima" panose="02000000000000000000" pitchFamily="2" charset="0"/>
                          <a:ea typeface="Ebrima" panose="02000000000000000000" pitchFamily="2" charset="0"/>
                          <a:cs typeface="Ebrima" panose="02000000000000000000" pitchFamily="2" charset="0"/>
                        </a:rPr>
                        <a:t>(Novavax, Inc.)</a:t>
                      </a:r>
                      <a:endParaRPr lang="fr" sz="1100" b="0" i="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
                    </a:p>
                  </a:txBody>
                  <a:tcPr/>
                </a:tc>
                <a:extLst>
                  <a:ext uri="{0D108BD9-81ED-4DB2-BD59-A6C34878D82A}">
                    <a16:rowId xmlns:a16="http://schemas.microsoft.com/office/drawing/2014/main" val="3852133302"/>
                  </a:ext>
                </a:extLst>
              </a:tr>
            </a:tbl>
          </a:graphicData>
        </a:graphic>
      </p:graphicFrame>
      <p:sp>
        <p:nvSpPr>
          <p:cNvPr id="8" name="CuadroTexto 7">
            <a:extLst>
              <a:ext uri="{FF2B5EF4-FFF2-40B4-BE49-F238E27FC236}">
                <a16:creationId xmlns:a16="http://schemas.microsoft.com/office/drawing/2014/main" id="{55C4AD3C-7E9C-42DA-B611-E2A672D2B92E}"/>
              </a:ext>
            </a:extLst>
          </p:cNvPr>
          <p:cNvSpPr txBox="1"/>
          <p:nvPr/>
        </p:nvSpPr>
        <p:spPr>
          <a:xfrm>
            <a:off x="395287" y="1022462"/>
            <a:ext cx="10884096" cy="787034"/>
          </a:xfrm>
          <a:prstGeom prst="rect">
            <a:avLst/>
          </a:prstGeom>
          <a:noFill/>
        </p:spPr>
        <p:txBody>
          <a:bodyPr wrap="square">
            <a:spAutoFit/>
          </a:bodyPr>
          <a:lstStyle/>
          <a:p>
            <a:pPr algn="l" rtl="0"/>
            <a:r>
              <a:rPr lang="fr" sz="1500" b="1" i="1" u="none" baseline="0" dirty="0">
                <a:latin typeface="+mj-lt"/>
              </a:rPr>
              <a:t>Les vaccins contre la COVID-19 ont été développés sur diverses plates-formes (technologie sous-jacente à la conception d’un vaccin), mais, à ce jour, tous visent à induire une réponse immunitaire humaine contre la protéine de spicule du SARS-CoV-2 </a:t>
            </a:r>
            <a:endParaRPr lang="fr" sz="1500" i="1" dirty="0">
              <a:latin typeface="+mj-lt"/>
            </a:endParaRPr>
          </a:p>
        </p:txBody>
      </p:sp>
      <p:sp>
        <p:nvSpPr>
          <p:cNvPr id="9" name="Elipse 8">
            <a:extLst>
              <a:ext uri="{FF2B5EF4-FFF2-40B4-BE49-F238E27FC236}">
                <a16:creationId xmlns:a16="http://schemas.microsoft.com/office/drawing/2014/main" id="{44488A59-EA08-4E4B-906E-D7DD9486DA75}"/>
              </a:ext>
            </a:extLst>
          </p:cNvPr>
          <p:cNvSpPr/>
          <p:nvPr/>
        </p:nvSpPr>
        <p:spPr>
          <a:xfrm>
            <a:off x="83861" y="320280"/>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b="0" i="0" u="none" baseline="0" dirty="0">
                <a:solidFill>
                  <a:prstClr val="white"/>
                </a:solidFill>
                <a:latin typeface="Arial"/>
              </a:rPr>
              <a:t>C</a:t>
            </a:r>
            <a:endParaRPr kumimoji="0" lang="fr"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5747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texto 9">
            <a:extLst>
              <a:ext uri="{FF2B5EF4-FFF2-40B4-BE49-F238E27FC236}">
                <a16:creationId xmlns:a16="http://schemas.microsoft.com/office/drawing/2014/main" id="{D39D774C-CBBC-4307-87DF-28CBFA280029}"/>
              </a:ext>
            </a:extLst>
          </p:cNvPr>
          <p:cNvSpPr>
            <a:spLocks noGrp="1"/>
          </p:cNvSpPr>
          <p:nvPr>
            <p:ph type="body" sz="quarter" idx="18"/>
          </p:nvPr>
        </p:nvSpPr>
        <p:spPr>
          <a:xfrm>
            <a:off x="-1" y="1795463"/>
            <a:ext cx="7570034" cy="4102713"/>
          </a:xfrm>
        </p:spPr>
        <p:txBody>
          <a:bodyPr anchor="ctr"/>
          <a:lstStyle/>
          <a:p>
            <a:pPr algn="l" rtl="0"/>
            <a:r>
              <a:rPr lang="fr" sz="2000" b="1" i="0" u="none" baseline="0" dirty="0"/>
              <a:t>Contenu : </a:t>
            </a:r>
            <a:r>
              <a:rPr lang="fr" sz="1600" b="0" i="0" u="none" baseline="0" dirty="0"/>
              <a:t>Ce jeu de diapositives résume les derniers facteurs à prendre en considération et recommandations de l’OMS quant au choix </a:t>
            </a:r>
            <a:r>
              <a:rPr lang="fr" sz="1600" b="1" i="0" u="none" baseline="0" dirty="0"/>
              <a:t>des produits vaccinaux contre la COVID-19 </a:t>
            </a:r>
            <a:r>
              <a:rPr lang="fr" sz="1600" b="0" i="0" u="none" baseline="0" dirty="0"/>
              <a:t>avec la liste d’utilisation d’urgence (EUL) de l’OMS (la plupart de ceux-ci étant actuellement disponibles via le mécanisme </a:t>
            </a:r>
            <a:r>
              <a:rPr lang="fr" sz="1600" b="1" i="0" u="none" baseline="0" dirty="0"/>
              <a:t>COVAX)</a:t>
            </a:r>
            <a:r>
              <a:rPr lang="fr" sz="1600" b="0" i="0" u="none" baseline="0" dirty="0"/>
              <a:t>. </a:t>
            </a:r>
          </a:p>
          <a:p>
            <a:pPr algn="l" rtl="0"/>
            <a:r>
              <a:rPr lang="fr" sz="2000" b="1" i="0" u="none" baseline="0" dirty="0"/>
              <a:t>Public cible : </a:t>
            </a:r>
            <a:r>
              <a:rPr lang="fr" sz="1600" b="1" i="0" u="none" baseline="0" dirty="0"/>
              <a:t>Fonctionnaires des bureaux nationaux de l’OMS et de l’UNICEF. </a:t>
            </a:r>
          </a:p>
          <a:p>
            <a:pPr algn="l" rtl="0"/>
            <a:r>
              <a:rPr lang="fr" sz="2000" b="1" i="0" u="none" baseline="0" dirty="0"/>
              <a:t>Objectif : </a:t>
            </a:r>
            <a:r>
              <a:rPr lang="fr" sz="1600" b="0" i="0" u="none" baseline="0" dirty="0"/>
              <a:t>Aider à orienter le </a:t>
            </a:r>
            <a:r>
              <a:rPr lang="fr" sz="1600" b="1" i="0" u="none" baseline="0" dirty="0"/>
              <a:t>ministère de la Santé (MoH) et le Groupe technique consultatif national sur la vaccination </a:t>
            </a:r>
            <a:r>
              <a:rPr lang="fr" sz="1600" b="0" i="0" u="none" baseline="0" dirty="0"/>
              <a:t>dans leurs </a:t>
            </a:r>
            <a:r>
              <a:rPr lang="fr" sz="1600" b="1" i="0" u="none" baseline="0" dirty="0"/>
              <a:t>choix de produits vaccinaux contre la COVID-19 afin d’optimiser leur portefeuille.</a:t>
            </a:r>
            <a:endParaRPr lang="fr" i="1" dirty="0">
              <a:solidFill>
                <a:schemeClr val="bg1"/>
              </a:solidFill>
            </a:endParaRPr>
          </a:p>
        </p:txBody>
      </p:sp>
      <p:sp>
        <p:nvSpPr>
          <p:cNvPr id="5" name="Marcador de número de diapositiva 4">
            <a:extLst>
              <a:ext uri="{FF2B5EF4-FFF2-40B4-BE49-F238E27FC236}">
                <a16:creationId xmlns:a16="http://schemas.microsoft.com/office/drawing/2014/main" id="{CC4830B4-BA84-4357-B422-5F57844438A9}"/>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sz="800" b="0" i="0" u="none" strike="noStrike" kern="1200" cap="none" spc="0" normalizeH="0" baseline="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11" name="Marcador de texto 10">
            <a:extLst>
              <a:ext uri="{FF2B5EF4-FFF2-40B4-BE49-F238E27FC236}">
                <a16:creationId xmlns:a16="http://schemas.microsoft.com/office/drawing/2014/main" id="{991B5D58-AC35-4043-B5C3-102393B95CB9}"/>
              </a:ext>
            </a:extLst>
          </p:cNvPr>
          <p:cNvSpPr>
            <a:spLocks noGrp="1"/>
          </p:cNvSpPr>
          <p:nvPr>
            <p:ph type="body" sz="quarter" idx="22"/>
          </p:nvPr>
        </p:nvSpPr>
        <p:spPr>
          <a:xfrm>
            <a:off x="480000" y="6180734"/>
            <a:ext cx="6119584" cy="116700"/>
          </a:xfrm>
        </p:spPr>
        <p:txBody>
          <a:bodyPr>
            <a:noAutofit/>
          </a:bodyPr>
          <a:lstStyle/>
          <a:p>
            <a:pPr algn="l" rtl="0"/>
            <a:r>
              <a:rPr lang="fr" sz="1000" b="1" i="1" u="none" baseline="0">
                <a:solidFill>
                  <a:srgbClr val="FF0000"/>
                </a:solidFill>
                <a:latin typeface="+mj-lt"/>
              </a:rPr>
              <a:t>Les informations contenues dans ce jeu de diapositives sont à jour à la date du 18 mars 2022. Il a été élaboré sur la base de documents d’orientation provisoires, de documents techniques, de notes d’information et de pages Web de l’OMS. Ce jeu de diapositives sera périodiquement mis à jour. </a:t>
            </a:r>
          </a:p>
        </p:txBody>
      </p:sp>
      <p:sp>
        <p:nvSpPr>
          <p:cNvPr id="8" name="Título 7">
            <a:extLst>
              <a:ext uri="{FF2B5EF4-FFF2-40B4-BE49-F238E27FC236}">
                <a16:creationId xmlns:a16="http://schemas.microsoft.com/office/drawing/2014/main" id="{23F706E2-4E14-4566-BC50-995387B0BF76}"/>
              </a:ext>
            </a:extLst>
          </p:cNvPr>
          <p:cNvSpPr>
            <a:spLocks noGrp="1"/>
          </p:cNvSpPr>
          <p:nvPr>
            <p:ph type="title"/>
          </p:nvPr>
        </p:nvSpPr>
        <p:spPr>
          <a:xfrm>
            <a:off x="224580" y="313725"/>
            <a:ext cx="8160000" cy="720000"/>
          </a:xfrm>
        </p:spPr>
        <p:txBody>
          <a:bodyPr/>
          <a:lstStyle/>
          <a:p>
            <a:pPr algn="l" rtl="0"/>
            <a:r>
              <a:rPr lang="fr" b="1" i="0" u="none" baseline="0"/>
              <a:t>Objet du présent jeu de diapositives</a:t>
            </a:r>
          </a:p>
        </p:txBody>
      </p:sp>
      <p:sp>
        <p:nvSpPr>
          <p:cNvPr id="12" name="Marcador de posición de imagen 11">
            <a:extLst>
              <a:ext uri="{FF2B5EF4-FFF2-40B4-BE49-F238E27FC236}">
                <a16:creationId xmlns:a16="http://schemas.microsoft.com/office/drawing/2014/main" id="{7F762067-598A-45C1-A814-2DC7FD3C3017}"/>
              </a:ext>
            </a:extLst>
          </p:cNvPr>
          <p:cNvSpPr>
            <a:spLocks noGrp="1"/>
          </p:cNvSpPr>
          <p:nvPr>
            <p:ph type="pic" sz="quarter" idx="24"/>
          </p:nvPr>
        </p:nvSpPr>
        <p:spPr/>
      </p:sp>
      <p:pic>
        <p:nvPicPr>
          <p:cNvPr id="13" name="Picture Placeholder 8" descr="A picture containing person, people, family, meal&#10;&#10;Description automatically generated">
            <a:extLst>
              <a:ext uri="{FF2B5EF4-FFF2-40B4-BE49-F238E27FC236}">
                <a16:creationId xmlns:a16="http://schemas.microsoft.com/office/drawing/2014/main" id="{45D486A6-09B8-4E2D-869C-9A47307D998E}"/>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val="0"/>
              </a:ext>
            </a:extLst>
          </a:blip>
          <a:srcRect t="7835" b="7835"/>
          <a:stretch>
            <a:fillRect/>
          </a:stretch>
        </p:blipFill>
        <p:spPr>
          <a:xfrm flipH="1">
            <a:off x="8926134" y="2766332"/>
            <a:ext cx="641049" cy="360590"/>
          </a:xfrm>
          <a:prstGeom prst="rect">
            <a:avLst/>
          </a:prstGeom>
        </p:spPr>
      </p:pic>
      <p:pic>
        <p:nvPicPr>
          <p:cNvPr id="1026" name="Picture 2" descr="atcdddcov">
            <a:extLst>
              <a:ext uri="{FF2B5EF4-FFF2-40B4-BE49-F238E27FC236}">
                <a16:creationId xmlns:a16="http://schemas.microsoft.com/office/drawing/2014/main" id="{054C5DAF-E1C5-4119-9B6B-3D04A2FA8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8118" y="1270375"/>
            <a:ext cx="3438246" cy="515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207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200A-C5B6-4A78-A714-DA3E691FDBEA}"/>
              </a:ext>
            </a:extLst>
          </p:cNvPr>
          <p:cNvSpPr>
            <a:spLocks noGrp="1"/>
          </p:cNvSpPr>
          <p:nvPr>
            <p:ph type="title"/>
          </p:nvPr>
        </p:nvSpPr>
        <p:spPr>
          <a:xfrm>
            <a:off x="655115" y="97412"/>
            <a:ext cx="9305024" cy="720000"/>
          </a:xfrm>
        </p:spPr>
        <p:txBody>
          <a:bodyPr/>
          <a:lstStyle/>
          <a:p>
            <a:pPr algn="l" rtl="0"/>
            <a:r>
              <a:rPr lang="fr" sz="2000" b="1" i="0" u="none" baseline="0" dirty="0"/>
              <a:t>Résumé des recommandations provisoires du SAGE de l’OMS par vaccin contre la COVID-19 (1/2)</a:t>
            </a:r>
          </a:p>
        </p:txBody>
      </p:sp>
      <p:sp>
        <p:nvSpPr>
          <p:cNvPr id="4" name="Slide Number Placeholder 3">
            <a:extLst>
              <a:ext uri="{FF2B5EF4-FFF2-40B4-BE49-F238E27FC236}">
                <a16:creationId xmlns:a16="http://schemas.microsoft.com/office/drawing/2014/main" id="{72664DD8-1B0C-4C47-AA40-5ED39766F533}"/>
              </a:ext>
            </a:extLst>
          </p:cNvPr>
          <p:cNvSpPr>
            <a:spLocks noGrp="1"/>
          </p:cNvSpPr>
          <p:nvPr>
            <p:ph type="sldNum" sz="quarter" idx="12"/>
          </p:nvPr>
        </p:nvSpPr>
        <p:spPr>
          <a:xfrm>
            <a:off x="11416433" y="6580588"/>
            <a:ext cx="289931"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sz="800" b="0" i="0" u="none" strike="noStrike" kern="1200" cap="none" spc="0" normalizeH="0" baseline="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 sz="10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graphicFrame>
        <p:nvGraphicFramePr>
          <p:cNvPr id="8" name="Table 8">
            <a:extLst>
              <a:ext uri="{FF2B5EF4-FFF2-40B4-BE49-F238E27FC236}">
                <a16:creationId xmlns:a16="http://schemas.microsoft.com/office/drawing/2014/main" id="{1104BF02-3527-4FE1-A0E6-FEF56944ADED}"/>
              </a:ext>
            </a:extLst>
          </p:cNvPr>
          <p:cNvGraphicFramePr>
            <a:graphicFrameLocks noGrp="1"/>
          </p:cNvGraphicFramePr>
          <p:nvPr>
            <p:ph idx="1"/>
            <p:extLst>
              <p:ext uri="{D42A27DB-BD31-4B8C-83A1-F6EECF244321}">
                <p14:modId xmlns:p14="http://schemas.microsoft.com/office/powerpoint/2010/main" val="3037342020"/>
              </p:ext>
            </p:extLst>
          </p:nvPr>
        </p:nvGraphicFramePr>
        <p:xfrm>
          <a:off x="477834" y="976832"/>
          <a:ext cx="11192554" cy="4945664"/>
        </p:xfrm>
        <a:graphic>
          <a:graphicData uri="http://schemas.openxmlformats.org/drawingml/2006/table">
            <a:tbl>
              <a:tblPr firstRow="1" bandRow="1">
                <a:tableStyleId>{5C22544A-7EE6-4342-B048-85BDC9FD1C3A}</a:tableStyleId>
              </a:tblPr>
              <a:tblGrid>
                <a:gridCol w="1350966">
                  <a:extLst>
                    <a:ext uri="{9D8B030D-6E8A-4147-A177-3AD203B41FA5}">
                      <a16:colId xmlns:a16="http://schemas.microsoft.com/office/drawing/2014/main" val="3841337175"/>
                    </a:ext>
                  </a:extLst>
                </a:gridCol>
                <a:gridCol w="2262293">
                  <a:extLst>
                    <a:ext uri="{9D8B030D-6E8A-4147-A177-3AD203B41FA5}">
                      <a16:colId xmlns:a16="http://schemas.microsoft.com/office/drawing/2014/main" val="2737960752"/>
                    </a:ext>
                  </a:extLst>
                </a:gridCol>
                <a:gridCol w="2353277">
                  <a:extLst>
                    <a:ext uri="{9D8B030D-6E8A-4147-A177-3AD203B41FA5}">
                      <a16:colId xmlns:a16="http://schemas.microsoft.com/office/drawing/2014/main" val="2759824547"/>
                    </a:ext>
                  </a:extLst>
                </a:gridCol>
                <a:gridCol w="2581644">
                  <a:extLst>
                    <a:ext uri="{9D8B030D-6E8A-4147-A177-3AD203B41FA5}">
                      <a16:colId xmlns:a16="http://schemas.microsoft.com/office/drawing/2014/main" val="95581326"/>
                    </a:ext>
                  </a:extLst>
                </a:gridCol>
                <a:gridCol w="2644374">
                  <a:extLst>
                    <a:ext uri="{9D8B030D-6E8A-4147-A177-3AD203B41FA5}">
                      <a16:colId xmlns:a16="http://schemas.microsoft.com/office/drawing/2014/main" val="2713068995"/>
                    </a:ext>
                  </a:extLst>
                </a:gridCol>
              </a:tblGrid>
              <a:tr h="717893">
                <a:tc>
                  <a:txBody>
                    <a:bodyPr/>
                    <a:lstStyle/>
                    <a:p>
                      <a:endParaRPr lang="fr" sz="1100" noProof="0">
                        <a:latin typeface="+mj-lt"/>
                      </a:endParaRPr>
                    </a:p>
                  </a:txBody>
                  <a:tcPr>
                    <a:lnR w="28575" cap="flat" cmpd="sng" algn="ctr">
                      <a:solidFill>
                        <a:schemeClr val="bg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50" b="1" i="0" u="none" baseline="0">
                          <a:solidFill>
                            <a:schemeClr val="tx1"/>
                          </a:solidFill>
                          <a:latin typeface="+mj-lt"/>
                        </a:rPr>
                        <a:t>COMIRNATY </a:t>
                      </a:r>
                      <a:r>
                        <a:rPr lang="fr" sz="1050" b="1" i="0" u="none" kern="1200" baseline="30000">
                          <a:solidFill>
                            <a:schemeClr val="dk1"/>
                          </a:solidFill>
                          <a:effectLst/>
                          <a:latin typeface="+mj-lt"/>
                          <a:ea typeface="+mn-ea"/>
                          <a:cs typeface="+mn-cs"/>
                        </a:rPr>
                        <a:t>®</a:t>
                      </a:r>
                      <a:r>
                        <a:rPr lang="fr" sz="1050" b="1" i="0" u="none" baseline="0">
                          <a:solidFill>
                            <a:schemeClr val="tx1"/>
                          </a:solidFill>
                          <a:latin typeface="+mj-lt"/>
                        </a:rPr>
                        <a:t> (</a:t>
                      </a:r>
                      <a:r>
                        <a:rPr lang="fr" sz="1050" b="1" i="0" u="none" kern="1200" baseline="0">
                          <a:solidFill>
                            <a:schemeClr val="tx1"/>
                          </a:solidFill>
                          <a:latin typeface="+mj-lt"/>
                          <a:ea typeface="+mn-ea"/>
                          <a:cs typeface="+mn-cs"/>
                        </a:rPr>
                        <a:t>Pfizer BioNTech)</a:t>
                      </a:r>
                      <a:endParaRPr lang="fr" sz="1050" b="1" i="0" kern="1200" noProof="0">
                        <a:solidFill>
                          <a:schemeClr val="tx1"/>
                        </a:solidFill>
                        <a:latin typeface="+mj-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50" b="1" i="0" u="none" baseline="0">
                          <a:solidFill>
                            <a:schemeClr val="tx1"/>
                          </a:solidFill>
                          <a:latin typeface="+mj-lt"/>
                        </a:rPr>
                        <a:t>SPIKEVAX </a:t>
                      </a:r>
                      <a:r>
                        <a:rPr lang="fr" sz="1050" b="1" i="0" u="none" kern="1200" baseline="30000">
                          <a:solidFill>
                            <a:schemeClr val="dk1"/>
                          </a:solidFill>
                          <a:effectLst/>
                          <a:latin typeface="+mj-lt"/>
                          <a:ea typeface="+mn-ea"/>
                          <a:cs typeface="+mn-cs"/>
                        </a:rPr>
                        <a:t>®</a:t>
                      </a:r>
                      <a:r>
                        <a:rPr lang="fr" sz="1050" b="1" i="0" u="none" baseline="0">
                          <a:solidFill>
                            <a:schemeClr val="tx1"/>
                          </a:solidFill>
                          <a:latin typeface="+mj-lt"/>
                        </a:rPr>
                        <a:t> (Moderna)</a:t>
                      </a:r>
                      <a:endParaRPr lang="fr" sz="1050" b="1" i="0" noProof="0">
                        <a:solidFill>
                          <a:schemeClr val="tx1"/>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50" b="1" i="0" u="none" baseline="0">
                          <a:solidFill>
                            <a:schemeClr val="tx1"/>
                          </a:solidFill>
                          <a:latin typeface="+mj-lt"/>
                        </a:rPr>
                        <a:t>COVISHIELD ® (Serum Institute of India) </a:t>
                      </a:r>
                    </a:p>
                    <a:p>
                      <a:pPr marL="0" marR="0" lvl="0" indent="0" algn="ctr" defTabSz="914400" rtl="0" eaLnBrk="1" fontAlgn="auto" latinLnBrk="0" hangingPunct="1">
                        <a:lnSpc>
                          <a:spcPct val="100000"/>
                        </a:lnSpc>
                        <a:spcBef>
                          <a:spcPts val="0"/>
                        </a:spcBef>
                        <a:spcAft>
                          <a:spcPts val="0"/>
                        </a:spcAft>
                        <a:buClrTx/>
                        <a:buSzTx/>
                        <a:buFontTx/>
                        <a:buNone/>
                        <a:tabLst/>
                        <a:defRPr/>
                      </a:pPr>
                      <a:r>
                        <a:rPr lang="fr" sz="1050" b="1" i="0" u="none" baseline="0">
                          <a:solidFill>
                            <a:schemeClr val="tx1"/>
                          </a:solidFill>
                          <a:latin typeface="+mj-lt"/>
                        </a:rPr>
                        <a:t>VAXZEVRIA ® (AstraZeneca)</a:t>
                      </a:r>
                    </a:p>
                    <a:p>
                      <a:pPr marL="0" marR="0" lvl="0" indent="0" algn="ctr" defTabSz="914400" rtl="0" eaLnBrk="1" fontAlgn="auto" latinLnBrk="0" hangingPunct="1">
                        <a:lnSpc>
                          <a:spcPct val="100000"/>
                        </a:lnSpc>
                        <a:spcBef>
                          <a:spcPts val="0"/>
                        </a:spcBef>
                        <a:spcAft>
                          <a:spcPts val="0"/>
                        </a:spcAft>
                        <a:buClrTx/>
                        <a:buSzTx/>
                        <a:buFontTx/>
                        <a:buNone/>
                        <a:tabLst/>
                        <a:defRPr/>
                      </a:pPr>
                      <a:r>
                        <a:rPr lang="fr" sz="1050" b="1" i="0" u="none" baseline="0">
                          <a:solidFill>
                            <a:schemeClr val="tx1"/>
                          </a:solidFill>
                          <a:latin typeface="+mj-lt"/>
                        </a:rPr>
                        <a:t>ChAdOx1-S [recomb.]</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50" b="1" i="0" u="none" baseline="0">
                          <a:solidFill>
                            <a:schemeClr val="tx1"/>
                          </a:solidFill>
                          <a:latin typeface="+mj-lt"/>
                        </a:rPr>
                        <a:t>Ad26.COV 2-S ® (Janssen)</a:t>
                      </a:r>
                    </a:p>
                  </a:txBody>
                  <a:tcPr>
                    <a:lnL w="28575" cap="flat" cmpd="sng" algn="ctr">
                      <a:solidFill>
                        <a:schemeClr val="bg1"/>
                      </a:solidFill>
                      <a:prstDash val="solid"/>
                      <a:round/>
                      <a:headEnd type="none" w="med" len="med"/>
                      <a:tailEnd type="none" w="med" len="med"/>
                    </a:lnL>
                    <a:solidFill>
                      <a:srgbClr val="FFCCCC"/>
                    </a:solidFill>
                  </a:tcPr>
                </a:tc>
                <a:extLst>
                  <a:ext uri="{0D108BD9-81ED-4DB2-BD59-A6C34878D82A}">
                    <a16:rowId xmlns:a16="http://schemas.microsoft.com/office/drawing/2014/main" val="1348278612"/>
                  </a:ext>
                </a:extLst>
              </a:tr>
              <a:tr h="387662">
                <a:tc>
                  <a:txBody>
                    <a:bodyPr/>
                    <a:lstStyle/>
                    <a:p>
                      <a:pPr algn="ctr" rtl="0"/>
                      <a:r>
                        <a:rPr lang="fr" sz="1000" b="1" i="0" u="none" baseline="0">
                          <a:solidFill>
                            <a:schemeClr val="tx1"/>
                          </a:solidFill>
                          <a:latin typeface="+mj-lt"/>
                        </a:rPr>
                        <a:t>Dernière mise à jour du SAGE</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rtl="0"/>
                      <a:r>
                        <a:rPr lang="fr" sz="1000" b="0" i="0" u="none" baseline="0">
                          <a:solidFill>
                            <a:schemeClr val="tx1"/>
                          </a:solidFill>
                          <a:latin typeface="+mj-lt"/>
                        </a:rPr>
                        <a:t>21 janvier 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rtl="0"/>
                      <a:r>
                        <a:rPr lang="fr" sz="1000" b="0" i="0" u="none" baseline="0">
                          <a:solidFill>
                            <a:schemeClr val="tx1"/>
                          </a:solidFill>
                          <a:latin typeface="+mj-lt"/>
                        </a:rPr>
                        <a:t>23 février 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rtl="0"/>
                      <a:r>
                        <a:rPr lang="fr" sz="1000" b="0" i="0" u="none" baseline="0">
                          <a:solidFill>
                            <a:schemeClr val="tx1"/>
                          </a:solidFill>
                          <a:latin typeface="+mj-lt"/>
                        </a:rPr>
                        <a:t>15 mars 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rtl="0"/>
                      <a:r>
                        <a:rPr lang="fr" sz="1000" b="0" i="0" u="none" baseline="0">
                          <a:solidFill>
                            <a:schemeClr val="tx1"/>
                          </a:solidFill>
                          <a:latin typeface="+mj-lt"/>
                        </a:rPr>
                        <a:t>9 décembre 2021</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663148379"/>
                  </a:ext>
                </a:extLst>
              </a:tr>
              <a:tr h="387662">
                <a:tc>
                  <a:txBody>
                    <a:bodyPr/>
                    <a:lstStyle/>
                    <a:p>
                      <a:pPr algn="ctr" rtl="0"/>
                      <a:r>
                        <a:rPr lang="fr" sz="1000" b="1" i="0" u="none" baseline="0" dirty="0">
                          <a:solidFill>
                            <a:schemeClr val="tx1"/>
                          </a:solidFill>
                          <a:latin typeface="+mj-lt"/>
                        </a:rPr>
                        <a:t>Plate-forme des vaccins</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2">
                  <a:txBody>
                    <a:bodyPr/>
                    <a:lstStyle/>
                    <a:p>
                      <a:pPr algn="ctr" rtl="0"/>
                      <a:r>
                        <a:rPr lang="fr" sz="1000" b="1" i="0" u="none" baseline="0" dirty="0">
                          <a:solidFill>
                            <a:schemeClr val="tx1"/>
                          </a:solidFill>
                          <a:latin typeface="+mj-lt"/>
                        </a:rPr>
                        <a:t>vaccin à ARNm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tc hMerge="1">
                  <a:txBody>
                    <a:bodyPr/>
                    <a:lstStyle/>
                    <a:p>
                      <a:pPr algn="ctr" rtl="0"/>
                      <a:endParaRPr lang="fr" sz="1050" b="0">
                        <a:solidFill>
                          <a:schemeClr val="tx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tc gridSpan="2">
                  <a:txBody>
                    <a:bodyPr/>
                    <a:lstStyle/>
                    <a:p>
                      <a:pPr algn="ctr" rtl="0"/>
                      <a:r>
                        <a:rPr lang="fr" sz="1000" b="1" i="0" u="none" baseline="0">
                          <a:solidFill>
                            <a:schemeClr val="tx1"/>
                          </a:solidFill>
                          <a:latin typeface="+mj-lt"/>
                        </a:rPr>
                        <a:t>Vecteur viral recombinant</a:t>
                      </a:r>
                    </a:p>
                  </a:txBody>
                  <a:tcPr anchor="ctr">
                    <a:lnL w="28575" cap="flat" cmpd="sng" algn="ctr">
                      <a:solidFill>
                        <a:schemeClr val="bg1"/>
                      </a:solidFill>
                      <a:prstDash val="solid"/>
                      <a:round/>
                      <a:headEnd type="none" w="med" len="med"/>
                      <a:tailEnd type="none" w="med" len="med"/>
                    </a:lnL>
                    <a:solidFill>
                      <a:srgbClr val="FFCCCC"/>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050" b="0" i="0" u="none" kern="1200" baseline="0">
                          <a:solidFill>
                            <a:schemeClr val="tx1"/>
                          </a:solidFill>
                          <a:latin typeface="+mn-lt"/>
                          <a:ea typeface="+mn-ea"/>
                          <a:cs typeface="+mn-cs"/>
                        </a:rPr>
                        <a:t>Vecteur viral recombinant</a:t>
                      </a:r>
                    </a:p>
                    <a:p>
                      <a:endParaRPr lang="fr" sz="1050">
                        <a:solidFill>
                          <a:schemeClr val="tx1"/>
                        </a:solidFill>
                        <a:latin typeface="+mj-lt"/>
                      </a:endParaRPr>
                    </a:p>
                  </a:txBody>
                  <a:tcPr>
                    <a:solidFill>
                      <a:schemeClr val="accent2">
                        <a:lumMod val="20000"/>
                        <a:lumOff val="80000"/>
                      </a:schemeClr>
                    </a:solidFill>
                  </a:tcPr>
                </a:tc>
                <a:extLst>
                  <a:ext uri="{0D108BD9-81ED-4DB2-BD59-A6C34878D82A}">
                    <a16:rowId xmlns:a16="http://schemas.microsoft.com/office/drawing/2014/main" val="2483686650"/>
                  </a:ext>
                </a:extLst>
              </a:tr>
              <a:tr h="689178">
                <a:tc>
                  <a:txBody>
                    <a:bodyPr/>
                    <a:lstStyle/>
                    <a:p>
                      <a:pPr algn="ctr" rtl="0"/>
                      <a:r>
                        <a:rPr lang="fr" sz="1000" b="1" i="0" u="none" baseline="0">
                          <a:solidFill>
                            <a:schemeClr val="tx1"/>
                          </a:solidFill>
                          <a:latin typeface="+mj-lt"/>
                        </a:rPr>
                        <a:t>Efficacité contre les maladies graves/hospitalisations</a:t>
                      </a:r>
                      <a:r>
                        <a:rPr lang="fr" sz="1000" b="1" i="0" u="none" baseline="30000">
                          <a:solidFill>
                            <a:srgbClr val="FF0000"/>
                          </a:solidFill>
                          <a:latin typeface="+mj-lt"/>
                        </a:rPr>
                        <a:t>1</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rtl="0"/>
                      <a:r>
                        <a:rPr lang="fr" sz="1000" b="1" i="0" u="none" baseline="0">
                          <a:solidFill>
                            <a:schemeClr val="tx1"/>
                          </a:solidFill>
                          <a:latin typeface="+mj-lt"/>
                        </a:rPr>
                        <a:t>91 % (IC à 95 % : 89 à 93 %)</a:t>
                      </a:r>
                      <a:r>
                        <a:rPr lang="fr" sz="1000" b="1" i="0" u="none" baseline="30000">
                          <a:solidFill>
                            <a:srgbClr val="FF0000"/>
                          </a:solidFill>
                          <a:latin typeface="+mj-lt"/>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rtl="0"/>
                      <a:r>
                        <a:rPr lang="fr" sz="1000" b="1" i="0" u="none" baseline="0">
                          <a:solidFill>
                            <a:schemeClr val="tx1"/>
                          </a:solidFill>
                          <a:latin typeface="+mj-lt"/>
                        </a:rPr>
                        <a:t>98 % (IC à 95 % : 93 à 100 %)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rtl="0"/>
                      <a:r>
                        <a:rPr lang="fr" sz="1000" b="1" i="0" u="none" baseline="0">
                          <a:solidFill>
                            <a:schemeClr val="tx1"/>
                          </a:solidFill>
                          <a:latin typeface="+mj-lt"/>
                        </a:rPr>
                        <a:t>72 % (IC à 95 % : 63 à 79 %)</a:t>
                      </a:r>
                      <a:r>
                        <a:rPr lang="fr" sz="1000" b="1" i="0" u="none" baseline="30000">
                          <a:solidFill>
                            <a:srgbClr val="FF0000"/>
                          </a:solidFill>
                          <a:latin typeface="+mj-lt"/>
                        </a:rPr>
                        <a:t>2</a:t>
                      </a:r>
                      <a:r>
                        <a:rPr lang="fr" sz="1000" b="0" i="0" u="none" baseline="0">
                          <a:solidFill>
                            <a:schemeClr val="tx1"/>
                          </a:solidFill>
                          <a:latin typeface="+mj-lt"/>
                        </a:rPr>
                        <a:t>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rtl="0"/>
                      <a:r>
                        <a:rPr lang="fr" sz="1000" b="1" i="0" u="none" baseline="0">
                          <a:solidFill>
                            <a:schemeClr val="tx1"/>
                          </a:solidFill>
                          <a:latin typeface="+mj-lt"/>
                        </a:rPr>
                        <a:t>77 % (IC à 95 % : 55 à 89 %)</a:t>
                      </a:r>
                      <a:endParaRPr lang="fr" sz="1000" b="1">
                        <a:solidFill>
                          <a:schemeClr val="tx1"/>
                        </a:solidFill>
                        <a:latin typeface="+mj-lt"/>
                      </a:endParaRP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710391198"/>
                  </a:ext>
                </a:extLst>
              </a:tr>
              <a:tr h="8399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1" i="0" u="none" baseline="0">
                          <a:solidFill>
                            <a:schemeClr val="tx1"/>
                          </a:solidFill>
                          <a:latin typeface="+mj-lt"/>
                        </a:rPr>
                        <a:t>Posologie/calendrier</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l" rtl="0"/>
                      <a:r>
                        <a:rPr lang="fr" sz="1000" b="1" i="0" u="none" kern="1200" baseline="0">
                          <a:solidFill>
                            <a:schemeClr val="dk1"/>
                          </a:solidFill>
                          <a:effectLst/>
                          <a:latin typeface="+mj-lt"/>
                          <a:ea typeface="+mn-ea"/>
                          <a:cs typeface="+mn-cs"/>
                        </a:rPr>
                        <a:t>Série primaire : </a:t>
                      </a:r>
                      <a:r>
                        <a:rPr lang="fr" sz="1000" b="0" i="0" u="none" kern="1200" baseline="0">
                          <a:solidFill>
                            <a:schemeClr val="dk1"/>
                          </a:solidFill>
                          <a:effectLst/>
                          <a:latin typeface="+mj-lt"/>
                          <a:ea typeface="+mn-ea"/>
                          <a:cs typeface="+mn-cs"/>
                        </a:rPr>
                        <a:t>2 doses (doses espacées de 4-8 semaines, de préf. 8 semaines)</a:t>
                      </a:r>
                    </a:p>
                    <a:p>
                      <a:pPr algn="l" rtl="0"/>
                      <a:r>
                        <a:rPr lang="fr" sz="1000" b="1" i="0" u="none" kern="1200" baseline="0">
                          <a:solidFill>
                            <a:schemeClr val="dk1"/>
                          </a:solidFill>
                          <a:effectLst/>
                          <a:latin typeface="+mj-lt"/>
                          <a:ea typeface="+mn-ea"/>
                          <a:cs typeface="+mn-cs"/>
                        </a:rPr>
                        <a:t>Dose supplémentaire pour les personnes immunodéprimées </a:t>
                      </a:r>
                      <a:r>
                        <a:rPr lang="fr" sz="1000" b="0" i="0" u="none" kern="1200" baseline="0">
                          <a:solidFill>
                            <a:schemeClr val="dk1"/>
                          </a:solidFill>
                          <a:effectLst/>
                          <a:latin typeface="+mj-lt"/>
                          <a:ea typeface="+mn-ea"/>
                          <a:cs typeface="+mn-cs"/>
                        </a:rPr>
                        <a:t>(+1-3 mois)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baseline="0">
                          <a:solidFill>
                            <a:schemeClr val="tx1"/>
                          </a:solidFill>
                          <a:latin typeface="+mj-lt"/>
                        </a:rPr>
                        <a:t>Série primaire : </a:t>
                      </a:r>
                      <a:r>
                        <a:rPr lang="fr" sz="1000" b="0" i="0" u="none" baseline="0">
                          <a:solidFill>
                            <a:schemeClr val="tx1"/>
                          </a:solidFill>
                          <a:latin typeface="+mj-lt"/>
                        </a:rPr>
                        <a:t>2 doses (espacées de 4-8 semaines, de préf. 8 semaines) </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dk1"/>
                          </a:solidFill>
                          <a:effectLst/>
                          <a:latin typeface="+mj-lt"/>
                          <a:ea typeface="+mn-ea"/>
                          <a:cs typeface="+mn-cs"/>
                        </a:rPr>
                        <a:t>Dose supplémentaire pour les personnes immunodéprimées </a:t>
                      </a:r>
                      <a:r>
                        <a:rPr lang="fr" sz="1000" b="0" i="0" u="none" kern="1200" baseline="0">
                          <a:solidFill>
                            <a:schemeClr val="dk1"/>
                          </a:solidFill>
                          <a:effectLst/>
                          <a:latin typeface="+mj-lt"/>
                          <a:ea typeface="+mn-ea"/>
                          <a:cs typeface="+mn-cs"/>
                        </a:rPr>
                        <a:t>(+1-3 mois)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tx1"/>
                          </a:solidFill>
                          <a:latin typeface="+mj-lt"/>
                          <a:ea typeface="+mn-ea"/>
                          <a:cs typeface="+mn-cs"/>
                        </a:rPr>
                        <a:t>Série primaire : </a:t>
                      </a:r>
                      <a:r>
                        <a:rPr lang="fr" sz="1000" b="0" i="0" u="none" kern="1200" baseline="0">
                          <a:solidFill>
                            <a:schemeClr val="tx1"/>
                          </a:solidFill>
                          <a:latin typeface="+mj-lt"/>
                          <a:ea typeface="+mn-ea"/>
                          <a:cs typeface="+mn-cs"/>
                        </a:rPr>
                        <a:t>2 doses (espacées de 8-12 semaines) </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dk1"/>
                          </a:solidFill>
                          <a:effectLst/>
                          <a:latin typeface="+mj-lt"/>
                          <a:ea typeface="+mn-ea"/>
                          <a:cs typeface="+mn-cs"/>
                        </a:rPr>
                        <a:t>Dose supplémentaire pour les personnes immunodéprimées </a:t>
                      </a:r>
                      <a:r>
                        <a:rPr lang="fr" sz="1000" b="0" i="0" u="none" kern="1200" baseline="0">
                          <a:solidFill>
                            <a:schemeClr val="dk1"/>
                          </a:solidFill>
                          <a:effectLst/>
                          <a:latin typeface="+mj-lt"/>
                          <a:ea typeface="+mn-ea"/>
                          <a:cs typeface="+mn-cs"/>
                        </a:rPr>
                        <a:t>(+1-3 mois)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baseline="0">
                          <a:solidFill>
                            <a:schemeClr val="tx1"/>
                          </a:solidFill>
                          <a:latin typeface="+mj-lt"/>
                        </a:rPr>
                        <a:t>Série primaire : </a:t>
                      </a:r>
                      <a:r>
                        <a:rPr lang="fr" sz="1000" b="0" i="0" u="none" baseline="0">
                          <a:solidFill>
                            <a:schemeClr val="tx1"/>
                          </a:solidFill>
                          <a:latin typeface="+mj-lt"/>
                        </a:rPr>
                        <a:t>1 ou 2 doses (espacées de 8-12 semaines) </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dk1"/>
                          </a:solidFill>
                          <a:effectLst/>
                          <a:latin typeface="+mj-lt"/>
                          <a:ea typeface="+mn-ea"/>
                          <a:cs typeface="+mn-cs"/>
                        </a:rPr>
                        <a:t>Dose supplémentaire pour les personnes immunodéprimées </a:t>
                      </a:r>
                      <a:r>
                        <a:rPr lang="fr" sz="1000" b="0" i="0" u="none" kern="1200" baseline="0">
                          <a:solidFill>
                            <a:schemeClr val="dk1"/>
                          </a:solidFill>
                          <a:effectLst/>
                          <a:latin typeface="+mj-lt"/>
                          <a:ea typeface="+mn-ea"/>
                          <a:cs typeface="+mn-cs"/>
                        </a:rPr>
                        <a:t>(+1-3 mois)</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206225907"/>
                  </a:ext>
                </a:extLst>
              </a:tr>
              <a:tr h="2745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1" i="0" u="none" baseline="0">
                          <a:solidFill>
                            <a:schemeClr val="tx1"/>
                          </a:solidFill>
                          <a:latin typeface="+mj-lt"/>
                        </a:rPr>
                        <a:t>Dose de rappel</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dk1"/>
                          </a:solidFill>
                          <a:effectLst/>
                          <a:latin typeface="+mn-lt"/>
                          <a:ea typeface="+mn-ea"/>
                          <a:cs typeface="+mn-cs"/>
                        </a:rPr>
                        <a:t>Dose de rappel</a:t>
                      </a:r>
                      <a:r>
                        <a:rPr lang="fr" sz="1000" b="1" i="0" u="none" kern="1200" baseline="30000">
                          <a:solidFill>
                            <a:schemeClr val="dk1"/>
                          </a:solidFill>
                          <a:effectLst/>
                          <a:latin typeface="+mn-lt"/>
                          <a:ea typeface="+mn-ea"/>
                          <a:cs typeface="+mn-cs"/>
                        </a:rPr>
                        <a:t>4</a:t>
                      </a:r>
                      <a:r>
                        <a:rPr lang="fr" sz="1000" b="1" i="0" u="none" kern="1200" baseline="0">
                          <a:solidFill>
                            <a:schemeClr val="dk1"/>
                          </a:solidFill>
                          <a:effectLst/>
                          <a:latin typeface="+mn-lt"/>
                          <a:ea typeface="+mn-ea"/>
                          <a:cs typeface="+mn-cs"/>
                        </a:rPr>
                        <a:t> : </a:t>
                      </a:r>
                      <a:r>
                        <a:rPr lang="fr" sz="1000" b="0" i="0" u="none" kern="1200" baseline="0">
                          <a:solidFill>
                            <a:schemeClr val="dk1"/>
                          </a:solidFill>
                          <a:effectLst/>
                          <a:latin typeface="+mj-lt"/>
                          <a:ea typeface="+mn-ea"/>
                          <a:cs typeface="+mn-cs"/>
                        </a:rPr>
                        <a:t>+4-6 mois après la dernière dose</a:t>
                      </a:r>
                      <a:endParaRPr lang="fr" sz="1000" b="0" kern="1200" baseline="30000">
                        <a:solidFill>
                          <a:schemeClr val="dk1"/>
                        </a:solidFill>
                        <a:effectLst/>
                        <a:latin typeface="+mj-lt"/>
                        <a:ea typeface="+mn-ea"/>
                        <a:cs typeface="+mn-cs"/>
                      </a:endParaRP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50" b="1" i="0" u="none" kern="1200" baseline="0">
                          <a:solidFill>
                            <a:schemeClr val="dk1"/>
                          </a:solidFill>
                          <a:effectLst/>
                          <a:latin typeface="+mn-lt"/>
                          <a:ea typeface="+mn-ea"/>
                          <a:cs typeface="+mn-cs"/>
                        </a:rPr>
                        <a:t>Dose de rappel</a:t>
                      </a:r>
                      <a:r>
                        <a:rPr lang="fr" sz="1050" b="1" i="0" u="none" kern="1200" baseline="30000">
                          <a:solidFill>
                            <a:schemeClr val="dk1"/>
                          </a:solidFill>
                          <a:effectLst/>
                          <a:latin typeface="+mn-lt"/>
                          <a:ea typeface="+mn-ea"/>
                          <a:cs typeface="+mn-cs"/>
                        </a:rPr>
                        <a:t>4</a:t>
                      </a:r>
                      <a:r>
                        <a:rPr lang="fr" sz="1050" b="1" i="0" u="none" kern="1200" baseline="0">
                          <a:solidFill>
                            <a:schemeClr val="dk1"/>
                          </a:solidFill>
                          <a:effectLst/>
                          <a:latin typeface="+mn-lt"/>
                          <a:ea typeface="+mn-ea"/>
                          <a:cs typeface="+mn-cs"/>
                        </a:rPr>
                        <a:t> : </a:t>
                      </a:r>
                      <a:r>
                        <a:rPr lang="fr" sz="1050" b="0" i="0" u="none" kern="1200" baseline="0">
                          <a:solidFill>
                            <a:schemeClr val="dk1"/>
                          </a:solidFill>
                          <a:effectLst/>
                          <a:latin typeface="+mj-lt"/>
                          <a:ea typeface="+mn-ea"/>
                          <a:cs typeface="+mn-cs"/>
                        </a:rPr>
                        <a:t>+4-6 mois après la dernière dose</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 sz="1050" b="0" kern="1200">
                        <a:solidFill>
                          <a:schemeClr val="dk1"/>
                        </a:solidFill>
                        <a:effectLst/>
                        <a:latin typeface="+mn-lt"/>
                        <a:ea typeface="+mn-ea"/>
                        <a:cs typeface="+mn-cs"/>
                      </a:endParaRPr>
                    </a:p>
                  </a:txBody>
                  <a:tcPr anchor="ctr">
                    <a:lnR w="285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 sz="1050" b="0">
                        <a:solidFill>
                          <a:schemeClr val="tx1"/>
                        </a:solidFill>
                        <a:latin typeface="+mj-lt"/>
                      </a:endParaRPr>
                    </a:p>
                  </a:txBody>
                  <a:tcPr anchor="ctr">
                    <a:solidFill>
                      <a:schemeClr val="accent2">
                        <a:lumMod val="20000"/>
                        <a:lumOff val="80000"/>
                      </a:schemeClr>
                    </a:solidFill>
                  </a:tcPr>
                </a:tc>
                <a:extLst>
                  <a:ext uri="{0D108BD9-81ED-4DB2-BD59-A6C34878D82A}">
                    <a16:rowId xmlns:a16="http://schemas.microsoft.com/office/drawing/2014/main" val="1979211765"/>
                  </a:ext>
                </a:extLst>
              </a:tr>
              <a:tr h="495346">
                <a:tc>
                  <a:txBody>
                    <a:bodyPr/>
                    <a:lstStyle/>
                    <a:p>
                      <a:pPr lvl="0" algn="ctr" rtl="0">
                        <a:lnSpc>
                          <a:spcPct val="100000"/>
                        </a:lnSpc>
                        <a:spcBef>
                          <a:spcPts val="0"/>
                        </a:spcBef>
                        <a:spcAft>
                          <a:spcPts val="0"/>
                        </a:spcAft>
                        <a:buNone/>
                      </a:pPr>
                      <a:r>
                        <a:rPr lang="fr" sz="1000" b="1" i="0" u="none" strike="noStrike" baseline="0">
                          <a:solidFill>
                            <a:schemeClr val="tx1"/>
                          </a:solidFill>
                          <a:latin typeface="Ebrima"/>
                        </a:rPr>
                        <a:t>Utilisation prévue</a:t>
                      </a:r>
                      <a:endParaRPr lang="fr" sz="1000" b="0" i="0" u="none" strike="noStrike" noProof="0"/>
                    </a:p>
                  </a:txBody>
                  <a:tcPr>
                    <a:lnR w="28575">
                      <a:solidFill>
                        <a:schemeClr val="bg1"/>
                      </a:solidFill>
                    </a:lnR>
                    <a:solidFill>
                      <a:schemeClr val="accent2">
                        <a:lumMod val="20000"/>
                        <a:lumOff val="80000"/>
                      </a:schemeClr>
                    </a:solidFill>
                  </a:tcPr>
                </a:tc>
                <a:tc>
                  <a:txBody>
                    <a:bodyPr/>
                    <a:lstStyle/>
                    <a:p>
                      <a:pPr lvl="0" algn="ctr" rtl="0">
                        <a:buNone/>
                      </a:pPr>
                      <a:r>
                        <a:rPr lang="fr" sz="1000" b="1" i="0" u="none" kern="1200" baseline="0">
                          <a:solidFill>
                            <a:schemeClr val="dk1"/>
                          </a:solidFill>
                          <a:latin typeface="+mj-lt"/>
                          <a:ea typeface="+mn-ea"/>
                          <a:cs typeface="+mn-cs"/>
                        </a:rPr>
                        <a:t>5 ans et plus</a:t>
                      </a:r>
                      <a:r>
                        <a:rPr lang="fr" sz="1000" b="0" i="0" u="none" kern="1200" baseline="30000">
                          <a:solidFill>
                            <a:schemeClr val="dk1"/>
                          </a:solidFill>
                          <a:latin typeface="+mj-lt"/>
                          <a:ea typeface="+mn-ea"/>
                          <a:cs typeface="+mn-cs"/>
                        </a:rPr>
                        <a:t>5 </a:t>
                      </a:r>
                      <a:r>
                        <a:rPr lang="fr" sz="1000" b="0" i="0" u="none" kern="1200" baseline="0">
                          <a:solidFill>
                            <a:schemeClr val="dk1"/>
                          </a:solidFill>
                          <a:latin typeface="+mj-lt"/>
                          <a:ea typeface="+mn-ea"/>
                          <a:cs typeface="+mn-cs"/>
                        </a:rPr>
                        <a:t>(une fois les autres groupes prioritaires vaccinés)</a:t>
                      </a:r>
                    </a:p>
                  </a:txBody>
                  <a:tcPr anchor="ctr">
                    <a:lnL w="28575">
                      <a:solidFill>
                        <a:schemeClr val="bg1"/>
                      </a:solidFill>
                    </a:lnL>
                    <a:lnR w="28575">
                      <a:solidFill>
                        <a:schemeClr val="bg1"/>
                      </a:solidFill>
                    </a:lnR>
                    <a:solidFill>
                      <a:schemeClr val="accent2">
                        <a:lumMod val="20000"/>
                        <a:lumOff val="80000"/>
                      </a:schemeClr>
                    </a:solidFill>
                  </a:tcPr>
                </a:tc>
                <a:tc>
                  <a:txBody>
                    <a:bodyPr/>
                    <a:lstStyle/>
                    <a:p>
                      <a:pPr marL="0" lvl="0" indent="0" algn="ctr" rtl="0">
                        <a:lnSpc>
                          <a:spcPct val="100000"/>
                        </a:lnSpc>
                        <a:spcBef>
                          <a:spcPts val="0"/>
                        </a:spcBef>
                        <a:spcAft>
                          <a:spcPts val="0"/>
                        </a:spcAft>
                        <a:buNone/>
                      </a:pPr>
                      <a:r>
                        <a:rPr lang="fr" sz="1000" b="1" i="0" u="none" strike="noStrike" kern="1200" baseline="0">
                          <a:solidFill>
                            <a:schemeClr val="tx1"/>
                          </a:solidFill>
                          <a:latin typeface="+mj-lt"/>
                        </a:rPr>
                        <a:t>12 ans et plus</a:t>
                      </a:r>
                      <a:r>
                        <a:rPr lang="fr" sz="1000" b="1" i="0" u="none" strike="noStrike" kern="1200" baseline="0">
                          <a:solidFill>
                            <a:schemeClr val="tx1"/>
                          </a:solidFill>
                          <a:latin typeface="+mj-lt"/>
                          <a:ea typeface="+mn-ea"/>
                          <a:cs typeface="+mn-cs"/>
                        </a:rPr>
                        <a:t> </a:t>
                      </a:r>
                      <a:r>
                        <a:rPr lang="fr" sz="1000" b="0" i="0" u="none" strike="noStrike" kern="1200" baseline="0">
                          <a:solidFill>
                            <a:schemeClr val="tx1"/>
                          </a:solidFill>
                          <a:latin typeface="+mj-lt"/>
                          <a:ea typeface="+mn-ea"/>
                          <a:cs typeface="+mn-cs"/>
                        </a:rPr>
                        <a:t>(une fois les autres groupes prioritaires vaccinés)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lvl="0" indent="0" algn="ctr" rtl="0">
                        <a:lnSpc>
                          <a:spcPct val="100000"/>
                        </a:lnSpc>
                        <a:spcBef>
                          <a:spcPts val="0"/>
                        </a:spcBef>
                        <a:spcAft>
                          <a:spcPts val="0"/>
                        </a:spcAft>
                        <a:buNone/>
                      </a:pPr>
                      <a:r>
                        <a:rPr lang="fr" sz="1000" b="1" i="0" u="none" strike="noStrike" kern="1200" baseline="0">
                          <a:solidFill>
                            <a:schemeClr val="tx1"/>
                          </a:solidFill>
                          <a:latin typeface="+mj-lt"/>
                          <a:ea typeface="+mn-ea"/>
                          <a:cs typeface="+mn-cs"/>
                        </a:rPr>
                        <a:t>18 ans et plus </a:t>
                      </a:r>
                      <a:endParaRPr lang="fr" sz="1000" b="1" i="0" u="none" strike="noStrike" kern="1200">
                        <a:solidFill>
                          <a:schemeClr val="tx1"/>
                        </a:solidFill>
                        <a:latin typeface="+mj-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lvl="0" indent="0" algn="ctr" rtl="0">
                        <a:lnSpc>
                          <a:spcPct val="100000"/>
                        </a:lnSpc>
                        <a:spcBef>
                          <a:spcPts val="0"/>
                        </a:spcBef>
                        <a:spcAft>
                          <a:spcPts val="0"/>
                        </a:spcAft>
                        <a:buNone/>
                      </a:pPr>
                      <a:r>
                        <a:rPr lang="fr" sz="1000" b="1" i="0" u="none" strike="noStrike" kern="1200" baseline="0">
                          <a:solidFill>
                            <a:schemeClr val="tx1"/>
                          </a:solidFill>
                          <a:latin typeface="+mj-lt"/>
                          <a:ea typeface="+mn-ea"/>
                          <a:cs typeface="+mn-cs"/>
                        </a:rPr>
                        <a:t>18 ans et plus </a:t>
                      </a:r>
                      <a:endParaRPr lang="fr" sz="1600" b="1">
                        <a:latin typeface="+mj-lt"/>
                      </a:endParaRP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776770661"/>
                  </a:ext>
                </a:extLst>
              </a:tr>
              <a:tr h="394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1" i="0" u="none" baseline="0">
                          <a:solidFill>
                            <a:schemeClr val="tx1"/>
                          </a:solidFill>
                          <a:latin typeface="+mj-lt"/>
                        </a:rPr>
                        <a:t>Administration aux femmes enceintes</a:t>
                      </a:r>
                      <a:r>
                        <a:rPr lang="fr" sz="1000" b="0" i="0" u="none" baseline="30000">
                          <a:solidFill>
                            <a:schemeClr val="tx1"/>
                          </a:solidFill>
                          <a:latin typeface="+mj-lt"/>
                        </a:rPr>
                        <a:t>6</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dk1"/>
                          </a:solidFill>
                          <a:latin typeface="+mj-lt"/>
                          <a:ea typeface="+mn-ea"/>
                          <a:cs typeface="+mn-cs"/>
                        </a:rPr>
                        <a:t>Recommandée</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 sz="1050" b="0" kern="1200">
                        <a:solidFill>
                          <a:schemeClr val="dk1"/>
                        </a:solidFill>
                        <a:latin typeface="+mj-lt"/>
                        <a:ea typeface="+mn-ea"/>
                        <a:cs typeface="+mn-cs"/>
                      </a:endParaRPr>
                    </a:p>
                  </a:txBody>
                  <a:tcPr anchor="ctr">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dk1"/>
                          </a:solidFill>
                          <a:latin typeface="+mj-lt"/>
                          <a:ea typeface="+mn-ea"/>
                          <a:cs typeface="+mn-cs"/>
                        </a:rPr>
                        <a:t>Recommandée</a:t>
                      </a:r>
                      <a:endParaRPr lang="fr" sz="1000" b="0" kern="1200">
                        <a:solidFill>
                          <a:schemeClr val="dk1"/>
                        </a:solidFill>
                        <a:latin typeface="+mj-lt"/>
                        <a:ea typeface="+mn-ea"/>
                        <a:cs typeface="+mn-cs"/>
                      </a:endParaRPr>
                    </a:p>
                  </a:txBody>
                  <a:tcPr anchor="ctr">
                    <a:solidFill>
                      <a:schemeClr val="accent2">
                        <a:lumMod val="20000"/>
                        <a:lumOff val="80000"/>
                      </a:schemeClr>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 sz="1050" b="0" kern="1200">
                        <a:solidFill>
                          <a:schemeClr val="dk1"/>
                        </a:solidFill>
                        <a:latin typeface="+mj-lt"/>
                        <a:ea typeface="+mn-ea"/>
                        <a:cs typeface="+mn-cs"/>
                      </a:endParaRPr>
                    </a:p>
                  </a:txBody>
                  <a:tcPr>
                    <a:solidFill>
                      <a:schemeClr val="accent2">
                        <a:lumMod val="20000"/>
                        <a:lumOff val="80000"/>
                      </a:schemeClr>
                    </a:solidFill>
                  </a:tcPr>
                </a:tc>
                <a:extLst>
                  <a:ext uri="{0D108BD9-81ED-4DB2-BD59-A6C34878D82A}">
                    <a16:rowId xmlns:a16="http://schemas.microsoft.com/office/drawing/2014/main" val="1607535423"/>
                  </a:ext>
                </a:extLst>
              </a:tr>
              <a:tr h="4113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1" i="0" u="none" baseline="0">
                          <a:solidFill>
                            <a:schemeClr val="tx1"/>
                          </a:solidFill>
                          <a:latin typeface="+mj-lt"/>
                        </a:rPr>
                        <a:t>Administrer pendant l’allaitement</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dk1"/>
                          </a:solidFill>
                          <a:latin typeface="+mj-lt"/>
                          <a:ea typeface="+mn-ea"/>
                          <a:cs typeface="+mn-cs"/>
                        </a:rPr>
                        <a:t>Recommandée</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 sz="1050" b="0" kern="1200">
                        <a:solidFill>
                          <a:schemeClr val="dk1"/>
                        </a:solidFill>
                        <a:latin typeface="+mj-lt"/>
                        <a:ea typeface="+mn-ea"/>
                        <a:cs typeface="+mn-cs"/>
                      </a:endParaRPr>
                    </a:p>
                  </a:txBody>
                  <a:tcPr anchor="ctr">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1" i="0" u="none" kern="1200" baseline="0" dirty="0">
                          <a:solidFill>
                            <a:schemeClr val="dk1"/>
                          </a:solidFill>
                          <a:latin typeface="+mj-lt"/>
                          <a:ea typeface="+mn-ea"/>
                          <a:cs typeface="+mn-cs"/>
                        </a:rPr>
                        <a:t>Recommandée</a:t>
                      </a:r>
                    </a:p>
                  </a:txBody>
                  <a:tcPr anchor="ctr">
                    <a:solidFill>
                      <a:schemeClr val="accent2">
                        <a:lumMod val="20000"/>
                        <a:lumOff val="80000"/>
                      </a:schemeClr>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 sz="1050" b="0" kern="1200">
                        <a:solidFill>
                          <a:schemeClr val="dk1"/>
                        </a:solidFill>
                        <a:latin typeface="+mj-lt"/>
                        <a:ea typeface="+mn-ea"/>
                        <a:cs typeface="+mn-cs"/>
                      </a:endParaRPr>
                    </a:p>
                  </a:txBody>
                  <a:tcPr>
                    <a:solidFill>
                      <a:schemeClr val="accent2">
                        <a:lumMod val="20000"/>
                        <a:lumOff val="80000"/>
                      </a:schemeClr>
                    </a:solidFill>
                  </a:tcPr>
                </a:tc>
                <a:extLst>
                  <a:ext uri="{0D108BD9-81ED-4DB2-BD59-A6C34878D82A}">
                    <a16:rowId xmlns:a16="http://schemas.microsoft.com/office/drawing/2014/main" val="2438020248"/>
                  </a:ext>
                </a:extLst>
              </a:tr>
            </a:tbl>
          </a:graphicData>
        </a:graphic>
      </p:graphicFrame>
      <p:sp>
        <p:nvSpPr>
          <p:cNvPr id="10" name="CuadroTexto 9">
            <a:extLst>
              <a:ext uri="{FF2B5EF4-FFF2-40B4-BE49-F238E27FC236}">
                <a16:creationId xmlns:a16="http://schemas.microsoft.com/office/drawing/2014/main" id="{DC531DEE-6575-4788-B877-84D3706500CF}"/>
              </a:ext>
            </a:extLst>
          </p:cNvPr>
          <p:cNvSpPr txBox="1"/>
          <p:nvPr/>
        </p:nvSpPr>
        <p:spPr>
          <a:xfrm>
            <a:off x="477834" y="5937051"/>
            <a:ext cx="11095343" cy="846386"/>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fr" sz="7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Remarque : Ce tableau présente un résumé des informations clés. Pour plus d’informations et des détails complets, </a:t>
            </a:r>
            <a:r>
              <a:rPr kumimoji="0" lang="fr" sz="7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3"/>
              </a:rPr>
              <a:t>veuillez consulter la page dédiée aux vaccins contre la COVID-19 inscrits sur l’EUL de l’OMS</a:t>
            </a:r>
            <a:r>
              <a:rPr kumimoji="0" lang="fr" sz="7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et </a:t>
            </a:r>
            <a:r>
              <a:rPr kumimoji="0" lang="fr" sz="7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4"/>
              </a:rPr>
              <a:t>les documents explicatifs des vaccins de l’OMS</a:t>
            </a:r>
            <a:r>
              <a:rPr kumimoji="0" lang="fr" sz="7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sans oublier les </a:t>
            </a:r>
            <a:r>
              <a:rPr kumimoji="0" lang="fr" sz="7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5"/>
              </a:rPr>
              <a:t>recommandations provisoires du SAGE de l’OMS</a:t>
            </a:r>
            <a:r>
              <a:rPr kumimoji="0" lang="fr" sz="7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p>
          <a:p>
            <a:pPr marL="228600" marR="0" lvl="0" indent="-228600" algn="l" defTabSz="914400" rtl="0" eaLnBrk="1" fontAlgn="t" latinLnBrk="0" hangingPunct="1">
              <a:lnSpc>
                <a:spcPct val="100000"/>
              </a:lnSpc>
              <a:spcBef>
                <a:spcPts val="0"/>
              </a:spcBef>
              <a:spcAft>
                <a:spcPts val="0"/>
              </a:spcAft>
              <a:buClrTx/>
              <a:buSzTx/>
              <a:buFontTx/>
              <a:buAutoNum type="arabicPeriod"/>
              <a:tabLst/>
              <a:defRPr/>
            </a:pPr>
            <a:r>
              <a:rPr kumimoji="0" lang="fr" sz="700" b="0" i="0" u="none" strike="noStrike" kern="1200" cap="none" spc="0" normalizeH="0" baseline="0" dirty="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Les résultats sur l’innocuité des vaccins ne sont pas comparables d’un produit vaccinal à l’autre en raison des différentes définitions de cas des critères d’évaluation, et aussi parce que les études ont été menées à différentes périodes où différents variants étaient en circulation. </a:t>
            </a:r>
          </a:p>
          <a:p>
            <a:pPr marR="0" lvl="0" algn="l" defTabSz="914400" rtl="0" eaLnBrk="1" fontAlgn="t" latinLnBrk="0" hangingPunct="1">
              <a:lnSpc>
                <a:spcPct val="100000"/>
              </a:lnSpc>
              <a:spcBef>
                <a:spcPts val="0"/>
              </a:spcBef>
              <a:spcAft>
                <a:spcPts val="0"/>
              </a:spcAft>
              <a:buClrTx/>
              <a:buSzTx/>
              <a:tabLst/>
              <a:defRPr/>
            </a:pPr>
            <a:r>
              <a:rPr kumimoji="0" lang="fr" sz="700" b="0" i="0" u="none" strike="noStrike" kern="1200" cap="none" spc="0" normalizeH="0" baseline="0" dirty="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2. Efficacité contre les maladies symptomatiques de toute gravité. 3. </a:t>
            </a:r>
            <a:r>
              <a:rPr kumimoji="0" lang="fr" sz="7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Une série de deux doses offre une meilleure efficacité pour tous les critères cliniques qu’une dose unique. </a:t>
            </a:r>
            <a:r>
              <a:rPr lang="fr" sz="700" b="0" i="0" u="none" baseline="0" dirty="0">
                <a:solidFill>
                  <a:prstClr val="black"/>
                </a:solidFill>
                <a:latin typeface="Ebrima" panose="02000000000000000000" pitchFamily="2" charset="0"/>
                <a:ea typeface="Ebrima" panose="02000000000000000000" pitchFamily="2" charset="0"/>
                <a:cs typeface="Ebrima" panose="02000000000000000000" pitchFamily="2" charset="0"/>
              </a:rPr>
              <a:t>4</a:t>
            </a:r>
            <a:r>
              <a:rPr kumimoji="0" lang="fr" sz="7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En ce qui concerne le vaccin Janssen, l’étiquette du produit définit la deuxième dose comme « dose de rappel</a:t>
            </a:r>
            <a:r>
              <a:rPr lang="fr" sz="700" b="0" i="0" u="none" baseline="0" dirty="0">
                <a:solidFill>
                  <a:prstClr val="black"/>
                </a:solidFill>
                <a:latin typeface="Ebrima" panose="02000000000000000000" pitchFamily="2" charset="0"/>
                <a:ea typeface="Ebrima" panose="02000000000000000000" pitchFamily="2" charset="0"/>
                <a:cs typeface="Ebrima" panose="02000000000000000000" pitchFamily="2" charset="0"/>
              </a:rPr>
              <a:t> ». La nécessité d’une dose de rappel au-delà de deux doses est en cours d’évaluation.</a:t>
            </a:r>
            <a:r>
              <a:rPr kumimoji="0" lang="fr" sz="7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5. Pour le vaccin Pfizer autorisé pour les enfants de 5 à 11 ans les doses autorisées pour les enfants de 12 ans et plus sont moins concentrées (10 ug dans 0,2 ml contre 30 ug dans 0,3 ml). 6. </a:t>
            </a:r>
            <a:r>
              <a:rPr kumimoji="0" lang="fr" sz="700" b="0" i="0" u="none" strike="noStrike" kern="1200" cap="none" spc="0" normalizeH="0" baseline="0" dirty="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hlinkClick r:id="rId6"/>
              </a:rPr>
              <a:t>https://www.who.int/publications/i/item/WHO-2019-nCoV-FAQ-Pregnancy-Vaccines-2022.1</a:t>
            </a:r>
            <a:r>
              <a:rPr kumimoji="0" lang="fr" sz="700" b="0" i="0" u="none" strike="noStrike" kern="1200" cap="none" spc="0" normalizeH="0" baseline="0" dirty="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fr" sz="7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ICP = Personnes immunodéprimées </a:t>
            </a:r>
            <a:endParaRPr kumimoji="0" lang="fr" sz="600" b="0" i="0" u="none" strike="noStrike" kern="1200" cap="none" spc="0" normalizeH="0" baseline="0" noProof="0" dirty="0">
              <a:ln>
                <a:noFill/>
              </a:ln>
              <a:solidFill>
                <a:srgbClr val="FF0000"/>
              </a:solidFill>
              <a:effectLst/>
              <a:highlight>
                <a:srgbClr val="FFFF00"/>
              </a:highlight>
              <a:uLnTx/>
              <a:uFillTx/>
              <a:latin typeface="Ebrima" panose="02000000000000000000" pitchFamily="2" charset="0"/>
              <a:ea typeface="Ebrima" panose="02000000000000000000" pitchFamily="2" charset="0"/>
              <a:cs typeface="Ebrima" panose="02000000000000000000" pitchFamily="2" charset="0"/>
            </a:endParaRPr>
          </a:p>
        </p:txBody>
      </p:sp>
      <p:sp>
        <p:nvSpPr>
          <p:cNvPr id="7" name="Elipse 6">
            <a:extLst>
              <a:ext uri="{FF2B5EF4-FFF2-40B4-BE49-F238E27FC236}">
                <a16:creationId xmlns:a16="http://schemas.microsoft.com/office/drawing/2014/main" id="{273A5EDF-2496-464E-AE54-197F239577C4}"/>
              </a:ext>
            </a:extLst>
          </p:cNvPr>
          <p:cNvSpPr/>
          <p:nvPr/>
        </p:nvSpPr>
        <p:spPr>
          <a:xfrm>
            <a:off x="166408" y="312949"/>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800" b="0" i="0" u="none" strike="noStrike" kern="1200" cap="none" spc="0" normalizeH="0" baseline="0" dirty="0">
                <a:ln>
                  <a:noFill/>
                </a:ln>
                <a:solidFill>
                  <a:prstClr val="white"/>
                </a:solidFill>
                <a:effectLst/>
                <a:uLnTx/>
                <a:uFillTx/>
                <a:latin typeface="Arial"/>
                <a:ea typeface="+mn-ea"/>
                <a:cs typeface="+mn-cs"/>
              </a:rPr>
              <a:t>D</a:t>
            </a:r>
            <a:endParaRPr kumimoji="0" lang="fr"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805939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200A-C5B6-4A78-A714-DA3E691FDBEA}"/>
              </a:ext>
            </a:extLst>
          </p:cNvPr>
          <p:cNvSpPr>
            <a:spLocks noGrp="1"/>
          </p:cNvSpPr>
          <p:nvPr>
            <p:ph type="title"/>
          </p:nvPr>
        </p:nvSpPr>
        <p:spPr>
          <a:xfrm>
            <a:off x="479425" y="104364"/>
            <a:ext cx="9305024" cy="720000"/>
          </a:xfrm>
        </p:spPr>
        <p:txBody>
          <a:bodyPr/>
          <a:lstStyle/>
          <a:p>
            <a:pPr algn="l" rtl="0"/>
            <a:r>
              <a:rPr lang="fr" sz="2000" b="1" i="0" u="none" baseline="0" dirty="0"/>
              <a:t>Résumé des recommandations provisoires du SAGE de l’OMS par vaccin contre la COVID-19 (2/2)</a:t>
            </a:r>
            <a:endParaRPr lang="fr" sz="2000" dirty="0"/>
          </a:p>
        </p:txBody>
      </p:sp>
      <p:sp>
        <p:nvSpPr>
          <p:cNvPr id="4" name="Slide Number Placeholder 3">
            <a:extLst>
              <a:ext uri="{FF2B5EF4-FFF2-40B4-BE49-F238E27FC236}">
                <a16:creationId xmlns:a16="http://schemas.microsoft.com/office/drawing/2014/main" id="{72664DD8-1B0C-4C47-AA40-5ED39766F533}"/>
              </a:ext>
            </a:extLst>
          </p:cNvPr>
          <p:cNvSpPr>
            <a:spLocks noGrp="1"/>
          </p:cNvSpPr>
          <p:nvPr>
            <p:ph type="sldNum" sz="quarter" idx="12"/>
          </p:nvPr>
        </p:nvSpPr>
        <p:spPr>
          <a:xfrm>
            <a:off x="11416433" y="6580588"/>
            <a:ext cx="289931"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sz="800" b="0" i="0" u="none" strike="noStrike" kern="1200" cap="none" spc="0" normalizeH="0" baseline="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 sz="10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graphicFrame>
        <p:nvGraphicFramePr>
          <p:cNvPr id="8" name="Table 8">
            <a:extLst>
              <a:ext uri="{FF2B5EF4-FFF2-40B4-BE49-F238E27FC236}">
                <a16:creationId xmlns:a16="http://schemas.microsoft.com/office/drawing/2014/main" id="{1104BF02-3527-4FE1-A0E6-FEF56944ADED}"/>
              </a:ext>
            </a:extLst>
          </p:cNvPr>
          <p:cNvGraphicFramePr>
            <a:graphicFrameLocks noGrp="1"/>
          </p:cNvGraphicFramePr>
          <p:nvPr>
            <p:ph idx="1"/>
            <p:extLst>
              <p:ext uri="{D42A27DB-BD31-4B8C-83A1-F6EECF244321}">
                <p14:modId xmlns:p14="http://schemas.microsoft.com/office/powerpoint/2010/main" val="4219962751"/>
              </p:ext>
            </p:extLst>
          </p:nvPr>
        </p:nvGraphicFramePr>
        <p:xfrm>
          <a:off x="462725" y="848635"/>
          <a:ext cx="11321837" cy="4943939"/>
        </p:xfrm>
        <a:graphic>
          <a:graphicData uri="http://schemas.openxmlformats.org/drawingml/2006/table">
            <a:tbl>
              <a:tblPr firstRow="1" bandRow="1">
                <a:tableStyleId>{5C22544A-7EE6-4342-B048-85BDC9FD1C3A}</a:tableStyleId>
              </a:tblPr>
              <a:tblGrid>
                <a:gridCol w="1427844">
                  <a:extLst>
                    <a:ext uri="{9D8B030D-6E8A-4147-A177-3AD203B41FA5}">
                      <a16:colId xmlns:a16="http://schemas.microsoft.com/office/drawing/2014/main" val="3841337175"/>
                    </a:ext>
                  </a:extLst>
                </a:gridCol>
                <a:gridCol w="2268539">
                  <a:extLst>
                    <a:ext uri="{9D8B030D-6E8A-4147-A177-3AD203B41FA5}">
                      <a16:colId xmlns:a16="http://schemas.microsoft.com/office/drawing/2014/main" val="2737960752"/>
                    </a:ext>
                  </a:extLst>
                </a:gridCol>
                <a:gridCol w="2356768">
                  <a:extLst>
                    <a:ext uri="{9D8B030D-6E8A-4147-A177-3AD203B41FA5}">
                      <a16:colId xmlns:a16="http://schemas.microsoft.com/office/drawing/2014/main" val="3962526587"/>
                    </a:ext>
                  </a:extLst>
                </a:gridCol>
                <a:gridCol w="2634343">
                  <a:extLst>
                    <a:ext uri="{9D8B030D-6E8A-4147-A177-3AD203B41FA5}">
                      <a16:colId xmlns:a16="http://schemas.microsoft.com/office/drawing/2014/main" val="95581326"/>
                    </a:ext>
                  </a:extLst>
                </a:gridCol>
                <a:gridCol w="2634343">
                  <a:extLst>
                    <a:ext uri="{9D8B030D-6E8A-4147-A177-3AD203B41FA5}">
                      <a16:colId xmlns:a16="http://schemas.microsoft.com/office/drawing/2014/main" val="2713068995"/>
                    </a:ext>
                  </a:extLst>
                </a:gridCol>
              </a:tblGrid>
              <a:tr h="539599">
                <a:tc>
                  <a:txBody>
                    <a:bodyPr/>
                    <a:lstStyle/>
                    <a:p>
                      <a:endParaRPr lang="fr" sz="1100" noProof="0">
                        <a:latin typeface="+mj-lt"/>
                      </a:endParaRPr>
                    </a:p>
                  </a:txBody>
                  <a:tcPr>
                    <a:lnR w="28575" cap="flat" cmpd="sng" algn="ctr">
                      <a:solidFill>
                        <a:schemeClr val="bg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50" b="1" i="0" u="none" baseline="0">
                          <a:solidFill>
                            <a:schemeClr val="tx1"/>
                          </a:solidFill>
                          <a:latin typeface="+mj-lt"/>
                        </a:rPr>
                        <a:t>Vaccin inactivé contre le SARS-CoV-2 ® (BIBP/Sinopharm)</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50" b="1" i="0" u="none" baseline="0">
                          <a:solidFill>
                            <a:schemeClr val="tx1"/>
                          </a:solidFill>
                          <a:latin typeface="+mj-lt"/>
                        </a:rPr>
                        <a:t>CORONAVAC ® (Sinovac Life Sciences)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50" b="1" i="0" u="none" baseline="0">
                          <a:solidFill>
                            <a:schemeClr val="tx1"/>
                          </a:solidFill>
                          <a:latin typeface="+mj-lt"/>
                        </a:rPr>
                        <a:t>COVAXIN ® (Bharat Biotech)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 sz="1050" b="1" noProof="0">
                        <a:solidFill>
                          <a:schemeClr val="tx1"/>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50" b="1" i="0" u="none" baseline="0">
                          <a:solidFill>
                            <a:schemeClr val="tx1"/>
                          </a:solidFill>
                          <a:latin typeface="+mj-lt"/>
                        </a:rPr>
                        <a:t>COVOVAX ® (Serum Institute of India)</a:t>
                      </a:r>
                    </a:p>
                    <a:p>
                      <a:pPr marL="0" marR="0" lvl="0" indent="0" algn="ctr" defTabSz="914400" rtl="0" eaLnBrk="1" fontAlgn="auto" latinLnBrk="0" hangingPunct="1">
                        <a:lnSpc>
                          <a:spcPct val="100000"/>
                        </a:lnSpc>
                        <a:spcBef>
                          <a:spcPts val="0"/>
                        </a:spcBef>
                        <a:spcAft>
                          <a:spcPts val="0"/>
                        </a:spcAft>
                        <a:buClrTx/>
                        <a:buSzTx/>
                        <a:buFontTx/>
                        <a:buNone/>
                        <a:tabLst/>
                        <a:defRPr/>
                      </a:pPr>
                      <a:r>
                        <a:rPr lang="fr" sz="1050" b="1" i="0" u="none" baseline="0">
                          <a:solidFill>
                            <a:schemeClr val="tx1"/>
                          </a:solidFill>
                          <a:latin typeface="+mj-lt"/>
                        </a:rPr>
                        <a:t>NUVAXOVID ® (Novavax, Inc.)</a:t>
                      </a:r>
                    </a:p>
                  </a:txBody>
                  <a:tcPr>
                    <a:lnL w="28575" cap="flat" cmpd="sng" algn="ctr">
                      <a:solidFill>
                        <a:schemeClr val="bg1"/>
                      </a:solidFill>
                      <a:prstDash val="solid"/>
                      <a:round/>
                      <a:headEnd type="none" w="med" len="med"/>
                      <a:tailEnd type="none" w="med" len="med"/>
                    </a:lnL>
                    <a:solidFill>
                      <a:schemeClr val="accent2">
                        <a:lumMod val="60000"/>
                        <a:lumOff val="40000"/>
                      </a:schemeClr>
                    </a:solidFill>
                  </a:tcPr>
                </a:tc>
                <a:extLst>
                  <a:ext uri="{0D108BD9-81ED-4DB2-BD59-A6C34878D82A}">
                    <a16:rowId xmlns:a16="http://schemas.microsoft.com/office/drawing/2014/main" val="1348278612"/>
                  </a:ext>
                </a:extLst>
              </a:tr>
              <a:tr h="405966">
                <a:tc>
                  <a:txBody>
                    <a:bodyPr/>
                    <a:lstStyle/>
                    <a:p>
                      <a:pPr algn="ctr" rtl="0"/>
                      <a:r>
                        <a:rPr lang="fr" sz="1000" b="1" i="0" u="none" baseline="0">
                          <a:solidFill>
                            <a:schemeClr val="tx1"/>
                          </a:solidFill>
                          <a:latin typeface="+mj-lt"/>
                        </a:rPr>
                        <a:t>Dernière mise à jour du SAGE</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rtl="0"/>
                      <a:r>
                        <a:rPr lang="fr" sz="1000" b="0" i="0" u="none" baseline="0">
                          <a:solidFill>
                            <a:schemeClr val="tx1"/>
                          </a:solidFill>
                          <a:latin typeface="+mj-lt"/>
                        </a:rPr>
                        <a:t>15 mars 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rtl="0"/>
                      <a:r>
                        <a:rPr lang="fr" sz="1000" b="0" i="0" u="none" baseline="0">
                          <a:solidFill>
                            <a:schemeClr val="tx1"/>
                          </a:solidFill>
                          <a:latin typeface="+mj-lt"/>
                        </a:rPr>
                        <a:t>15 mars 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rtl="0"/>
                      <a:r>
                        <a:rPr lang="fr" sz="1000" b="0" i="0" u="none" baseline="0">
                          <a:solidFill>
                            <a:schemeClr val="tx1"/>
                          </a:solidFill>
                          <a:latin typeface="+mj-lt"/>
                        </a:rPr>
                        <a:t>15 mars 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rtl="0"/>
                      <a:r>
                        <a:rPr lang="fr" sz="1000" b="0" i="0" u="none" baseline="0">
                          <a:solidFill>
                            <a:schemeClr val="tx1"/>
                          </a:solidFill>
                          <a:latin typeface="+mj-lt"/>
                        </a:rPr>
                        <a:t>20 décembre 2021</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663148379"/>
                  </a:ext>
                </a:extLst>
              </a:tr>
              <a:tr h="4059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1" i="0" u="none" baseline="0">
                          <a:solidFill>
                            <a:schemeClr val="tx1"/>
                          </a:solidFill>
                          <a:latin typeface="+mj-lt"/>
                        </a:rPr>
                        <a:t>Plate-forme des vaccins</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3">
                  <a:txBody>
                    <a:bodyPr/>
                    <a:lstStyle/>
                    <a:p>
                      <a:pPr algn="ctr" rtl="0"/>
                      <a:r>
                        <a:rPr lang="fr" sz="1000" b="1" i="0" u="none" baseline="0" dirty="0">
                          <a:solidFill>
                            <a:schemeClr val="tx1"/>
                          </a:solidFill>
                          <a:latin typeface="+mj-lt"/>
                        </a:rPr>
                        <a:t>Virus inactivé</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CFFCC"/>
                    </a:solidFill>
                  </a:tcPr>
                </a:tc>
                <a:tc hMerge="1">
                  <a:txBody>
                    <a:bodyPr/>
                    <a:lstStyle/>
                    <a:p>
                      <a:endParaRPr lang="fr"/>
                    </a:p>
                  </a:txBody>
                  <a:tcPr>
                    <a:lnL w="28575" cap="flat" cmpd="sng" algn="ctr">
                      <a:solidFill>
                        <a:schemeClr val="bg1"/>
                      </a:solidFill>
                      <a:prstDash val="solid"/>
                      <a:round/>
                      <a:headEnd type="none" w="med" len="med"/>
                      <a:tailEnd type="none" w="med" len="med"/>
                    </a:lnL>
                  </a:tcPr>
                </a:tc>
                <a:tc hMerge="1">
                  <a:txBody>
                    <a:bodyPr/>
                    <a:lstStyle/>
                    <a:p>
                      <a:endParaRPr lang="fr" sz="1050">
                        <a:solidFill>
                          <a:schemeClr val="tx1"/>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rtl="0"/>
                      <a:r>
                        <a:rPr lang="fr" sz="1000" b="1" i="0" u="none" baseline="0">
                          <a:solidFill>
                            <a:schemeClr val="tx1"/>
                          </a:solidFill>
                          <a:latin typeface="+mj-lt"/>
                        </a:rPr>
                        <a:t>Nanoparticule de protéine de spicule recombinante</a:t>
                      </a:r>
                    </a:p>
                  </a:txBody>
                  <a:tcPr anchor="ctr">
                    <a:lnL w="28575" cap="flat" cmpd="sng" algn="ctr">
                      <a:solidFill>
                        <a:schemeClr val="bg1"/>
                      </a:solidFill>
                      <a:prstDash val="solid"/>
                      <a:round/>
                      <a:headEnd type="none" w="med" len="med"/>
                      <a:tailEnd type="none" w="med" len="med"/>
                    </a:lnL>
                    <a:solidFill>
                      <a:schemeClr val="accent2">
                        <a:lumMod val="60000"/>
                        <a:lumOff val="40000"/>
                      </a:schemeClr>
                    </a:solidFill>
                  </a:tcPr>
                </a:tc>
                <a:extLst>
                  <a:ext uri="{0D108BD9-81ED-4DB2-BD59-A6C34878D82A}">
                    <a16:rowId xmlns:a16="http://schemas.microsoft.com/office/drawing/2014/main" val="24963924"/>
                  </a:ext>
                </a:extLst>
              </a:tr>
              <a:tr h="718248">
                <a:tc>
                  <a:txBody>
                    <a:bodyPr/>
                    <a:lstStyle/>
                    <a:p>
                      <a:pPr algn="ctr" rtl="0"/>
                      <a:r>
                        <a:rPr lang="fr" sz="1000" b="1" i="0" u="none" baseline="0">
                          <a:solidFill>
                            <a:schemeClr val="tx1"/>
                          </a:solidFill>
                          <a:latin typeface="+mj-lt"/>
                        </a:rPr>
                        <a:t>Efficacité contre les maladies graves/hospitalisations</a:t>
                      </a:r>
                      <a:r>
                        <a:rPr lang="fr" sz="1000" b="1" i="0" u="none" baseline="30000">
                          <a:solidFill>
                            <a:srgbClr val="FF0000"/>
                          </a:solidFill>
                          <a:latin typeface="+mj-lt"/>
                        </a:rPr>
                        <a:t>1</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algn="ctr" defTabSz="914400" rtl="0" eaLnBrk="1" latinLnBrk="0" hangingPunct="1"/>
                      <a:r>
                        <a:rPr lang="fr" sz="1000" b="1" i="0" u="none" kern="1200" baseline="0">
                          <a:solidFill>
                            <a:schemeClr val="tx1"/>
                          </a:solidFill>
                          <a:latin typeface="+mj-lt"/>
                          <a:ea typeface="+mn-ea"/>
                          <a:cs typeface="+mn-cs"/>
                        </a:rPr>
                        <a:t>79 % (IC à 95 % : 26 à 94 %)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rtl="0"/>
                      <a:r>
                        <a:rPr lang="fr" sz="1000" b="1" i="0" u="none" baseline="0">
                          <a:solidFill>
                            <a:schemeClr val="tx1"/>
                          </a:solidFill>
                          <a:latin typeface="+mj-lt"/>
                        </a:rPr>
                        <a:t>100 % (IC à 95 % : 56 à 100 %)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rtl="0"/>
                      <a:r>
                        <a:rPr lang="fr" sz="1000" b="1" i="0" u="none" baseline="0">
                          <a:solidFill>
                            <a:schemeClr val="tx1"/>
                          </a:solidFill>
                          <a:latin typeface="+mj-lt"/>
                        </a:rPr>
                        <a:t>93 % (IC à 95 % : 57 à 99 %)</a:t>
                      </a:r>
                      <a:endParaRPr lang="fr" sz="1000" b="1">
                        <a:solidFill>
                          <a:schemeClr val="tx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rtl="0"/>
                      <a:r>
                        <a:rPr lang="fr" sz="1000" b="1" i="0" u="none" baseline="0">
                          <a:solidFill>
                            <a:schemeClr val="tx1"/>
                          </a:solidFill>
                          <a:latin typeface="+mj-lt"/>
                        </a:rPr>
                        <a:t>87 % (IC à 95 % : 74-94 %)</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710391198"/>
                  </a:ext>
                </a:extLst>
              </a:tr>
              <a:tr h="10305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1" i="0" u="none" baseline="0">
                          <a:solidFill>
                            <a:schemeClr val="tx1"/>
                          </a:solidFill>
                          <a:latin typeface="+mj-lt"/>
                        </a:rPr>
                        <a:t>Posologie/calendrier</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l" rtl="0"/>
                      <a:r>
                        <a:rPr lang="fr" sz="1000" b="1" i="0" u="none" kern="1200" baseline="0">
                          <a:solidFill>
                            <a:schemeClr val="dk1"/>
                          </a:solidFill>
                          <a:effectLst/>
                          <a:latin typeface="Ebrima" panose="02000000000000000000" pitchFamily="2" charset="0"/>
                          <a:ea typeface="Ebrima" panose="02000000000000000000" pitchFamily="2" charset="0"/>
                          <a:cs typeface="Ebrima" panose="02000000000000000000" pitchFamily="2" charset="0"/>
                        </a:rPr>
                        <a:t>Série primaire : 2 doses </a:t>
                      </a:r>
                      <a:r>
                        <a:rPr lang="fr" sz="1000" b="0" i="0" u="none" kern="1200" baseline="0">
                          <a:solidFill>
                            <a:schemeClr val="dk1"/>
                          </a:solidFill>
                          <a:effectLst/>
                          <a:latin typeface="Ebrima" panose="02000000000000000000" pitchFamily="2" charset="0"/>
                          <a:ea typeface="Ebrima" panose="02000000000000000000" pitchFamily="2" charset="0"/>
                          <a:cs typeface="Ebrima" panose="02000000000000000000" pitchFamily="2" charset="0"/>
                        </a:rPr>
                        <a:t>(espacées de 3-4 semaines)</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dk1"/>
                          </a:solidFill>
                          <a:effectLst/>
                          <a:latin typeface="Ebrima" panose="02000000000000000000" pitchFamily="2" charset="0"/>
                          <a:ea typeface="Ebrima" panose="02000000000000000000" pitchFamily="2" charset="0"/>
                          <a:cs typeface="Ebrima" panose="02000000000000000000" pitchFamily="2" charset="0"/>
                        </a:rPr>
                        <a:t>Dose supplémentaire </a:t>
                      </a:r>
                      <a:r>
                        <a:rPr lang="fr" sz="1000" b="0" i="0" u="none" kern="1200" baseline="0">
                          <a:solidFill>
                            <a:schemeClr val="dk1"/>
                          </a:solidFill>
                          <a:effectLst/>
                          <a:latin typeface="Ebrima" panose="02000000000000000000" pitchFamily="2" charset="0"/>
                          <a:ea typeface="Ebrima" panose="02000000000000000000" pitchFamily="2" charset="0"/>
                          <a:cs typeface="Ebrima" panose="02000000000000000000" pitchFamily="2" charset="0"/>
                        </a:rPr>
                        <a:t>pour les personnes immunodéprimées (ICP) (+1-3 mois) et les personnes âgées de ≥ 60 ans (+3-6 mois)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baseline="0">
                          <a:solidFill>
                            <a:schemeClr val="tx1"/>
                          </a:solidFill>
                          <a:latin typeface="Ebrima" panose="02000000000000000000" pitchFamily="2" charset="0"/>
                          <a:ea typeface="Ebrima" panose="02000000000000000000" pitchFamily="2" charset="0"/>
                          <a:cs typeface="Ebrima" panose="02000000000000000000" pitchFamily="2" charset="0"/>
                        </a:rPr>
                        <a:t>Série primaire : 2 doses </a:t>
                      </a:r>
                      <a:r>
                        <a:rPr lang="fr" sz="1000" b="0" i="0" u="none" baseline="0">
                          <a:solidFill>
                            <a:schemeClr val="tx1"/>
                          </a:solidFill>
                          <a:latin typeface="Ebrima" panose="02000000000000000000" pitchFamily="2" charset="0"/>
                          <a:ea typeface="Ebrima" panose="02000000000000000000" pitchFamily="2" charset="0"/>
                          <a:cs typeface="Ebrima" panose="02000000000000000000" pitchFamily="2" charset="0"/>
                        </a:rPr>
                        <a:t>(espacées de 4 semaines) </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dk1"/>
                          </a:solidFill>
                          <a:effectLst/>
                          <a:latin typeface="Ebrima" panose="02000000000000000000" pitchFamily="2" charset="0"/>
                          <a:ea typeface="Ebrima" panose="02000000000000000000" pitchFamily="2" charset="0"/>
                          <a:cs typeface="Ebrima" panose="02000000000000000000" pitchFamily="2" charset="0"/>
                        </a:rPr>
                        <a:t>Dose supplémentaire </a:t>
                      </a:r>
                      <a:r>
                        <a:rPr lang="fr" sz="1000" b="0" i="0" u="none" kern="1200" baseline="0">
                          <a:solidFill>
                            <a:schemeClr val="dk1"/>
                          </a:solidFill>
                          <a:effectLst/>
                          <a:latin typeface="Ebrima" panose="02000000000000000000" pitchFamily="2" charset="0"/>
                          <a:ea typeface="Ebrima" panose="02000000000000000000" pitchFamily="2" charset="0"/>
                          <a:cs typeface="Ebrima" panose="02000000000000000000" pitchFamily="2" charset="0"/>
                        </a:rPr>
                        <a:t>pour les ICP (+1-3 mois) et les personnes âgées de ≥ 60 ans (+3-6 mois)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tx1"/>
                          </a:solidFill>
                          <a:latin typeface="+mj-lt"/>
                          <a:ea typeface="+mn-ea"/>
                          <a:cs typeface="+mn-cs"/>
                        </a:rPr>
                        <a:t>Série primaire : 2 doses </a:t>
                      </a:r>
                      <a:r>
                        <a:rPr lang="fr" sz="1000" b="0" i="0" u="none" kern="1200" baseline="0">
                          <a:solidFill>
                            <a:schemeClr val="tx1"/>
                          </a:solidFill>
                          <a:latin typeface="+mj-lt"/>
                          <a:ea typeface="+mn-ea"/>
                          <a:cs typeface="+mn-cs"/>
                        </a:rPr>
                        <a:t>(espacées de 4 semaines) </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dk1"/>
                          </a:solidFill>
                          <a:effectLst/>
                          <a:latin typeface="+mn-lt"/>
                          <a:ea typeface="+mn-ea"/>
                          <a:cs typeface="+mn-cs"/>
                        </a:rPr>
                        <a:t>Dose supplémentaire </a:t>
                      </a:r>
                      <a:r>
                        <a:rPr lang="fr" sz="1000" b="0" i="0" u="none" kern="1200" baseline="0">
                          <a:solidFill>
                            <a:schemeClr val="dk1"/>
                          </a:solidFill>
                          <a:effectLst/>
                          <a:latin typeface="+mn-lt"/>
                          <a:ea typeface="+mn-ea"/>
                          <a:cs typeface="+mn-cs"/>
                        </a:rPr>
                        <a:t>pour les ICP (+1-3 </a:t>
                      </a:r>
                      <a:r>
                        <a:rPr lang="fr" sz="1000" b="0" i="0" u="none" kern="1200" baseline="0">
                          <a:solidFill>
                            <a:schemeClr val="tx1"/>
                          </a:solidFill>
                          <a:effectLst/>
                          <a:latin typeface="+mn-lt"/>
                          <a:ea typeface="+mn-ea"/>
                          <a:cs typeface="+mn-cs"/>
                        </a:rPr>
                        <a:t>mois)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baseline="0">
                          <a:solidFill>
                            <a:schemeClr val="tx1"/>
                          </a:solidFill>
                          <a:latin typeface="+mj-lt"/>
                        </a:rPr>
                        <a:t>Série primaire : </a:t>
                      </a:r>
                      <a:r>
                        <a:rPr lang="fr" sz="1000" b="0" i="0" u="none" baseline="0">
                          <a:solidFill>
                            <a:schemeClr val="tx1"/>
                          </a:solidFill>
                          <a:latin typeface="+mj-lt"/>
                        </a:rPr>
                        <a:t>2 doses (espacées de 3-4 semaines) </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dk1"/>
                          </a:solidFill>
                          <a:effectLst/>
                          <a:latin typeface="+mn-lt"/>
                          <a:ea typeface="+mn-ea"/>
                          <a:cs typeface="+mn-cs"/>
                        </a:rPr>
                        <a:t>Dose supplémentaire </a:t>
                      </a:r>
                      <a:r>
                        <a:rPr lang="fr" sz="1000" b="0" i="0" u="none" kern="1200" baseline="0">
                          <a:solidFill>
                            <a:schemeClr val="dk1"/>
                          </a:solidFill>
                          <a:effectLst/>
                          <a:latin typeface="+mn-lt"/>
                          <a:ea typeface="+mn-ea"/>
                          <a:cs typeface="+mn-cs"/>
                        </a:rPr>
                        <a:t>pour les ICP (+1-3 mois)</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206225907"/>
                  </a:ext>
                </a:extLst>
              </a:tr>
              <a:tr h="368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1" i="0" u="none" baseline="0">
                          <a:solidFill>
                            <a:schemeClr val="tx1"/>
                          </a:solidFill>
                          <a:latin typeface="+mj-lt"/>
                        </a:rPr>
                        <a:t>Dose de rappel</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dk1"/>
                          </a:solidFill>
                          <a:effectLst/>
                          <a:latin typeface="+mn-lt"/>
                          <a:ea typeface="+mn-ea"/>
                          <a:cs typeface="+mn-cs"/>
                        </a:rPr>
                        <a:t>Dose de rappel</a:t>
                      </a:r>
                      <a:r>
                        <a:rPr lang="fr" sz="1000" b="1" i="0" u="none" kern="1200" baseline="30000">
                          <a:solidFill>
                            <a:schemeClr val="dk1"/>
                          </a:solidFill>
                          <a:effectLst/>
                          <a:latin typeface="+mn-lt"/>
                          <a:ea typeface="+mn-ea"/>
                          <a:cs typeface="+mn-cs"/>
                        </a:rPr>
                        <a:t>3 </a:t>
                      </a:r>
                      <a:r>
                        <a:rPr lang="fr" sz="1000" b="1" i="0" u="none" kern="1200" baseline="0">
                          <a:solidFill>
                            <a:schemeClr val="dk1"/>
                          </a:solidFill>
                          <a:effectLst/>
                          <a:latin typeface="+mn-lt"/>
                          <a:ea typeface="+mn-ea"/>
                          <a:cs typeface="+mn-cs"/>
                        </a:rPr>
                        <a:t>: </a:t>
                      </a:r>
                      <a:r>
                        <a:rPr lang="fr" sz="1000" b="0" i="0" u="none" kern="1200" baseline="0">
                          <a:solidFill>
                            <a:schemeClr val="dk1"/>
                          </a:solidFill>
                          <a:effectLst/>
                          <a:latin typeface="+mn-lt"/>
                          <a:ea typeface="+mn-ea"/>
                          <a:cs typeface="+mn-cs"/>
                        </a:rPr>
                        <a:t>+4-6 mois après la dernière dose</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 sz="1050" b="0" kern="1200">
                        <a:solidFill>
                          <a:schemeClr val="dk1"/>
                        </a:solidFill>
                        <a:effectLst/>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 sz="1050" b="0" kern="1200">
                        <a:solidFill>
                          <a:schemeClr val="dk1"/>
                        </a:solidFill>
                        <a:effectLst/>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 sz="1050">
                        <a:solidFill>
                          <a:schemeClr val="tx1"/>
                        </a:solidFill>
                        <a:latin typeface="+mj-lt"/>
                      </a:endParaRP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749411848"/>
                  </a:ext>
                </a:extLst>
              </a:tr>
              <a:tr h="507505">
                <a:tc>
                  <a:txBody>
                    <a:bodyPr/>
                    <a:lstStyle/>
                    <a:p>
                      <a:pPr lvl="0" algn="ctr" rtl="0">
                        <a:lnSpc>
                          <a:spcPct val="100000"/>
                        </a:lnSpc>
                        <a:spcBef>
                          <a:spcPts val="0"/>
                        </a:spcBef>
                        <a:spcAft>
                          <a:spcPts val="0"/>
                        </a:spcAft>
                        <a:buNone/>
                      </a:pPr>
                      <a:r>
                        <a:rPr lang="fr" sz="1000" b="1" i="0" u="none" strike="noStrike" baseline="0">
                          <a:solidFill>
                            <a:schemeClr val="tx1"/>
                          </a:solidFill>
                          <a:latin typeface="Ebrima"/>
                        </a:rPr>
                        <a:t>Utilisation prévue</a:t>
                      </a:r>
                      <a:endParaRPr lang="fr" sz="1000" b="0" i="0" u="none" strike="noStrike" noProof="0"/>
                    </a:p>
                  </a:txBody>
                  <a:tcPr>
                    <a:lnR w="28575">
                      <a:solidFill>
                        <a:schemeClr val="bg1"/>
                      </a:solidFill>
                    </a:lnR>
                    <a:solidFill>
                      <a:schemeClr val="accent2">
                        <a:lumMod val="20000"/>
                        <a:lumOff val="80000"/>
                      </a:schemeClr>
                    </a:solidFill>
                  </a:tcPr>
                </a:tc>
                <a:tc>
                  <a:txBody>
                    <a:bodyPr/>
                    <a:lstStyle/>
                    <a:p>
                      <a:pPr marL="0" lvl="0" indent="0" algn="ctr" rtl="0">
                        <a:lnSpc>
                          <a:spcPct val="100000"/>
                        </a:lnSpc>
                        <a:spcBef>
                          <a:spcPts val="0"/>
                        </a:spcBef>
                        <a:spcAft>
                          <a:spcPts val="0"/>
                        </a:spcAft>
                        <a:buNone/>
                      </a:pPr>
                      <a:r>
                        <a:rPr lang="fr" sz="1000" b="1" i="0" u="none" strike="noStrike" kern="1200" baseline="0">
                          <a:solidFill>
                            <a:schemeClr val="tx1"/>
                          </a:solidFill>
                          <a:latin typeface="Ebrima"/>
                          <a:ea typeface="+mn-ea"/>
                          <a:cs typeface="+mn-cs"/>
                        </a:rPr>
                        <a:t>18 ans et plus </a:t>
                      </a:r>
                      <a:endParaRPr lang="fr" sz="1000" b="1" i="0" u="none" strike="noStrike" kern="1200">
                        <a:solidFill>
                          <a:schemeClr val="tx1"/>
                        </a:solidFill>
                        <a:latin typeface="Ebrima"/>
                        <a:ea typeface="+mn-ea"/>
                        <a:cs typeface="+mn-cs"/>
                      </a:endParaRPr>
                    </a:p>
                  </a:txBody>
                  <a:tcPr anchor="ctr">
                    <a:lnL w="28575">
                      <a:solidFill>
                        <a:schemeClr val="bg1"/>
                      </a:solidFill>
                    </a:lnL>
                    <a:lnR w="28575">
                      <a:solidFill>
                        <a:schemeClr val="bg1"/>
                      </a:solidFill>
                    </a:lnR>
                    <a:solidFill>
                      <a:schemeClr val="accent2">
                        <a:lumMod val="20000"/>
                        <a:lumOff val="80000"/>
                      </a:schemeClr>
                    </a:solidFill>
                  </a:tcPr>
                </a:tc>
                <a:tc>
                  <a:txBody>
                    <a:bodyPr/>
                    <a:lstStyle/>
                    <a:p>
                      <a:pPr marL="0" lvl="0" indent="0" algn="ctr" rtl="0">
                        <a:lnSpc>
                          <a:spcPct val="100000"/>
                        </a:lnSpc>
                        <a:spcBef>
                          <a:spcPts val="0"/>
                        </a:spcBef>
                        <a:spcAft>
                          <a:spcPts val="0"/>
                        </a:spcAft>
                        <a:buNone/>
                      </a:pPr>
                      <a:r>
                        <a:rPr lang="fr" sz="1000" b="1" i="0" u="none" strike="noStrike" kern="1200" baseline="0">
                          <a:solidFill>
                            <a:schemeClr val="tx1"/>
                          </a:solidFill>
                          <a:latin typeface="Ebrima"/>
                          <a:ea typeface="+mn-ea"/>
                          <a:cs typeface="+mn-cs"/>
                        </a:rPr>
                        <a:t>18 ans et plus </a:t>
                      </a:r>
                      <a:endParaRPr lang="fr" sz="1000" b="1" i="0" u="none" strike="noStrike" kern="1200">
                        <a:solidFill>
                          <a:schemeClr val="tx1"/>
                        </a:solidFill>
                        <a:latin typeface="Ebrima"/>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lvl="0" indent="0" algn="ctr" rtl="0">
                        <a:lnSpc>
                          <a:spcPct val="100000"/>
                        </a:lnSpc>
                        <a:spcBef>
                          <a:spcPts val="0"/>
                        </a:spcBef>
                        <a:spcAft>
                          <a:spcPts val="0"/>
                        </a:spcAft>
                        <a:buNone/>
                      </a:pPr>
                      <a:r>
                        <a:rPr lang="fr" sz="1000" b="1" i="0" u="none" strike="noStrike" kern="1200" baseline="0">
                          <a:solidFill>
                            <a:schemeClr val="tx1"/>
                          </a:solidFill>
                          <a:latin typeface="Ebrima"/>
                          <a:ea typeface="+mn-ea"/>
                          <a:cs typeface="+mn-cs"/>
                        </a:rPr>
                        <a:t>18 ans et plus </a:t>
                      </a:r>
                      <a:endParaRPr lang="fr" sz="1000" b="1" i="0" u="none" strike="noStrike" kern="1200">
                        <a:solidFill>
                          <a:schemeClr val="tx1"/>
                        </a:solidFill>
                        <a:latin typeface="Ebrima"/>
                        <a:ea typeface="+mn-ea"/>
                        <a:cs typeface="+mn-cs"/>
                      </a:endParaRPr>
                    </a:p>
                  </a:txBody>
                  <a:tcPr anchor="ctr">
                    <a:lnL w="28575">
                      <a:solidFill>
                        <a:schemeClr val="bg1"/>
                      </a:solidFill>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lvl="0" indent="0" algn="ctr" rtl="0">
                        <a:lnSpc>
                          <a:spcPct val="100000"/>
                        </a:lnSpc>
                        <a:spcBef>
                          <a:spcPts val="0"/>
                        </a:spcBef>
                        <a:spcAft>
                          <a:spcPts val="0"/>
                        </a:spcAft>
                        <a:buNone/>
                      </a:pPr>
                      <a:r>
                        <a:rPr lang="fr" sz="1000" b="1" i="0" u="none" strike="noStrike" kern="1200" baseline="0">
                          <a:solidFill>
                            <a:schemeClr val="tx1"/>
                          </a:solidFill>
                          <a:latin typeface="Ebrima"/>
                          <a:ea typeface="+mn-ea"/>
                          <a:cs typeface="+mn-cs"/>
                        </a:rPr>
                        <a:t>18 ans et plus </a:t>
                      </a:r>
                    </a:p>
                  </a:txBody>
                  <a:tcPr anchor="ctr">
                    <a:lnL w="28575">
                      <a:solidFill>
                        <a:schemeClr val="bg1"/>
                      </a:solidFill>
                    </a:lnL>
                    <a:solidFill>
                      <a:schemeClr val="accent2">
                        <a:lumMod val="20000"/>
                        <a:lumOff val="80000"/>
                      </a:schemeClr>
                    </a:solidFill>
                  </a:tcPr>
                </a:tc>
                <a:extLst>
                  <a:ext uri="{0D108BD9-81ED-4DB2-BD59-A6C34878D82A}">
                    <a16:rowId xmlns:a16="http://schemas.microsoft.com/office/drawing/2014/main" val="3776770661"/>
                  </a:ext>
                </a:extLst>
              </a:tr>
              <a:tr h="4059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1" i="0" u="none" baseline="0">
                          <a:solidFill>
                            <a:schemeClr val="tx1"/>
                          </a:solidFill>
                          <a:latin typeface="+mj-lt"/>
                        </a:rPr>
                        <a:t>Administration aux femmes enceintes</a:t>
                      </a:r>
                      <a:r>
                        <a:rPr lang="fr" sz="1000" b="0" i="0" u="none" baseline="30000">
                          <a:solidFill>
                            <a:schemeClr val="tx1"/>
                          </a:solidFill>
                          <a:latin typeface="+mj-lt"/>
                        </a:rPr>
                        <a:t>4</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1" i="0" u="none" kern="1200" baseline="0" dirty="0">
                          <a:solidFill>
                            <a:schemeClr val="dk1"/>
                          </a:solidFill>
                          <a:latin typeface="+mj-lt"/>
                          <a:ea typeface="+mn-ea"/>
                          <a:cs typeface="+mn-cs"/>
                        </a:rPr>
                        <a:t>Recommandée</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 sz="1050" b="0" kern="1200">
                        <a:solidFill>
                          <a:schemeClr val="dk1"/>
                        </a:solidFill>
                        <a:latin typeface="+mj-lt"/>
                        <a:ea typeface="+mn-ea"/>
                        <a:cs typeface="+mn-cs"/>
                      </a:endParaRPr>
                    </a:p>
                  </a:txBody>
                  <a:tcPr anchor="ctr">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50" b="1" i="0" u="none" kern="1200" baseline="0">
                          <a:solidFill>
                            <a:schemeClr val="dk1"/>
                          </a:solidFill>
                          <a:latin typeface="+mj-lt"/>
                          <a:ea typeface="+mn-ea"/>
                          <a:cs typeface="+mn-cs"/>
                        </a:rPr>
                        <a:t>Recommandée</a:t>
                      </a:r>
                      <a:endParaRPr lang="fr" sz="1050" b="0" kern="1200">
                        <a:solidFill>
                          <a:schemeClr val="dk1"/>
                        </a:solidFill>
                        <a:latin typeface="+mj-lt"/>
                        <a:ea typeface="+mn-ea"/>
                        <a:cs typeface="+mn-cs"/>
                      </a:endParaRP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dk1"/>
                          </a:solidFill>
                          <a:latin typeface="+mj-lt"/>
                          <a:ea typeface="+mn-ea"/>
                          <a:cs typeface="+mn-cs"/>
                        </a:rPr>
                        <a:t>Recommandée</a:t>
                      </a:r>
                      <a:r>
                        <a:rPr lang="fr" sz="1000" b="0" i="0" u="none" kern="1200" baseline="30000">
                          <a:solidFill>
                            <a:schemeClr val="dk1"/>
                          </a:solidFill>
                          <a:latin typeface="+mj-lt"/>
                          <a:ea typeface="+mn-ea"/>
                          <a:cs typeface="+mn-cs"/>
                        </a:rPr>
                        <a:t>5</a:t>
                      </a:r>
                    </a:p>
                  </a:txBody>
                  <a:tcPr anchor="ctr">
                    <a:solidFill>
                      <a:schemeClr val="accent2">
                        <a:lumMod val="20000"/>
                        <a:lumOff val="80000"/>
                      </a:schemeClr>
                    </a:solidFill>
                  </a:tcPr>
                </a:tc>
                <a:extLst>
                  <a:ext uri="{0D108BD9-81ED-4DB2-BD59-A6C34878D82A}">
                    <a16:rowId xmlns:a16="http://schemas.microsoft.com/office/drawing/2014/main" val="1607535423"/>
                  </a:ext>
                </a:extLst>
              </a:tr>
              <a:tr h="5621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1" i="0" u="none" baseline="0">
                          <a:solidFill>
                            <a:schemeClr val="tx1"/>
                          </a:solidFill>
                          <a:latin typeface="+mj-lt"/>
                        </a:rPr>
                        <a:t>Administrer pendant l’allaitement</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dk1"/>
                          </a:solidFill>
                          <a:latin typeface="+mj-lt"/>
                          <a:ea typeface="+mn-ea"/>
                          <a:cs typeface="+mn-cs"/>
                        </a:rPr>
                        <a:t>Recommandée</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lang="f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 sz="1050" b="1" kern="1200">
                        <a:solidFill>
                          <a:schemeClr val="dk1"/>
                        </a:solidFill>
                        <a:latin typeface="+mj-lt"/>
                        <a:ea typeface="+mn-ea"/>
                        <a:cs typeface="+mn-cs"/>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1" i="0" u="none" kern="1200" baseline="0" dirty="0">
                          <a:solidFill>
                            <a:schemeClr val="dk1"/>
                          </a:solidFill>
                          <a:latin typeface="+mj-lt"/>
                          <a:ea typeface="+mn-ea"/>
                          <a:cs typeface="+mn-cs"/>
                        </a:rPr>
                        <a:t>Recommandée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 sz="1000" b="1" kern="1200" dirty="0">
                        <a:solidFill>
                          <a:schemeClr val="dk1"/>
                        </a:solidFill>
                        <a:latin typeface="+mj-lt"/>
                        <a:ea typeface="+mn-ea"/>
                        <a:cs typeface="+mn-cs"/>
                      </a:endParaRPr>
                    </a:p>
                  </a:txBody>
                  <a:tcPr anchor="ctr">
                    <a:solidFill>
                      <a:schemeClr val="accent2">
                        <a:lumMod val="20000"/>
                        <a:lumOff val="80000"/>
                      </a:schemeClr>
                    </a:solidFill>
                  </a:tcPr>
                </a:tc>
                <a:extLst>
                  <a:ext uri="{0D108BD9-81ED-4DB2-BD59-A6C34878D82A}">
                    <a16:rowId xmlns:a16="http://schemas.microsoft.com/office/drawing/2014/main" val="2438020248"/>
                  </a:ext>
                </a:extLst>
              </a:tr>
            </a:tbl>
          </a:graphicData>
        </a:graphic>
      </p:graphicFrame>
      <p:sp>
        <p:nvSpPr>
          <p:cNvPr id="12" name="CuadroTexto 11">
            <a:extLst>
              <a:ext uri="{FF2B5EF4-FFF2-40B4-BE49-F238E27FC236}">
                <a16:creationId xmlns:a16="http://schemas.microsoft.com/office/drawing/2014/main" id="{F7E31A9E-DCE6-4816-B132-4864D6D9FA21}"/>
              </a:ext>
            </a:extLst>
          </p:cNvPr>
          <p:cNvSpPr txBox="1"/>
          <p:nvPr/>
        </p:nvSpPr>
        <p:spPr>
          <a:xfrm>
            <a:off x="317760" y="5816845"/>
            <a:ext cx="11243638" cy="954107"/>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fr" sz="800" b="0" i="0" u="none" strike="noStrike" kern="1200" cap="none" spc="0" normalizeH="0" baseline="0" dirty="0">
                <a:ln>
                  <a:noFill/>
                </a:ln>
                <a:solidFill>
                  <a:prstClr val="black"/>
                </a:solidFill>
                <a:effectLst/>
                <a:uLnTx/>
                <a:uFillTx/>
                <a:latin typeface="+mj-lt"/>
                <a:ea typeface="Ebrima"/>
                <a:cs typeface="Ebrima"/>
              </a:rPr>
              <a:t>Remarque : Ce tableau présente un résumé des informations clés. Pour plus d’informations et des détails complets, </a:t>
            </a:r>
            <a:r>
              <a:rPr kumimoji="0" lang="fr" sz="800" b="0" i="0" u="none" strike="noStrike" kern="1200" cap="none" spc="0" normalizeH="0" baseline="0" dirty="0">
                <a:ln>
                  <a:noFill/>
                </a:ln>
                <a:solidFill>
                  <a:prstClr val="black"/>
                </a:solidFill>
                <a:effectLst/>
                <a:uLnTx/>
                <a:uFillTx/>
                <a:latin typeface="+mj-lt"/>
                <a:ea typeface="Ebrima"/>
                <a:cs typeface="Ebrima"/>
                <a:hlinkClick r:id="rId2"/>
              </a:rPr>
              <a:t>veuillez consulter la page dédiée aux vaccins contre la COVID-19 inscrits sur l’EUL de l’OMS</a:t>
            </a:r>
            <a:r>
              <a:rPr kumimoji="0" lang="fr" sz="800" b="0" i="0" u="none" strike="noStrike" kern="1200" cap="none" spc="0" normalizeH="0" baseline="0" dirty="0">
                <a:ln>
                  <a:noFill/>
                </a:ln>
                <a:solidFill>
                  <a:prstClr val="black"/>
                </a:solidFill>
                <a:effectLst/>
                <a:uLnTx/>
                <a:uFillTx/>
                <a:latin typeface="+mj-lt"/>
                <a:ea typeface="Ebrima"/>
                <a:cs typeface="Ebrima"/>
              </a:rPr>
              <a:t> et </a:t>
            </a:r>
            <a:r>
              <a:rPr kumimoji="0" lang="fr" sz="800" b="0" i="0" u="none" strike="noStrike" kern="1200" cap="none" spc="0" normalizeH="0" baseline="0" dirty="0">
                <a:ln>
                  <a:noFill/>
                </a:ln>
                <a:solidFill>
                  <a:prstClr val="black"/>
                </a:solidFill>
                <a:effectLst/>
                <a:uLnTx/>
                <a:uFillTx/>
                <a:latin typeface="+mj-lt"/>
                <a:ea typeface="Ebrima"/>
                <a:cs typeface="Ebrima"/>
                <a:hlinkClick r:id="rId3"/>
              </a:rPr>
              <a:t>les documents explicatifs des vaccins de l’OMS</a:t>
            </a:r>
            <a:r>
              <a:rPr kumimoji="0" lang="fr" sz="800" b="0" i="0" u="none" strike="noStrike" kern="1200" cap="none" spc="0" normalizeH="0" baseline="0" dirty="0">
                <a:ln>
                  <a:noFill/>
                </a:ln>
                <a:solidFill>
                  <a:prstClr val="black"/>
                </a:solidFill>
                <a:effectLst/>
                <a:uLnTx/>
                <a:uFillTx/>
                <a:latin typeface="+mj-lt"/>
                <a:ea typeface="Ebrima"/>
                <a:cs typeface="Ebrima"/>
              </a:rPr>
              <a:t> sans oublier les </a:t>
            </a:r>
            <a:r>
              <a:rPr kumimoji="0" lang="fr" sz="800" b="0" i="0" u="none" strike="noStrike" kern="1200" cap="none" spc="0" normalizeH="0" baseline="0" dirty="0">
                <a:ln>
                  <a:noFill/>
                </a:ln>
                <a:solidFill>
                  <a:prstClr val="black"/>
                </a:solidFill>
                <a:effectLst/>
                <a:uLnTx/>
                <a:uFillTx/>
                <a:latin typeface="+mj-lt"/>
                <a:ea typeface="Ebrima"/>
                <a:cs typeface="Ebrima"/>
                <a:hlinkClick r:id="rId4"/>
              </a:rPr>
              <a:t>recommandations provisoires du SAGE de l’OMS</a:t>
            </a:r>
            <a:r>
              <a:rPr kumimoji="0" lang="fr" sz="800" b="0" i="0" u="none" strike="noStrike" kern="1200" cap="none" spc="0" normalizeH="0" baseline="0" dirty="0">
                <a:ln>
                  <a:noFill/>
                </a:ln>
                <a:solidFill>
                  <a:prstClr val="black"/>
                </a:solidFill>
                <a:effectLst/>
                <a:uLnTx/>
                <a:uFillTx/>
                <a:latin typeface="+mj-lt"/>
                <a:ea typeface="Ebrima"/>
                <a:cs typeface="Ebrima"/>
              </a:rPr>
              <a:t>. </a:t>
            </a:r>
            <a:r>
              <a:rPr kumimoji="0" lang="fr" sz="800" b="0" i="0" u="none" strike="noStrike" kern="1200" cap="none" spc="0" normalizeH="0" baseline="0" dirty="0">
                <a:ln>
                  <a:noFill/>
                </a:ln>
                <a:solidFill>
                  <a:srgbClr val="FF0000"/>
                </a:solidFill>
                <a:effectLst/>
                <a:uLnTx/>
                <a:uFillTx/>
                <a:latin typeface="+mj-lt"/>
                <a:ea typeface="+mn-ea"/>
                <a:cs typeface="+mn-cs"/>
              </a:rPr>
              <a:t>1. Les résultats sur l’innocuité des vaccins ne sont pas comparables d’un produit vaccinal à l’autre en raison des différentes définitions de cas des critères d’évaluation, et aussi parce que les études ont été menées à différentes périodes où différents variants étaient en circulation. </a:t>
            </a:r>
            <a:r>
              <a:rPr kumimoji="0" lang="fr" sz="800" b="0" i="0" u="none" strike="noStrike" kern="1200" cap="none" spc="0" normalizeH="0" baseline="0" dirty="0">
                <a:ln>
                  <a:noFill/>
                </a:ln>
                <a:solidFill>
                  <a:prstClr val="black"/>
                </a:solidFill>
                <a:effectLst/>
                <a:uLnTx/>
                <a:uFillTx/>
                <a:latin typeface="+mj-lt"/>
                <a:ea typeface="+mn-ea"/>
                <a:cs typeface="+mn-cs"/>
              </a:rPr>
              <a:t>2. Le Covaxin possède un nouvel adjuvant, une molécule de la classe des imidazoquinoléines [agoniste du récepteur de type Toll (TLR) 7/8] (IMDG) adsorbée à l’alun (Algel-IMDG) par opposition à l’alun seul pour le Sinovac et le Sinopharm. Il y a des conséquences, car la recommandation du SAGE de l’OMS pour une dose supplémentaire chez les personnes de plus de 60 ans ne s’applique qu’aux vaccins Sinovac et Sinopharm et non au vaccin Covaxin.  3. SAGE de l’OMS. Recommandations provisoires pour les schémas de vaccination hétérologues contre la COVID-19. 16 décembre 2021. </a:t>
            </a:r>
            <a:r>
              <a:rPr kumimoji="0" lang="fr" sz="800" b="0" i="0" u="none" strike="noStrike" kern="1200" cap="none" spc="0" normalizeH="0" baseline="0" dirty="0">
                <a:ln>
                  <a:noFill/>
                </a:ln>
                <a:solidFill>
                  <a:srgbClr val="FF0000"/>
                </a:solidFill>
                <a:effectLst/>
                <a:uLnTx/>
                <a:uFillTx/>
                <a:latin typeface="+mj-lt"/>
                <a:ea typeface="+mn-ea"/>
                <a:cs typeface="+mn-cs"/>
                <a:hlinkClick r:id="rId5"/>
              </a:rPr>
              <a:t>https://www.who.int/publications/i/item/WHO-2019-nCoV-vaccines-SAGE-recommendation-heterologous-schedules</a:t>
            </a:r>
            <a:r>
              <a:rPr kumimoji="0" lang="fr" sz="800" b="0" i="0" u="none" strike="noStrike" kern="1200" cap="none" spc="0" normalizeH="0" baseline="0" dirty="0">
                <a:ln>
                  <a:noFill/>
                </a:ln>
                <a:solidFill>
                  <a:srgbClr val="FF0000"/>
                </a:solidFill>
                <a:effectLst/>
                <a:uLnTx/>
                <a:uFillTx/>
                <a:latin typeface="+mj-lt"/>
                <a:ea typeface="+mn-ea"/>
                <a:cs typeface="+mn-cs"/>
              </a:rPr>
              <a:t>  4. .</a:t>
            </a:r>
            <a:r>
              <a:rPr kumimoji="0" lang="fr" sz="800" b="0" i="0" u="none" strike="noStrike" kern="1200" cap="none" spc="0" normalizeH="0" baseline="0" dirty="0">
                <a:ln>
                  <a:noFill/>
                </a:ln>
                <a:solidFill>
                  <a:srgbClr val="FF0000"/>
                </a:solidFill>
                <a:effectLst/>
                <a:uLnTx/>
                <a:uFillTx/>
                <a:latin typeface="+mj-lt"/>
                <a:ea typeface="+mn-ea"/>
                <a:cs typeface="+mn-cs"/>
                <a:hlinkClick r:id="rId6"/>
              </a:rPr>
              <a:t>https://www.who.int/publications/i/item/WHO-2019-nCoV-FAQ-Pregnancy-Vaccines-2022.1</a:t>
            </a:r>
            <a:r>
              <a:rPr kumimoji="0" lang="fr" sz="800" b="0" i="0" u="none" strike="noStrike" kern="1200" cap="none" spc="0" normalizeH="0" baseline="0" dirty="0">
                <a:ln>
                  <a:noFill/>
                </a:ln>
                <a:solidFill>
                  <a:srgbClr val="FF0000"/>
                </a:solidFill>
                <a:effectLst/>
                <a:uLnTx/>
                <a:uFillTx/>
                <a:latin typeface="+mj-lt"/>
                <a:ea typeface="+mn-ea"/>
                <a:cs typeface="+mn-cs"/>
              </a:rPr>
              <a:t> </a:t>
            </a:r>
            <a:r>
              <a:rPr kumimoji="0" lang="fr" sz="800" b="0" i="0" u="none" strike="noStrike" kern="1200" cap="none" spc="0" normalizeH="0" baseline="0" dirty="0">
                <a:ln>
                  <a:noFill/>
                </a:ln>
                <a:solidFill>
                  <a:prstClr val="black"/>
                </a:solidFill>
                <a:effectLst/>
                <a:uLnTx/>
                <a:uFillTx/>
                <a:latin typeface="+mj-lt"/>
                <a:ea typeface="+mn-ea"/>
                <a:cs typeface="+mn-cs"/>
              </a:rPr>
              <a:t>5. En raison des expériences réduites avec l’adjuvant MatrixMTM du vaccin Novavax NVX-Co2373 pendant la grossesse, l’évaluation du rapport avantage/risque de ce vaccin inclut de déterminer si un autre vaccin contre la COVID-19 inscrit sur l’EUL de l’OMS avec un dossier de sécurité plus établi pendant la grossesse est disponible localement. ICP = personnes immunodéprimées ; m = mois. </a:t>
            </a:r>
            <a:endParaRPr kumimoji="0" lang="fr" sz="700" b="0" i="0" u="none" strike="noStrike" kern="1200" cap="none" spc="0" normalizeH="0" baseline="0" noProof="0" dirty="0">
              <a:ln>
                <a:noFill/>
              </a:ln>
              <a:solidFill>
                <a:srgbClr val="FF0000"/>
              </a:solidFill>
              <a:effectLst/>
              <a:uLnTx/>
              <a:uFillTx/>
              <a:latin typeface="+mj-lt"/>
              <a:ea typeface="+mn-ea"/>
              <a:cs typeface="Calibri" panose="020F0502020204030204" pitchFamily="34" charset="0"/>
            </a:endParaRPr>
          </a:p>
        </p:txBody>
      </p:sp>
    </p:spTree>
    <p:extLst>
      <p:ext uri="{BB962C8B-B14F-4D97-AF65-F5344CB8AC3E}">
        <p14:creationId xmlns:p14="http://schemas.microsoft.com/office/powerpoint/2010/main" val="2029540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CA097A59-7CEB-4317-86A0-6872FB174C39}"/>
              </a:ext>
            </a:extLst>
          </p:cNvPr>
          <p:cNvSpPr>
            <a:spLocks noGrp="1"/>
          </p:cNvSpPr>
          <p:nvPr>
            <p:ph idx="1"/>
          </p:nvPr>
        </p:nvSpPr>
        <p:spPr>
          <a:xfrm>
            <a:off x="474363" y="1627385"/>
            <a:ext cx="11232001" cy="4237200"/>
          </a:xfrm>
        </p:spPr>
        <p:txBody>
          <a:bodyPr/>
          <a:lstStyle/>
          <a:p>
            <a:pPr marL="285750" indent="-285750" algn="l" rtl="0">
              <a:buFont typeface="Arial" panose="020B0604020202020204" pitchFamily="34" charset="0"/>
              <a:buChar char="•"/>
            </a:pPr>
            <a:r>
              <a:rPr lang="fr" sz="1800" b="0" i="0" u="none" baseline="0" dirty="0">
                <a:latin typeface="Ebrima" panose="02000000000000000000" pitchFamily="2" charset="0"/>
                <a:ea typeface="Ebrima" panose="02000000000000000000" pitchFamily="2" charset="0"/>
                <a:cs typeface="Ebrima" panose="02000000000000000000" pitchFamily="2" charset="0"/>
              </a:rPr>
              <a:t>Bien que ce vaccin ait été inscrit sur l’EUL pour une </a:t>
            </a:r>
            <a:r>
              <a:rPr lang="fr" sz="1800" b="1" i="0" u="none" baseline="0" dirty="0">
                <a:latin typeface="Ebrima" panose="02000000000000000000" pitchFamily="2" charset="0"/>
                <a:ea typeface="Ebrima" panose="02000000000000000000" pitchFamily="2" charset="0"/>
                <a:cs typeface="Ebrima" panose="02000000000000000000" pitchFamily="2" charset="0"/>
              </a:rPr>
              <a:t>dose unique </a:t>
            </a:r>
            <a:r>
              <a:rPr lang="fr" sz="1800" b="0" i="0" u="none" baseline="0" dirty="0">
                <a:latin typeface="Ebrima" panose="02000000000000000000" pitchFamily="2" charset="0"/>
                <a:ea typeface="Ebrima" panose="02000000000000000000" pitchFamily="2" charset="0"/>
                <a:cs typeface="Ebrima" panose="02000000000000000000" pitchFamily="2" charset="0"/>
              </a:rPr>
              <a:t>(dose de 0,5 ml administrée par voie intramusculaire dans le muscle deltoïde), les résultats d’un essai de phase 3 impliquant </a:t>
            </a:r>
            <a:r>
              <a:rPr lang="fr" sz="1800" b="1" i="0" u="none" baseline="0" dirty="0">
                <a:latin typeface="Ebrima" panose="02000000000000000000" pitchFamily="2" charset="0"/>
                <a:ea typeface="Ebrima" panose="02000000000000000000" pitchFamily="2" charset="0"/>
                <a:cs typeface="Ebrima" panose="02000000000000000000" pitchFamily="2" charset="0"/>
              </a:rPr>
              <a:t>une série de deux doses</a:t>
            </a:r>
            <a:r>
              <a:rPr lang="fr" sz="1800" b="0" i="0" u="none" baseline="0" dirty="0">
                <a:latin typeface="Ebrima" panose="02000000000000000000" pitchFamily="2" charset="0"/>
                <a:ea typeface="Ebrima" panose="02000000000000000000" pitchFamily="2" charset="0"/>
                <a:cs typeface="Ebrima" panose="02000000000000000000" pitchFamily="2" charset="0"/>
              </a:rPr>
              <a:t>, administrées à 2 mois d’intervalle, ont montré qu’</a:t>
            </a:r>
            <a:r>
              <a:rPr lang="fr" sz="1800" b="1" i="0" u="none" baseline="0" dirty="0">
                <a:latin typeface="Ebrima" panose="02000000000000000000" pitchFamily="2" charset="0"/>
                <a:ea typeface="Ebrima" panose="02000000000000000000" pitchFamily="2" charset="0"/>
                <a:cs typeface="Ebrima" panose="02000000000000000000" pitchFamily="2" charset="0"/>
              </a:rPr>
              <a:t>une série de deux doses offre une meilleure efficacité pour tous les critères cliniques qu’une dose unique. </a:t>
            </a:r>
          </a:p>
          <a:p>
            <a:pPr marL="285750" indent="-285750" algn="l" rtl="0">
              <a:buFont typeface="Arial" panose="020B0604020202020204" pitchFamily="34" charset="0"/>
              <a:buChar char="•"/>
            </a:pPr>
            <a:r>
              <a:rPr lang="fr" sz="1800" b="1" i="0" u="none" baseline="0" dirty="0">
                <a:latin typeface="Ebrima" panose="02000000000000000000" pitchFamily="2" charset="0"/>
                <a:ea typeface="Ebrima" panose="02000000000000000000" pitchFamily="2" charset="0"/>
                <a:cs typeface="Ebrima" panose="02000000000000000000" pitchFamily="2" charset="0"/>
              </a:rPr>
              <a:t>Des données limitées montrent une efficacité vaccinale élevée et continue contre les hospitalisations en présence du variant Omicron. </a:t>
            </a:r>
          </a:p>
          <a:p>
            <a:pPr marL="285750" indent="-285750" algn="l" rtl="0">
              <a:buFont typeface="Arial" panose="020B0604020202020204" pitchFamily="34" charset="0"/>
              <a:buChar char="•"/>
            </a:pPr>
            <a:r>
              <a:rPr lang="fr" sz="1800" b="1" i="0" u="none" baseline="0" dirty="0">
                <a:latin typeface="Ebrima" panose="02000000000000000000" pitchFamily="2" charset="0"/>
                <a:ea typeface="Ebrima" panose="02000000000000000000" pitchFamily="2" charset="0"/>
                <a:cs typeface="Ebrima" panose="02000000000000000000" pitchFamily="2" charset="0"/>
              </a:rPr>
              <a:t>Les pays peuvent choisir d’utiliser l’Ad26.COV2.S sous forme de calendrier avec une dose unique ou une série de deux doses en tenant compte de facteurs </a:t>
            </a:r>
            <a:r>
              <a:rPr lang="fr" sz="1800" b="0" i="0" u="none" baseline="0" dirty="0">
                <a:latin typeface="Ebrima" panose="02000000000000000000" pitchFamily="2" charset="0"/>
                <a:ea typeface="Ebrima" panose="02000000000000000000" pitchFamily="2" charset="0"/>
                <a:cs typeface="Ebrima" panose="02000000000000000000" pitchFamily="2" charset="0"/>
              </a:rPr>
              <a:t>tels que la disponibilité et l’accès à l’approvisionnement, les populations difficiles d’accès et la mise en œuvre programmatique de la feuille de route de hiérarchisation de l’OMS. </a:t>
            </a:r>
          </a:p>
          <a:p>
            <a:pPr marL="285750" indent="-285750" algn="l" rtl="0">
              <a:buFont typeface="Arial" panose="020B0604020202020204" pitchFamily="34" charset="0"/>
              <a:buChar char="•"/>
            </a:pPr>
            <a:r>
              <a:rPr lang="fr" sz="1800" b="1" i="0" u="none" baseline="0" dirty="0">
                <a:latin typeface="Ebrima" panose="02000000000000000000" pitchFamily="2" charset="0"/>
                <a:ea typeface="Ebrima" panose="02000000000000000000" pitchFamily="2" charset="0"/>
                <a:cs typeface="Ebrima" panose="02000000000000000000" pitchFamily="2" charset="0"/>
              </a:rPr>
              <a:t>L’OMS met en avant les avantages de la série de deux doses </a:t>
            </a:r>
            <a:r>
              <a:rPr lang="fr" sz="1800" b="0" i="0" u="none" baseline="0" dirty="0">
                <a:latin typeface="Ebrima" panose="02000000000000000000" pitchFamily="2" charset="0"/>
                <a:ea typeface="Ebrima" panose="02000000000000000000" pitchFamily="2" charset="0"/>
                <a:cs typeface="Ebrima" panose="02000000000000000000" pitchFamily="2" charset="0"/>
              </a:rPr>
              <a:t>et recommande un </a:t>
            </a:r>
            <a:r>
              <a:rPr lang="fr" sz="1800" b="1" i="0" u="none" baseline="0" dirty="0">
                <a:latin typeface="Ebrima" panose="02000000000000000000" pitchFamily="2" charset="0"/>
                <a:ea typeface="Ebrima" panose="02000000000000000000" pitchFamily="2" charset="0"/>
                <a:cs typeface="Ebrima" panose="02000000000000000000" pitchFamily="2" charset="0"/>
              </a:rPr>
              <a:t>intervalle interdoses de 2 à 6 mois,</a:t>
            </a:r>
            <a:r>
              <a:rPr lang="fr" sz="1800" b="0" i="0" u="none" baseline="0" dirty="0">
                <a:latin typeface="Ebrima" panose="02000000000000000000" pitchFamily="2" charset="0"/>
                <a:ea typeface="Ebrima" panose="02000000000000000000" pitchFamily="2" charset="0"/>
                <a:cs typeface="Ebrima" panose="02000000000000000000" pitchFamily="2" charset="0"/>
              </a:rPr>
              <a:t> selon la situation épidémiologique et les besoins de certaines sous-populations.</a:t>
            </a:r>
            <a:endParaRPr lang="fr" sz="1800" dirty="0">
              <a:latin typeface="Ebrima" panose="02000000000000000000" pitchFamily="2" charset="0"/>
              <a:ea typeface="Ebrima" panose="02000000000000000000" pitchFamily="2" charset="0"/>
              <a:cs typeface="Ebrima" panose="02000000000000000000" pitchFamily="2" charset="0"/>
            </a:endParaRPr>
          </a:p>
          <a:p>
            <a:endParaRPr lang="fr" dirty="0"/>
          </a:p>
        </p:txBody>
      </p:sp>
      <p:sp>
        <p:nvSpPr>
          <p:cNvPr id="5" name="Marcador de número de diapositiva 4">
            <a:extLst>
              <a:ext uri="{FF2B5EF4-FFF2-40B4-BE49-F238E27FC236}">
                <a16:creationId xmlns:a16="http://schemas.microsoft.com/office/drawing/2014/main" id="{A351652A-4CD8-42FF-99ED-1C2EFA192C23}"/>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sz="800" b="0" i="0" u="none" strike="noStrike" kern="1200" cap="none" spc="0" normalizeH="0" baseline="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6" name="Marcador de texto 5">
            <a:extLst>
              <a:ext uri="{FF2B5EF4-FFF2-40B4-BE49-F238E27FC236}">
                <a16:creationId xmlns:a16="http://schemas.microsoft.com/office/drawing/2014/main" id="{7C0A1656-7DA5-46ED-A48F-FB62EED3045C}"/>
              </a:ext>
            </a:extLst>
          </p:cNvPr>
          <p:cNvSpPr>
            <a:spLocks noGrp="1"/>
          </p:cNvSpPr>
          <p:nvPr>
            <p:ph type="body" sz="quarter" idx="21"/>
          </p:nvPr>
        </p:nvSpPr>
        <p:spPr/>
        <p:txBody>
          <a:bodyPr/>
          <a:lstStyle/>
          <a:p>
            <a:pPr algn="l" rtl="0"/>
            <a:r>
              <a:rPr lang="fr" b="0" i="0" u="none" baseline="0">
                <a:latin typeface="Ebrima" panose="02000000000000000000" pitchFamily="2" charset="0"/>
                <a:ea typeface="Ebrima" panose="02000000000000000000" pitchFamily="2" charset="0"/>
                <a:cs typeface="Ebrima" panose="02000000000000000000" pitchFamily="2" charset="0"/>
              </a:rPr>
              <a:t>SAGE de l’OMS. 9 décembre 2021 : </a:t>
            </a:r>
            <a:r>
              <a:rPr lang="fr" b="0" i="0" u="none" baseline="0">
                <a:latin typeface="Ebrima" panose="02000000000000000000" pitchFamily="2" charset="0"/>
                <a:ea typeface="Ebrima" panose="02000000000000000000" pitchFamily="2" charset="0"/>
                <a:cs typeface="Ebrima" panose="02000000000000000000" pitchFamily="2" charset="0"/>
                <a:hlinkClick r:id="rId3"/>
              </a:rPr>
              <a:t>https://www.who.int/publications/i/item/WHO-2019-nCoV-vaccines-SAGE-recommendation-Ad26.COV2.S-2021.1</a:t>
            </a:r>
            <a:r>
              <a:rPr lang="fr" b="0" i="0" u="none" baseline="0">
                <a:latin typeface="Ebrima" panose="02000000000000000000" pitchFamily="2" charset="0"/>
                <a:ea typeface="Ebrima" panose="02000000000000000000" pitchFamily="2" charset="0"/>
                <a:cs typeface="Ebrima" panose="02000000000000000000" pitchFamily="2" charset="0"/>
              </a:rPr>
              <a:t> </a:t>
            </a:r>
          </a:p>
        </p:txBody>
      </p:sp>
      <p:sp>
        <p:nvSpPr>
          <p:cNvPr id="7" name="Título 6">
            <a:extLst>
              <a:ext uri="{FF2B5EF4-FFF2-40B4-BE49-F238E27FC236}">
                <a16:creationId xmlns:a16="http://schemas.microsoft.com/office/drawing/2014/main" id="{E250CF92-A0C4-4701-BEF2-05DF0E47979F}"/>
              </a:ext>
            </a:extLst>
          </p:cNvPr>
          <p:cNvSpPr>
            <a:spLocks noGrp="1"/>
          </p:cNvSpPr>
          <p:nvPr>
            <p:ph type="title"/>
          </p:nvPr>
        </p:nvSpPr>
        <p:spPr>
          <a:xfrm>
            <a:off x="912618" y="288924"/>
            <a:ext cx="8160000" cy="720000"/>
          </a:xfrm>
        </p:spPr>
        <p:txBody>
          <a:bodyPr/>
          <a:lstStyle/>
          <a:p>
            <a:pPr algn="l" rtl="0"/>
            <a:r>
              <a:rPr lang="fr" sz="2400" b="1" i="0" u="none" baseline="0" dirty="0"/>
              <a:t>Nombre de doses de primovaccination du vaccin Ad26.COV 2-S (Janssen) contre la COVID-19</a:t>
            </a:r>
          </a:p>
        </p:txBody>
      </p:sp>
      <p:sp>
        <p:nvSpPr>
          <p:cNvPr id="8" name="Elipse 7">
            <a:extLst>
              <a:ext uri="{FF2B5EF4-FFF2-40B4-BE49-F238E27FC236}">
                <a16:creationId xmlns:a16="http://schemas.microsoft.com/office/drawing/2014/main" id="{1AA12183-FDCD-4492-B775-8EA4DE625E6F}"/>
              </a:ext>
            </a:extLst>
          </p:cNvPr>
          <p:cNvSpPr/>
          <p:nvPr/>
        </p:nvSpPr>
        <p:spPr>
          <a:xfrm>
            <a:off x="324287" y="355770"/>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800" b="0" i="0" u="none" strike="noStrike" kern="1200" cap="none" spc="0" normalizeH="0" baseline="0">
                <a:ln>
                  <a:noFill/>
                </a:ln>
                <a:solidFill>
                  <a:prstClr val="white"/>
                </a:solidFill>
                <a:effectLst/>
                <a:uLnTx/>
                <a:uFillTx/>
                <a:latin typeface="Arial"/>
                <a:ea typeface="+mn-ea"/>
                <a:cs typeface="+mn-cs"/>
              </a:rPr>
              <a:t>E</a:t>
            </a:r>
            <a:endParaRPr kumimoji="0" lang="fr"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84966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A7E8C64-2D9A-4AB4-B8F5-634AFD1762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sz="800" b="0" i="0" u="none" strike="noStrike" kern="1200" cap="none" spc="0" normalizeH="0" baseline="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5" name="Título 4">
            <a:extLst>
              <a:ext uri="{FF2B5EF4-FFF2-40B4-BE49-F238E27FC236}">
                <a16:creationId xmlns:a16="http://schemas.microsoft.com/office/drawing/2014/main" id="{53273D45-376A-49F9-8E1C-C32A26790096}"/>
              </a:ext>
            </a:extLst>
          </p:cNvPr>
          <p:cNvSpPr>
            <a:spLocks noGrp="1"/>
          </p:cNvSpPr>
          <p:nvPr>
            <p:ph type="title"/>
          </p:nvPr>
        </p:nvSpPr>
        <p:spPr>
          <a:xfrm>
            <a:off x="618791" y="238146"/>
            <a:ext cx="9810514" cy="410783"/>
          </a:xfrm>
        </p:spPr>
        <p:txBody>
          <a:bodyPr/>
          <a:lstStyle/>
          <a:p>
            <a:pPr algn="l" rtl="0"/>
            <a:r>
              <a:rPr lang="fr" sz="2000" b="1" i="0" u="none" baseline="0" dirty="0"/>
              <a:t>Résumé des principaux attributs de la chaîne du froid et du stockage par vaccin contre la COVID-19 </a:t>
            </a:r>
            <a:endParaRPr lang="fr" sz="2000" dirty="0">
              <a:ea typeface="Ebrima"/>
              <a:cs typeface="Ebrima"/>
            </a:endParaRPr>
          </a:p>
        </p:txBody>
      </p:sp>
      <p:graphicFrame>
        <p:nvGraphicFramePr>
          <p:cNvPr id="9" name="Table 9">
            <a:extLst>
              <a:ext uri="{FF2B5EF4-FFF2-40B4-BE49-F238E27FC236}">
                <a16:creationId xmlns:a16="http://schemas.microsoft.com/office/drawing/2014/main" id="{3452770C-CF29-41EE-8A92-6C482676C928}"/>
              </a:ext>
            </a:extLst>
          </p:cNvPr>
          <p:cNvGraphicFramePr>
            <a:graphicFrameLocks noGrp="1"/>
          </p:cNvGraphicFramePr>
          <p:nvPr>
            <p:ph idx="1"/>
            <p:extLst>
              <p:ext uri="{D42A27DB-BD31-4B8C-83A1-F6EECF244321}">
                <p14:modId xmlns:p14="http://schemas.microsoft.com/office/powerpoint/2010/main" val="2541425837"/>
              </p:ext>
            </p:extLst>
          </p:nvPr>
        </p:nvGraphicFramePr>
        <p:xfrm>
          <a:off x="186982" y="648929"/>
          <a:ext cx="11519384" cy="5898748"/>
        </p:xfrm>
        <a:graphic>
          <a:graphicData uri="http://schemas.openxmlformats.org/drawingml/2006/table">
            <a:tbl>
              <a:tblPr firstRow="1" bandRow="1">
                <a:tableStyleId>{5C22544A-7EE6-4342-B048-85BDC9FD1C3A}</a:tableStyleId>
              </a:tblPr>
              <a:tblGrid>
                <a:gridCol w="1080499">
                  <a:extLst>
                    <a:ext uri="{9D8B030D-6E8A-4147-A177-3AD203B41FA5}">
                      <a16:colId xmlns:a16="http://schemas.microsoft.com/office/drawing/2014/main" val="1959081950"/>
                    </a:ext>
                  </a:extLst>
                </a:gridCol>
                <a:gridCol w="1043888">
                  <a:extLst>
                    <a:ext uri="{9D8B030D-6E8A-4147-A177-3AD203B41FA5}">
                      <a16:colId xmlns:a16="http://schemas.microsoft.com/office/drawing/2014/main" val="994421691"/>
                    </a:ext>
                  </a:extLst>
                </a:gridCol>
                <a:gridCol w="1056474">
                  <a:extLst>
                    <a:ext uri="{9D8B030D-6E8A-4147-A177-3AD203B41FA5}">
                      <a16:colId xmlns:a16="http://schemas.microsoft.com/office/drawing/2014/main" val="3963525572"/>
                    </a:ext>
                  </a:extLst>
                </a:gridCol>
                <a:gridCol w="1031304">
                  <a:extLst>
                    <a:ext uri="{9D8B030D-6E8A-4147-A177-3AD203B41FA5}">
                      <a16:colId xmlns:a16="http://schemas.microsoft.com/office/drawing/2014/main" val="3353488403"/>
                    </a:ext>
                  </a:extLst>
                </a:gridCol>
                <a:gridCol w="1043888">
                  <a:extLst>
                    <a:ext uri="{9D8B030D-6E8A-4147-A177-3AD203B41FA5}">
                      <a16:colId xmlns:a16="http://schemas.microsoft.com/office/drawing/2014/main" val="1428282818"/>
                    </a:ext>
                  </a:extLst>
                </a:gridCol>
                <a:gridCol w="951485">
                  <a:extLst>
                    <a:ext uri="{9D8B030D-6E8A-4147-A177-3AD203B41FA5}">
                      <a16:colId xmlns:a16="http://schemas.microsoft.com/office/drawing/2014/main" val="404765307"/>
                    </a:ext>
                  </a:extLst>
                </a:gridCol>
                <a:gridCol w="1136294">
                  <a:extLst>
                    <a:ext uri="{9D8B030D-6E8A-4147-A177-3AD203B41FA5}">
                      <a16:colId xmlns:a16="http://schemas.microsoft.com/office/drawing/2014/main" val="3203103510"/>
                    </a:ext>
                  </a:extLst>
                </a:gridCol>
                <a:gridCol w="1043888">
                  <a:extLst>
                    <a:ext uri="{9D8B030D-6E8A-4147-A177-3AD203B41FA5}">
                      <a16:colId xmlns:a16="http://schemas.microsoft.com/office/drawing/2014/main" val="2321612713"/>
                    </a:ext>
                  </a:extLst>
                </a:gridCol>
                <a:gridCol w="1043888">
                  <a:extLst>
                    <a:ext uri="{9D8B030D-6E8A-4147-A177-3AD203B41FA5}">
                      <a16:colId xmlns:a16="http://schemas.microsoft.com/office/drawing/2014/main" val="727335822"/>
                    </a:ext>
                  </a:extLst>
                </a:gridCol>
                <a:gridCol w="1043888">
                  <a:extLst>
                    <a:ext uri="{9D8B030D-6E8A-4147-A177-3AD203B41FA5}">
                      <a16:colId xmlns:a16="http://schemas.microsoft.com/office/drawing/2014/main" val="2090593653"/>
                    </a:ext>
                  </a:extLst>
                </a:gridCol>
                <a:gridCol w="1043888">
                  <a:extLst>
                    <a:ext uri="{9D8B030D-6E8A-4147-A177-3AD203B41FA5}">
                      <a16:colId xmlns:a16="http://schemas.microsoft.com/office/drawing/2014/main" val="2478736065"/>
                    </a:ext>
                  </a:extLst>
                </a:gridCol>
              </a:tblGrid>
              <a:tr h="204019">
                <a:tc rowSpan="2">
                  <a:txBody>
                    <a:bodyPr/>
                    <a:lstStyle/>
                    <a:p>
                      <a:endParaRPr lang="fr" sz="700" dirty="0">
                        <a:latin typeface="Arial Narrow" panose="020B0606020202030204" pitchFamily="34" charset="0"/>
                      </a:endParaRPr>
                    </a:p>
                  </a:txBody>
                  <a:tcP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800" b="1" i="0" u="none" baseline="0">
                          <a:solidFill>
                            <a:schemeClr val="tx1"/>
                          </a:solidFill>
                          <a:latin typeface="Arial Narrow" panose="020B0606020202030204" pitchFamily="34" charset="0"/>
                        </a:rPr>
                        <a:t>COMIRNATY </a:t>
                      </a:r>
                      <a:r>
                        <a:rPr lang="fr" sz="800" b="1" i="0" u="none" kern="1200" baseline="30000">
                          <a:solidFill>
                            <a:schemeClr val="dk1"/>
                          </a:solidFill>
                          <a:effectLst/>
                          <a:latin typeface="Arial Narrow" panose="020B0606020202030204" pitchFamily="34" charset="0"/>
                          <a:ea typeface="+mn-ea"/>
                          <a:cs typeface="+mn-cs"/>
                        </a:rPr>
                        <a:t>®</a:t>
                      </a:r>
                      <a:r>
                        <a:rPr lang="fr" sz="800" b="1" i="0" u="none" baseline="0">
                          <a:solidFill>
                            <a:schemeClr val="tx1"/>
                          </a:solidFill>
                          <a:latin typeface="Arial Narrow" panose="020B0606020202030204" pitchFamily="34" charset="0"/>
                        </a:rPr>
                        <a:t> (</a:t>
                      </a:r>
                      <a:r>
                        <a:rPr lang="fr" sz="800" b="1" i="0" u="none" kern="1200" baseline="0">
                          <a:solidFill>
                            <a:schemeClr val="tx1"/>
                          </a:solidFill>
                          <a:latin typeface="Arial Narrow" panose="020B0606020202030204" pitchFamily="34" charset="0"/>
                          <a:ea typeface="+mn-ea"/>
                          <a:cs typeface="+mn-cs"/>
                        </a:rPr>
                        <a:t>Pfizer BioNTech)</a:t>
                      </a:r>
                      <a:endParaRPr lang="fr" sz="800" b="1" i="0" kern="1200" noProof="0">
                        <a:solidFill>
                          <a:schemeClr val="tx1"/>
                        </a:solidFill>
                        <a:latin typeface="Arial Narrow" panose="020B0606020202030204" pitchFamily="34" charset="0"/>
                        <a:ea typeface="+mn-ea"/>
                        <a:cs typeface="+mn-cs"/>
                      </a:endParaRPr>
                    </a:p>
                  </a:txBody>
                  <a:tcPr>
                    <a:solidFill>
                      <a:srgbClr val="FFCC66"/>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1" i="1" u="none" baseline="0">
                          <a:solidFill>
                            <a:schemeClr val="tx1"/>
                          </a:solidFill>
                          <a:latin typeface="+mj-lt"/>
                        </a:rPr>
                        <a:t>COMIRNATY </a:t>
                      </a:r>
                      <a:r>
                        <a:rPr lang="fr" sz="1000" b="1" i="0" u="none" kern="1200" baseline="30000">
                          <a:solidFill>
                            <a:schemeClr val="dk1"/>
                          </a:solidFill>
                          <a:effectLst/>
                          <a:latin typeface="+mj-lt"/>
                          <a:ea typeface="+mn-ea"/>
                          <a:cs typeface="+mn-cs"/>
                        </a:rPr>
                        <a:t>®</a:t>
                      </a:r>
                      <a:r>
                        <a:rPr lang="fr" sz="1000" b="1" i="0" u="none" baseline="0">
                          <a:solidFill>
                            <a:schemeClr val="tx1"/>
                          </a:solidFill>
                          <a:latin typeface="+mj-lt"/>
                        </a:rPr>
                        <a:t> (</a:t>
                      </a:r>
                      <a:r>
                        <a:rPr lang="fr" sz="1000" b="1" i="0" u="none" kern="1200" baseline="0">
                          <a:solidFill>
                            <a:schemeClr val="tx1"/>
                          </a:solidFill>
                          <a:latin typeface="+mj-lt"/>
                          <a:ea typeface="+mn-ea"/>
                          <a:cs typeface="+mn-cs"/>
                        </a:rPr>
                        <a:t>Pfizer BioNTech)</a:t>
                      </a:r>
                      <a:endParaRPr lang="fr" sz="1000" b="1" kern="1200" noProof="0">
                        <a:solidFill>
                          <a:schemeClr val="tx1"/>
                        </a:solidFill>
                        <a:latin typeface="+mj-lt"/>
                        <a:ea typeface="+mn-ea"/>
                        <a:cs typeface="+mn-cs"/>
                      </a:endParaRPr>
                    </a:p>
                  </a:txBody>
                  <a:tcPr>
                    <a:solidFill>
                      <a:srgbClr val="FFCC66"/>
                    </a:solidFill>
                  </a:tcPr>
                </a:tc>
                <a:tc hMerge="1">
                  <a:txBody>
                    <a:bodyPr/>
                    <a:lstStyle/>
                    <a:p>
                      <a:endParaRPr lang="fr"/>
                    </a:p>
                  </a:txBody>
                  <a:tcPr/>
                </a:tc>
                <a:tc rowSpan="2">
                  <a:txBody>
                    <a:bodyPr/>
                    <a:lstStyle/>
                    <a:p>
                      <a:pPr marL="0" marR="0" lvl="0" indent="0" algn="ctr" rtl="0">
                        <a:lnSpc>
                          <a:spcPct val="100000"/>
                        </a:lnSpc>
                        <a:spcBef>
                          <a:spcPts val="0"/>
                        </a:spcBef>
                        <a:spcAft>
                          <a:spcPts val="0"/>
                        </a:spcAft>
                        <a:buClrTx/>
                        <a:buSzTx/>
                        <a:buFontTx/>
                        <a:buNone/>
                      </a:pPr>
                      <a:r>
                        <a:rPr lang="fr" sz="700" b="1" i="0" u="none" baseline="0">
                          <a:solidFill>
                            <a:schemeClr val="tx1"/>
                          </a:solidFill>
                          <a:latin typeface="Arial Narrow" panose="020B0606020202030204" pitchFamily="34" charset="0"/>
                        </a:rPr>
                        <a:t>SPIKEVAX </a:t>
                      </a:r>
                      <a:r>
                        <a:rPr lang="fr" sz="700" b="1" i="0" u="none" kern="1200" baseline="30000">
                          <a:solidFill>
                            <a:schemeClr val="dk1"/>
                          </a:solidFill>
                          <a:effectLst/>
                          <a:latin typeface="Arial Narrow" panose="020B0606020202030204" pitchFamily="34" charset="0"/>
                          <a:ea typeface="+mn-ea"/>
                          <a:cs typeface="+mn-cs"/>
                        </a:rPr>
                        <a:t>®</a:t>
                      </a:r>
                      <a:r>
                        <a:rPr lang="fr" sz="700" b="1" i="0" u="none" baseline="0">
                          <a:solidFill>
                            <a:schemeClr val="tx1"/>
                          </a:solidFill>
                          <a:latin typeface="Arial Narrow" panose="020B0606020202030204" pitchFamily="34" charset="0"/>
                        </a:rPr>
                        <a:t> (Moderna)</a:t>
                      </a:r>
                      <a:endParaRPr lang="fr" sz="700" b="1" i="0" noProof="0">
                        <a:solidFill>
                          <a:schemeClr val="tx1"/>
                        </a:solidFill>
                        <a:latin typeface="Arial Narrow" panose="020B0606020202030204" pitchFamily="34" charset="0"/>
                      </a:endParaRPr>
                    </a:p>
                  </a:txBody>
                  <a:tcPr>
                    <a:solidFill>
                      <a:srgbClr val="FFCC66"/>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700" b="1" i="0" u="none" kern="1200" baseline="0">
                          <a:solidFill>
                            <a:schemeClr val="tx1"/>
                          </a:solidFill>
                          <a:latin typeface="Arial Narrow" panose="020B0606020202030204" pitchFamily="34" charset="0"/>
                          <a:ea typeface="+mn-ea"/>
                          <a:cs typeface="+mn-cs"/>
                        </a:rPr>
                        <a:t>COVISHIELD ® (Serum Institute of India)</a:t>
                      </a:r>
                    </a:p>
                    <a:p>
                      <a:pPr marL="0" marR="0" lvl="0" indent="0" algn="ctr" defTabSz="914400" rtl="0" eaLnBrk="1" fontAlgn="auto" latinLnBrk="0" hangingPunct="1">
                        <a:lnSpc>
                          <a:spcPct val="100000"/>
                        </a:lnSpc>
                        <a:spcBef>
                          <a:spcPts val="0"/>
                        </a:spcBef>
                        <a:spcAft>
                          <a:spcPts val="0"/>
                        </a:spcAft>
                        <a:buClrTx/>
                        <a:buSzTx/>
                        <a:buFontTx/>
                        <a:buNone/>
                        <a:tabLst/>
                        <a:defRPr/>
                      </a:pPr>
                      <a:r>
                        <a:rPr lang="fr" sz="700" b="1" i="0" u="none" kern="1200" baseline="0">
                          <a:solidFill>
                            <a:schemeClr val="tx1"/>
                          </a:solidFill>
                          <a:latin typeface="Arial Narrow" panose="020B0606020202030204" pitchFamily="34" charset="0"/>
                          <a:ea typeface="+mn-ea"/>
                          <a:cs typeface="+mn-cs"/>
                        </a:rPr>
                        <a:t>VAXZEVRIA ® (AstraZeneca)</a:t>
                      </a:r>
                    </a:p>
                    <a:p>
                      <a:pPr marL="0" marR="0" lvl="0" indent="0" algn="ctr" defTabSz="914400" rtl="0" eaLnBrk="1" fontAlgn="auto" latinLnBrk="0" hangingPunct="1">
                        <a:lnSpc>
                          <a:spcPct val="100000"/>
                        </a:lnSpc>
                        <a:spcBef>
                          <a:spcPts val="0"/>
                        </a:spcBef>
                        <a:spcAft>
                          <a:spcPts val="0"/>
                        </a:spcAft>
                        <a:buClrTx/>
                        <a:buSzTx/>
                        <a:buFontTx/>
                        <a:buNone/>
                        <a:tabLst/>
                        <a:defRPr/>
                      </a:pPr>
                      <a:r>
                        <a:rPr lang="fr" sz="700" b="1" i="0" u="none" kern="1200" baseline="0">
                          <a:solidFill>
                            <a:schemeClr val="tx1"/>
                          </a:solidFill>
                          <a:latin typeface="Arial Narrow" panose="020B0606020202030204" pitchFamily="34" charset="0"/>
                          <a:ea typeface="+mn-ea"/>
                          <a:cs typeface="+mn-cs"/>
                        </a:rPr>
                        <a:t>ChAdOx1-S</a:t>
                      </a:r>
                    </a:p>
                  </a:txBody>
                  <a:tcPr>
                    <a:solidFill>
                      <a:srgbClr val="FFCCC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700" b="1" i="0" u="none" kern="1200" baseline="0">
                          <a:solidFill>
                            <a:schemeClr val="tx1"/>
                          </a:solidFill>
                          <a:latin typeface="Arial Narrow" panose="020B0606020202030204" pitchFamily="34" charset="0"/>
                          <a:ea typeface="+mn-ea"/>
                          <a:cs typeface="+mn-cs"/>
                        </a:rPr>
                        <a:t>Ad26.COV 2-S ® (Janssen)</a:t>
                      </a:r>
                      <a:endParaRPr lang="fr" sz="700" b="1" i="0" kern="1200" noProof="0">
                        <a:solidFill>
                          <a:schemeClr val="tx1"/>
                        </a:solidFill>
                        <a:latin typeface="Arial Narrow" panose="020B0606020202030204" pitchFamily="34" charset="0"/>
                        <a:ea typeface="+mn-ea"/>
                        <a:cs typeface="+mn-cs"/>
                      </a:endParaRPr>
                    </a:p>
                  </a:txBody>
                  <a:tcPr>
                    <a:solidFill>
                      <a:srgbClr val="FFCCC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700" b="1" i="0" u="none" strike="noStrike" kern="1200" cap="none" spc="0" normalizeH="0" baseline="0">
                          <a:ln>
                            <a:noFill/>
                          </a:ln>
                          <a:solidFill>
                            <a:schemeClr val="tx1"/>
                          </a:solidFill>
                          <a:effectLst/>
                          <a:uLnTx/>
                          <a:uFillTx/>
                          <a:latin typeface="Arial Narrow" panose="020B0606020202030204" pitchFamily="34" charset="0"/>
                          <a:ea typeface="+mn-ea"/>
                          <a:cs typeface="+mn-cs"/>
                        </a:rPr>
                        <a:t>Vaccin inactivé contre le SARS-CoV-2 ® (BIBP/Sinopharm)</a:t>
                      </a:r>
                    </a:p>
                  </a:txBody>
                  <a:tcPr>
                    <a:solidFill>
                      <a:srgbClr val="CCFFC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700" b="1" i="0" u="none" kern="1200" baseline="0">
                          <a:solidFill>
                            <a:schemeClr val="tx1"/>
                          </a:solidFill>
                          <a:latin typeface="Arial Narrow" panose="020B0606020202030204" pitchFamily="34" charset="0"/>
                          <a:ea typeface="+mn-ea"/>
                          <a:cs typeface="+mn-cs"/>
                        </a:rPr>
                        <a:t>CORONAVAC ® (Sinovac Life Sciences)</a:t>
                      </a:r>
                    </a:p>
                  </a:txBody>
                  <a:tcPr>
                    <a:solidFill>
                      <a:srgbClr val="CCFFC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700" b="1" i="0" u="none" kern="1200" baseline="0">
                          <a:solidFill>
                            <a:schemeClr val="tx1"/>
                          </a:solidFill>
                          <a:latin typeface="Arial Narrow" panose="020B0606020202030204" pitchFamily="34" charset="0"/>
                          <a:ea typeface="+mn-ea"/>
                          <a:cs typeface="+mn-cs"/>
                        </a:rPr>
                        <a:t>COVAXIN ® (Bharat Biotech)</a:t>
                      </a:r>
                    </a:p>
                  </a:txBody>
                  <a:tcPr>
                    <a:solidFill>
                      <a:srgbClr val="CCFFCC"/>
                    </a:solidFill>
                  </a:tcPr>
                </a:tc>
                <a:tc rowSpan="2">
                  <a:txBody>
                    <a:bodyPr/>
                    <a:lstStyle/>
                    <a:p>
                      <a:pPr lvl="0" algn="l" rtl="0">
                        <a:lnSpc>
                          <a:spcPct val="100000"/>
                        </a:lnSpc>
                        <a:spcBef>
                          <a:spcPts val="0"/>
                        </a:spcBef>
                        <a:spcAft>
                          <a:spcPts val="0"/>
                        </a:spcAft>
                        <a:buNone/>
                      </a:pPr>
                      <a:r>
                        <a:rPr lang="fr" sz="700" b="1" i="0" u="none" strike="noStrike" baseline="0">
                          <a:solidFill>
                            <a:srgbClr val="000000"/>
                          </a:solidFill>
                          <a:latin typeface="Arial Narrow" panose="020B0606020202030204" pitchFamily="34" charset="0"/>
                        </a:rPr>
                        <a:t>COVOVAX ® (Serum Institute of India)</a:t>
                      </a:r>
                    </a:p>
                    <a:p>
                      <a:pPr lvl="0" algn="l" rtl="0">
                        <a:lnSpc>
                          <a:spcPct val="100000"/>
                        </a:lnSpc>
                        <a:spcBef>
                          <a:spcPts val="0"/>
                        </a:spcBef>
                        <a:spcAft>
                          <a:spcPts val="0"/>
                        </a:spcAft>
                        <a:buNone/>
                      </a:pPr>
                      <a:r>
                        <a:rPr lang="fr" sz="700" b="1" i="0" u="none" strike="noStrike" baseline="0">
                          <a:solidFill>
                            <a:srgbClr val="000000"/>
                          </a:solidFill>
                          <a:latin typeface="Arial Narrow" panose="020B0606020202030204" pitchFamily="34" charset="0"/>
                        </a:rPr>
                        <a:t>NUVAXOVID ® (Novavax, Inc.)</a:t>
                      </a:r>
                    </a:p>
                  </a:txBody>
                  <a:tcPr>
                    <a:solidFill>
                      <a:schemeClr val="accent2">
                        <a:lumMod val="60000"/>
                        <a:lumOff val="40000"/>
                      </a:schemeClr>
                    </a:solidFill>
                  </a:tcPr>
                </a:tc>
                <a:extLst>
                  <a:ext uri="{0D108BD9-81ED-4DB2-BD59-A6C34878D82A}">
                    <a16:rowId xmlns:a16="http://schemas.microsoft.com/office/drawing/2014/main" val="3533885365"/>
                  </a:ext>
                </a:extLst>
              </a:tr>
              <a:tr h="597485">
                <a:tc vMerge="1">
                  <a:txBody>
                    <a:bodyPr/>
                    <a:lstStyle/>
                    <a:p>
                      <a:endParaRPr lang="fr" sz="1050">
                        <a:latin typeface="Ebrima"/>
                      </a:endParaRPr>
                    </a:p>
                  </a:txBody>
                  <a:tcPr>
                    <a:solidFill>
                      <a:schemeClr val="bg1"/>
                    </a:solidFill>
                  </a:tcPr>
                </a:tc>
                <a:tc>
                  <a:txBody>
                    <a:bodyPr/>
                    <a:lstStyle/>
                    <a:p>
                      <a:pPr marL="0" lvl="0" indent="0" algn="ctr" rtl="0">
                        <a:lnSpc>
                          <a:spcPct val="100000"/>
                        </a:lnSpc>
                        <a:spcBef>
                          <a:spcPts val="0"/>
                        </a:spcBef>
                        <a:spcAft>
                          <a:spcPts val="0"/>
                        </a:spcAft>
                        <a:buNone/>
                      </a:pPr>
                      <a:r>
                        <a:rPr lang="fr" sz="700" b="1" i="0" u="none" kern="1200" baseline="0" dirty="0">
                          <a:solidFill>
                            <a:schemeClr val="tx1"/>
                          </a:solidFill>
                          <a:latin typeface="Arial Narrow" panose="020B0606020202030204" pitchFamily="34" charset="0"/>
                          <a:ea typeface="+mn-ea"/>
                          <a:cs typeface="+mn-cs"/>
                        </a:rPr>
                        <a:t>Formulation prête à l’emploi </a:t>
                      </a:r>
                      <a:endParaRPr lang="fr" sz="700" i="0" dirty="0">
                        <a:latin typeface="Arial Narrow" panose="020B0606020202030204" pitchFamily="34" charset="0"/>
                      </a:endParaRPr>
                    </a:p>
                    <a:p>
                      <a:pPr marL="0" lvl="0" indent="0" algn="ctr" rtl="0">
                        <a:lnSpc>
                          <a:spcPct val="100000"/>
                        </a:lnSpc>
                        <a:spcBef>
                          <a:spcPts val="0"/>
                        </a:spcBef>
                        <a:spcAft>
                          <a:spcPts val="0"/>
                        </a:spcAft>
                        <a:buNone/>
                      </a:pPr>
                      <a:r>
                        <a:rPr lang="fr" sz="700" b="1" i="0" u="none" kern="1200" baseline="0" dirty="0">
                          <a:solidFill>
                            <a:schemeClr val="tx1"/>
                          </a:solidFill>
                          <a:latin typeface="Arial Narrow" panose="020B0606020202030204" pitchFamily="34" charset="0"/>
                          <a:ea typeface="+mn-ea"/>
                          <a:cs typeface="+mn-cs"/>
                        </a:rPr>
                        <a:t>Tris/saccharose)</a:t>
                      </a:r>
                      <a:r>
                        <a:rPr lang="fr" sz="700" b="1" i="0" u="none" kern="1200" baseline="30000" dirty="0">
                          <a:solidFill>
                            <a:schemeClr val="tx1"/>
                          </a:solidFill>
                          <a:latin typeface="Arial Narrow" panose="020B0606020202030204" pitchFamily="34" charset="0"/>
                          <a:ea typeface="+mn-ea"/>
                          <a:cs typeface="+mn-cs"/>
                        </a:rPr>
                        <a:t>1</a:t>
                      </a:r>
                    </a:p>
                    <a:p>
                      <a:pPr marL="0" lvl="0" indent="0" algn="ctr" rtl="0">
                        <a:lnSpc>
                          <a:spcPct val="100000"/>
                        </a:lnSpc>
                        <a:spcBef>
                          <a:spcPts val="0"/>
                        </a:spcBef>
                        <a:spcAft>
                          <a:spcPts val="0"/>
                        </a:spcAft>
                        <a:buNone/>
                      </a:pPr>
                      <a:endParaRPr lang="fr" sz="700" b="1" i="0" kern="1200" baseline="30000" noProof="0" dirty="0">
                        <a:solidFill>
                          <a:schemeClr val="tx1"/>
                        </a:solidFill>
                        <a:latin typeface="Arial Narrow" panose="020B0606020202030204" pitchFamily="34" charset="0"/>
                        <a:ea typeface="+mn-ea"/>
                        <a:cs typeface="+mn-cs"/>
                      </a:endParaRPr>
                    </a:p>
                    <a:p>
                      <a:pPr marL="0" lvl="0" indent="0" algn="ctr" rtl="0">
                        <a:lnSpc>
                          <a:spcPct val="100000"/>
                        </a:lnSpc>
                        <a:spcBef>
                          <a:spcPts val="0"/>
                        </a:spcBef>
                        <a:spcAft>
                          <a:spcPts val="0"/>
                        </a:spcAft>
                        <a:buNone/>
                      </a:pPr>
                      <a:r>
                        <a:rPr lang="fr" sz="700" b="1" i="0" u="none" kern="1200" baseline="30000" dirty="0">
                          <a:solidFill>
                            <a:schemeClr val="tx1"/>
                          </a:solidFill>
                          <a:latin typeface="Arial Narrow" panose="020B0606020202030204" pitchFamily="34" charset="0"/>
                          <a:ea typeface="+mn-ea"/>
                          <a:cs typeface="+mn-cs"/>
                        </a:rPr>
                        <a:t>BOUCHON GRIS</a:t>
                      </a:r>
                    </a:p>
                    <a:p>
                      <a:pPr marL="0" lvl="0" indent="0" algn="ctr" rtl="0">
                        <a:lnSpc>
                          <a:spcPct val="100000"/>
                        </a:lnSpc>
                        <a:spcBef>
                          <a:spcPts val="0"/>
                        </a:spcBef>
                        <a:spcAft>
                          <a:spcPts val="0"/>
                        </a:spcAft>
                        <a:buNone/>
                      </a:pPr>
                      <a:r>
                        <a:rPr lang="fr" sz="700" b="1" i="0" u="none" kern="1200" baseline="30000" dirty="0">
                          <a:solidFill>
                            <a:schemeClr val="tx1"/>
                          </a:solidFill>
                          <a:latin typeface="Arial Narrow" panose="020B0606020202030204" pitchFamily="34" charset="0"/>
                          <a:ea typeface="+mn-ea"/>
                          <a:cs typeface="+mn-cs"/>
                        </a:rPr>
                        <a:t>12 ans et plus</a:t>
                      </a:r>
                    </a:p>
                  </a:txBody>
                  <a:tcPr>
                    <a:solidFill>
                      <a:srgbClr val="FFCC66"/>
                    </a:solidFill>
                  </a:tcPr>
                </a:tc>
                <a:tc>
                  <a:txBody>
                    <a:bodyPr/>
                    <a:lstStyle/>
                    <a:p>
                      <a:pPr marL="0" lvl="0" indent="0" algn="ctr" defTabSz="914400" rtl="0" eaLnBrk="1" latinLnBrk="0" hangingPunct="1">
                        <a:lnSpc>
                          <a:spcPct val="100000"/>
                        </a:lnSpc>
                        <a:spcBef>
                          <a:spcPts val="0"/>
                        </a:spcBef>
                        <a:spcAft>
                          <a:spcPts val="0"/>
                        </a:spcAft>
                        <a:buNone/>
                      </a:pPr>
                      <a:r>
                        <a:rPr lang="fr" sz="700" b="1" i="0" u="none" kern="1200" baseline="0">
                          <a:solidFill>
                            <a:schemeClr val="tx1"/>
                          </a:solidFill>
                          <a:latin typeface="Arial Narrow" panose="020B0606020202030204" pitchFamily="34" charset="0"/>
                          <a:ea typeface="+mn-ea"/>
                          <a:cs typeface="+mn-cs"/>
                        </a:rPr>
                        <a:t>Avec dilution</a:t>
                      </a:r>
                    </a:p>
                    <a:p>
                      <a:pPr marL="0" lvl="0" indent="0" algn="ctr" rtl="0">
                        <a:lnSpc>
                          <a:spcPct val="100000"/>
                        </a:lnSpc>
                        <a:spcBef>
                          <a:spcPts val="0"/>
                        </a:spcBef>
                        <a:spcAft>
                          <a:spcPts val="0"/>
                        </a:spcAft>
                        <a:buNone/>
                      </a:pPr>
                      <a:endParaRPr lang="fr" sz="700" b="1" i="0" kern="1200" noProof="0">
                        <a:solidFill>
                          <a:schemeClr val="tx1"/>
                        </a:solidFill>
                        <a:latin typeface="Arial Narrow" panose="020B0606020202030204" pitchFamily="34" charset="0"/>
                        <a:ea typeface="+mn-ea"/>
                        <a:cs typeface="+mn-cs"/>
                      </a:endParaRPr>
                    </a:p>
                    <a:p>
                      <a:pPr marL="0" lvl="0" indent="0" algn="ctr" defTabSz="914400" rtl="0" eaLnBrk="1" latinLnBrk="0" hangingPunct="1">
                        <a:lnSpc>
                          <a:spcPct val="100000"/>
                        </a:lnSpc>
                        <a:spcBef>
                          <a:spcPts val="0"/>
                        </a:spcBef>
                        <a:spcAft>
                          <a:spcPts val="0"/>
                        </a:spcAft>
                        <a:buNone/>
                      </a:pPr>
                      <a:r>
                        <a:rPr lang="fr" sz="700" b="1" i="0" u="none" kern="1200" baseline="30000">
                          <a:solidFill>
                            <a:schemeClr val="tx1"/>
                          </a:solidFill>
                          <a:latin typeface="Arial Narrow" panose="020B0606020202030204" pitchFamily="34" charset="0"/>
                          <a:ea typeface="+mn-ea"/>
                          <a:cs typeface="+mn-cs"/>
                        </a:rPr>
                        <a:t>BOUCHON VIOLET</a:t>
                      </a:r>
                    </a:p>
                    <a:p>
                      <a:pPr marL="0" lvl="0" indent="0" algn="ctr" defTabSz="914400" rtl="0" eaLnBrk="1" latinLnBrk="0" hangingPunct="1">
                        <a:lnSpc>
                          <a:spcPct val="100000"/>
                        </a:lnSpc>
                        <a:spcBef>
                          <a:spcPts val="0"/>
                        </a:spcBef>
                        <a:spcAft>
                          <a:spcPts val="0"/>
                        </a:spcAft>
                        <a:buNone/>
                      </a:pPr>
                      <a:r>
                        <a:rPr lang="fr" sz="700" b="1" i="0" u="none" kern="1200" baseline="30000">
                          <a:solidFill>
                            <a:schemeClr val="tx1"/>
                          </a:solidFill>
                          <a:latin typeface="Arial Narrow" panose="020B0606020202030204" pitchFamily="34" charset="0"/>
                          <a:ea typeface="+mn-ea"/>
                          <a:cs typeface="+mn-cs"/>
                        </a:rPr>
                        <a:t>12 ans et plus</a:t>
                      </a:r>
                    </a:p>
                  </a:txBody>
                  <a:tcPr anchor="ctr">
                    <a:solidFill>
                      <a:srgbClr val="FFCC66"/>
                    </a:solidFill>
                  </a:tcPr>
                </a:tc>
                <a:tc>
                  <a:txBody>
                    <a:bodyPr/>
                    <a:lstStyle/>
                    <a:p>
                      <a:pPr marL="0" lvl="0" indent="0" algn="ctr" rtl="0">
                        <a:lnSpc>
                          <a:spcPct val="100000"/>
                        </a:lnSpc>
                        <a:spcBef>
                          <a:spcPts val="0"/>
                        </a:spcBef>
                        <a:spcAft>
                          <a:spcPts val="0"/>
                        </a:spcAft>
                        <a:buNone/>
                      </a:pPr>
                      <a:r>
                        <a:rPr lang="fr" sz="700" b="1" i="0" u="none" kern="1200" baseline="0">
                          <a:solidFill>
                            <a:schemeClr val="tx1"/>
                          </a:solidFill>
                          <a:latin typeface="Arial Narrow" panose="020B0606020202030204" pitchFamily="34" charset="0"/>
                          <a:ea typeface="+mn-ea"/>
                          <a:cs typeface="+mn-cs"/>
                        </a:rPr>
                        <a:t>Avec dilution</a:t>
                      </a:r>
                    </a:p>
                    <a:p>
                      <a:pPr marL="0" lvl="0" indent="0" algn="ctr" rtl="0">
                        <a:lnSpc>
                          <a:spcPct val="100000"/>
                        </a:lnSpc>
                        <a:spcBef>
                          <a:spcPts val="0"/>
                        </a:spcBef>
                        <a:spcAft>
                          <a:spcPts val="0"/>
                        </a:spcAft>
                        <a:buNone/>
                      </a:pPr>
                      <a:endParaRPr lang="fr" sz="700" b="1" i="0" kern="1200" noProof="0">
                        <a:solidFill>
                          <a:schemeClr val="tx1"/>
                        </a:solidFill>
                        <a:latin typeface="Arial Narrow" panose="020B0606020202030204" pitchFamily="34" charset="0"/>
                        <a:ea typeface="+mn-ea"/>
                        <a:cs typeface="+mn-cs"/>
                      </a:endParaRPr>
                    </a:p>
                    <a:p>
                      <a:pPr marL="0" lvl="0" indent="0" algn="ctr" defTabSz="914400" rtl="0" eaLnBrk="1" latinLnBrk="0" hangingPunct="1">
                        <a:lnSpc>
                          <a:spcPct val="100000"/>
                        </a:lnSpc>
                        <a:spcBef>
                          <a:spcPts val="0"/>
                        </a:spcBef>
                        <a:spcAft>
                          <a:spcPts val="0"/>
                        </a:spcAft>
                        <a:buNone/>
                      </a:pPr>
                      <a:r>
                        <a:rPr lang="fr" sz="700" b="1" i="0" u="none" kern="1200" baseline="30000">
                          <a:solidFill>
                            <a:schemeClr val="tx1"/>
                          </a:solidFill>
                          <a:latin typeface="Arial Narrow" panose="020B0606020202030204" pitchFamily="34" charset="0"/>
                          <a:ea typeface="+mn-ea"/>
                          <a:cs typeface="+mn-cs"/>
                        </a:rPr>
                        <a:t>BOUCHON ORANGE </a:t>
                      </a:r>
                    </a:p>
                    <a:p>
                      <a:pPr marL="0" lvl="0" indent="0" algn="ctr" defTabSz="914400" rtl="0" eaLnBrk="1" latinLnBrk="0" hangingPunct="1">
                        <a:lnSpc>
                          <a:spcPct val="100000"/>
                        </a:lnSpc>
                        <a:spcBef>
                          <a:spcPts val="0"/>
                        </a:spcBef>
                        <a:spcAft>
                          <a:spcPts val="0"/>
                        </a:spcAft>
                        <a:buNone/>
                      </a:pPr>
                      <a:r>
                        <a:rPr lang="fr" sz="700" b="1" i="0" u="none" kern="1200" baseline="30000">
                          <a:solidFill>
                            <a:schemeClr val="tx1"/>
                          </a:solidFill>
                          <a:latin typeface="Arial Narrow" panose="020B0606020202030204" pitchFamily="34" charset="0"/>
                          <a:ea typeface="+mn-ea"/>
                          <a:cs typeface="+mn-cs"/>
                        </a:rPr>
                        <a:t>5 à 11 ans</a:t>
                      </a:r>
                    </a:p>
                  </a:txBody>
                  <a:tcPr anchor="ctr">
                    <a:solidFill>
                      <a:srgbClr val="FFCC66"/>
                    </a:solidFill>
                  </a:tcPr>
                </a:tc>
                <a:tc vMerge="1">
                  <a:txBody>
                    <a:bodyPr/>
                    <a:lstStyle/>
                    <a:p>
                      <a:endParaRPr lang="f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 sz="1000" b="1" kern="1200" noProof="0">
                        <a:solidFill>
                          <a:schemeClr val="tx1"/>
                        </a:solidFill>
                        <a:latin typeface="+mj-lt"/>
                        <a:ea typeface="+mn-ea"/>
                        <a:cs typeface="+mn-cs"/>
                      </a:endParaRPr>
                    </a:p>
                  </a:txBody>
                  <a:tcPr>
                    <a:solidFill>
                      <a:srgbClr val="FFCCCC"/>
                    </a:solidFill>
                  </a:tcPr>
                </a:tc>
                <a:tc vMerge="1">
                  <a:txBody>
                    <a:bodyPr/>
                    <a:lstStyle/>
                    <a:p>
                      <a:endParaRPr lang="f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000" b="1" i="0" u="none" strike="noStrike" kern="1200" cap="none" spc="0" normalizeH="0" baseline="0" noProof="0">
                        <a:ln>
                          <a:noFill/>
                        </a:ln>
                        <a:solidFill>
                          <a:prstClr val="black"/>
                        </a:solidFill>
                        <a:effectLst/>
                        <a:uLnTx/>
                        <a:uFillTx/>
                        <a:latin typeface="+mj-lt"/>
                        <a:ea typeface="+mn-ea"/>
                        <a:cs typeface="+mn-cs"/>
                      </a:endParaRPr>
                    </a:p>
                  </a:txBody>
                  <a:tcPr>
                    <a:solidFill>
                      <a:srgbClr val="CCFFC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 sz="1000" b="1" kern="1200" noProof="0">
                        <a:solidFill>
                          <a:schemeClr val="tx1"/>
                        </a:solidFill>
                        <a:latin typeface="+mj-lt"/>
                        <a:ea typeface="+mn-ea"/>
                        <a:cs typeface="+mn-cs"/>
                      </a:endParaRPr>
                    </a:p>
                  </a:txBody>
                  <a:tcPr>
                    <a:solidFill>
                      <a:srgbClr val="CCFFC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 sz="1000" b="1" kern="1200" noProof="0">
                        <a:solidFill>
                          <a:schemeClr val="tx1"/>
                        </a:solidFill>
                        <a:latin typeface="+mj-lt"/>
                        <a:ea typeface="+mn-ea"/>
                        <a:cs typeface="+mn-cs"/>
                      </a:endParaRPr>
                    </a:p>
                  </a:txBody>
                  <a:tcPr>
                    <a:solidFill>
                      <a:srgbClr val="CCFFCC"/>
                    </a:solidFill>
                  </a:tcPr>
                </a:tc>
                <a:tc vMerge="1">
                  <a:txBody>
                    <a:bodyPr/>
                    <a:lstStyle/>
                    <a:p>
                      <a:pPr lvl="0" algn="l" rtl="0">
                        <a:lnSpc>
                          <a:spcPct val="100000"/>
                        </a:lnSpc>
                        <a:spcBef>
                          <a:spcPts val="0"/>
                        </a:spcBef>
                        <a:spcAft>
                          <a:spcPts val="0"/>
                        </a:spcAft>
                        <a:buNone/>
                      </a:pPr>
                      <a:endParaRPr lang="fr" sz="1000" b="1" i="0" u="none" strike="noStrike" noProof="0">
                        <a:solidFill>
                          <a:srgbClr val="000000"/>
                        </a:solidFill>
                        <a:latin typeface="+mj-lt"/>
                      </a:endParaRPr>
                    </a:p>
                  </a:txBody>
                  <a:tcPr>
                    <a:solidFill>
                      <a:schemeClr val="accent2">
                        <a:lumMod val="60000"/>
                        <a:lumOff val="40000"/>
                      </a:schemeClr>
                    </a:solidFill>
                  </a:tcPr>
                </a:tc>
                <a:extLst>
                  <a:ext uri="{0D108BD9-81ED-4DB2-BD59-A6C34878D82A}">
                    <a16:rowId xmlns:a16="http://schemas.microsoft.com/office/drawing/2014/main" val="3598039241"/>
                  </a:ext>
                </a:extLst>
              </a:tr>
              <a:tr h="393466">
                <a:tc>
                  <a:txBody>
                    <a:bodyPr/>
                    <a:lstStyle/>
                    <a:p>
                      <a:pPr lvl="0" algn="l" rtl="0">
                        <a:buNone/>
                      </a:pPr>
                      <a:r>
                        <a:rPr lang="fr" sz="700" b="1" i="0" u="none" baseline="0">
                          <a:latin typeface="Arial Narrow" panose="020B0606020202030204" pitchFamily="34" charset="0"/>
                        </a:rPr>
                        <a:t>Plate-forme</a:t>
                      </a:r>
                    </a:p>
                  </a:txBody>
                  <a:tcPr anchor="ctr"/>
                </a:tc>
                <a:tc gridSpan="4">
                  <a:txBody>
                    <a:bodyPr/>
                    <a:lstStyle/>
                    <a:p>
                      <a:pPr lvl="0" algn="ctr" rtl="0">
                        <a:buNone/>
                      </a:pPr>
                      <a:r>
                        <a:rPr lang="fr" sz="700" b="1" i="0" u="none" strike="noStrike" baseline="0" dirty="0">
                          <a:solidFill>
                            <a:srgbClr val="000000"/>
                          </a:solidFill>
                          <a:latin typeface="Arial Narrow" panose="020B0606020202030204" pitchFamily="34" charset="0"/>
                        </a:rPr>
                        <a:t>ARN messager</a:t>
                      </a:r>
                      <a:endParaRPr lang="fr" sz="700" b="1" dirty="0">
                        <a:latin typeface="Arial Narrow" panose="020B0606020202030204" pitchFamily="34" charset="0"/>
                      </a:endParaRPr>
                    </a:p>
                  </a:txBody>
                  <a:tcPr anchor="ctr">
                    <a:solidFill>
                      <a:srgbClr val="FFC000"/>
                    </a:solidFill>
                  </a:tcPr>
                </a:tc>
                <a:tc hMerge="1">
                  <a:txBody>
                    <a:bodyPr/>
                    <a:lstStyle/>
                    <a:p>
                      <a:pPr lvl="0" algn="ctr" rtl="0">
                        <a:buNone/>
                      </a:pPr>
                      <a:r>
                        <a:rPr lang="fr" sz="900" b="1" i="0" u="none" strike="noStrike" baseline="0">
                          <a:solidFill>
                            <a:srgbClr val="000000"/>
                          </a:solidFill>
                          <a:latin typeface="Ebrima"/>
                        </a:rPr>
                        <a:t>ARN messager</a:t>
                      </a:r>
                      <a:endParaRPr lang="fr" sz="900" b="1">
                        <a:latin typeface="Ebrima"/>
                      </a:endParaRPr>
                    </a:p>
                  </a:txBody>
                  <a:tcPr anchor="ctr">
                    <a:solidFill>
                      <a:srgbClr val="FFC000"/>
                    </a:solidFill>
                  </a:tcPr>
                </a:tc>
                <a:tc hMerge="1">
                  <a:txBody>
                    <a:bodyPr/>
                    <a:lstStyle/>
                    <a:p>
                      <a:endParaRPr lang="fr"/>
                    </a:p>
                  </a:txBody>
                  <a:tcPr/>
                </a:tc>
                <a:tc hMerge="1">
                  <a:txBody>
                    <a:bodyPr/>
                    <a:lstStyle/>
                    <a:p>
                      <a:pPr lvl="0" algn="ctr" rtl="0">
                        <a:buNone/>
                      </a:pPr>
                      <a:endParaRPr lang="fr" sz="900" b="1">
                        <a:latin typeface="Ebrima"/>
                      </a:endParaRPr>
                    </a:p>
                  </a:txBody>
                  <a:tcPr anchor="ctr">
                    <a:solidFill>
                      <a:srgbClr val="FFC000"/>
                    </a:solidFill>
                  </a:tcPr>
                </a:tc>
                <a:tc gridSpan="2">
                  <a:txBody>
                    <a:bodyPr/>
                    <a:lstStyle/>
                    <a:p>
                      <a:pPr lvl="0" algn="ctr" rtl="0">
                        <a:buNone/>
                      </a:pPr>
                      <a:r>
                        <a:rPr lang="fr" sz="700" b="1" i="0" u="none" strike="noStrike" baseline="0">
                          <a:solidFill>
                            <a:schemeClr val="tx1"/>
                          </a:solidFill>
                          <a:latin typeface="Arial Narrow" panose="020B0606020202030204" pitchFamily="34" charset="0"/>
                        </a:rPr>
                        <a:t>Vecteur viral recombinant</a:t>
                      </a:r>
                      <a:endParaRPr lang="fr" sz="700" b="1">
                        <a:latin typeface="Arial Narrow" panose="020B0606020202030204" pitchFamily="34" charset="0"/>
                      </a:endParaRPr>
                    </a:p>
                  </a:txBody>
                  <a:tcPr anchor="ctr">
                    <a:solidFill>
                      <a:srgbClr val="FF9999"/>
                    </a:solidFill>
                  </a:tcPr>
                </a:tc>
                <a:tc hMerge="1">
                  <a:txBody>
                    <a:bodyPr/>
                    <a:lstStyle/>
                    <a:p>
                      <a:endParaRPr lang="fr"/>
                    </a:p>
                  </a:txBody>
                  <a:tcPr/>
                </a:tc>
                <a:tc gridSpan="3">
                  <a:txBody>
                    <a:bodyPr/>
                    <a:lstStyle/>
                    <a:p>
                      <a:pPr lvl="0" algn="ctr" rtl="0">
                        <a:buNone/>
                      </a:pPr>
                      <a:r>
                        <a:rPr lang="fr" sz="700" b="1" i="0" u="none" strike="noStrike" baseline="0">
                          <a:solidFill>
                            <a:schemeClr val="tx1"/>
                          </a:solidFill>
                          <a:latin typeface="Arial Narrow" panose="020B0606020202030204" pitchFamily="34" charset="0"/>
                        </a:rPr>
                        <a:t>Virus inactivé</a:t>
                      </a:r>
                      <a:endParaRPr lang="fr" sz="700" b="1">
                        <a:latin typeface="Arial Narrow" panose="020B0606020202030204" pitchFamily="34" charset="0"/>
                      </a:endParaRPr>
                    </a:p>
                  </a:txBody>
                  <a:tcPr anchor="ctr">
                    <a:solidFill>
                      <a:srgbClr val="CCFFCC"/>
                    </a:solidFill>
                  </a:tcPr>
                </a:tc>
                <a:tc hMerge="1">
                  <a:txBody>
                    <a:bodyPr/>
                    <a:lstStyle/>
                    <a:p>
                      <a:endParaRPr lang="fr"/>
                    </a:p>
                  </a:txBody>
                  <a:tcPr/>
                </a:tc>
                <a:tc hMerge="1">
                  <a:txBody>
                    <a:bodyPr/>
                    <a:lstStyle/>
                    <a:p>
                      <a:endParaRPr lang="fr"/>
                    </a:p>
                  </a:txBody>
                  <a:tcPr/>
                </a:tc>
                <a:tc>
                  <a:txBody>
                    <a:bodyPr/>
                    <a:lstStyle/>
                    <a:p>
                      <a:pPr lvl="0" algn="ctr" rtl="0">
                        <a:buNone/>
                      </a:pPr>
                      <a:r>
                        <a:rPr lang="fr" sz="700" b="1" i="0" u="none" strike="noStrike" baseline="0">
                          <a:solidFill>
                            <a:schemeClr val="dk1"/>
                          </a:solidFill>
                          <a:latin typeface="Arial Narrow" panose="020B0606020202030204" pitchFamily="34" charset="0"/>
                        </a:rPr>
                        <a:t>Nanoparticule de protéine de spicule recombinante</a:t>
                      </a:r>
                      <a:endParaRPr lang="fr" sz="700" b="1">
                        <a:latin typeface="Arial Narrow" panose="020B0606020202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3341076729"/>
                  </a:ext>
                </a:extLst>
              </a:tr>
              <a:tr h="579895">
                <a:tc>
                  <a:txBody>
                    <a:bodyPr/>
                    <a:lstStyle/>
                    <a:p>
                      <a:pPr algn="l" rtl="0"/>
                      <a:r>
                        <a:rPr lang="fr" sz="700" b="1" i="0" u="none" baseline="0">
                          <a:latin typeface="Arial Narrow" panose="020B0606020202030204" pitchFamily="34" charset="0"/>
                        </a:rPr>
                        <a:t>Présentation/nombre de doses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700" b="0" i="0" u="none" baseline="0">
                          <a:latin typeface="Arial Narrow" panose="020B0606020202030204" pitchFamily="34" charset="0"/>
                        </a:rPr>
                        <a:t>Flacon/6 doses</a:t>
                      </a:r>
                    </a:p>
                    <a:p>
                      <a:pPr algn="ctr" rtl="0"/>
                      <a:endParaRPr lang="fr" sz="700">
                        <a:latin typeface="Arial Narrow" panose="020B0606020202030204" pitchFamily="34" charset="0"/>
                      </a:endParaRPr>
                    </a:p>
                  </a:txBody>
                  <a:tcPr anchor="ctr"/>
                </a:tc>
                <a:tc>
                  <a:txBody>
                    <a:bodyPr/>
                    <a:lstStyle/>
                    <a:p>
                      <a:pPr algn="ctr" rtl="0"/>
                      <a:r>
                        <a:rPr lang="fr" sz="700" b="0" i="0" u="none" baseline="0">
                          <a:latin typeface="Arial Narrow" panose="020B0606020202030204" pitchFamily="34" charset="0"/>
                        </a:rPr>
                        <a:t>Flacon/6 doses (après dilution)</a:t>
                      </a:r>
                    </a:p>
                  </a:txBody>
                  <a:tcPr anchor="ctr"/>
                </a:tc>
                <a:tc>
                  <a:txBody>
                    <a:bodyPr/>
                    <a:lstStyle/>
                    <a:p>
                      <a:pPr algn="ctr" rtl="0"/>
                      <a:r>
                        <a:rPr lang="fr" sz="700" b="0" i="0" u="none" baseline="0">
                          <a:latin typeface="Arial Narrow" panose="020B0606020202030204" pitchFamily="34" charset="0"/>
                        </a:rPr>
                        <a:t>Flacon/10 doses (après dilution)</a:t>
                      </a:r>
                    </a:p>
                  </a:txBody>
                  <a:tcPr anchor="ctr"/>
                </a:tc>
                <a:tc>
                  <a:txBody>
                    <a:bodyPr/>
                    <a:lstStyle/>
                    <a:p>
                      <a:pPr lvl="0" algn="ctr" rtl="0">
                        <a:buNone/>
                      </a:pPr>
                      <a:r>
                        <a:rPr lang="fr" sz="700" b="0" i="0" u="none" strike="noStrike" baseline="0">
                          <a:latin typeface="Arial Narrow" panose="020B0606020202030204" pitchFamily="34" charset="0"/>
                        </a:rPr>
                        <a:t>Flacon/10 doses</a:t>
                      </a:r>
                      <a:endParaRPr lang="fr" sz="700">
                        <a:latin typeface="Arial Narrow" panose="020B0606020202030204" pitchFamily="34" charset="0"/>
                      </a:endParaRPr>
                    </a:p>
                  </a:txBody>
                  <a:tcPr anchor="ctr"/>
                </a:tc>
                <a:tc>
                  <a:txBody>
                    <a:bodyPr/>
                    <a:lstStyle/>
                    <a:p>
                      <a:pPr lvl="0" algn="ctr" rtl="0">
                        <a:buNone/>
                      </a:pPr>
                      <a:r>
                        <a:rPr lang="fr" sz="700" b="0" i="0" u="none" baseline="0">
                          <a:latin typeface="Arial Narrow" panose="020B0606020202030204" pitchFamily="34" charset="0"/>
                        </a:rPr>
                        <a:t>Flacon/2 ou 10 doses</a:t>
                      </a:r>
                    </a:p>
                  </a:txBody>
                  <a:tcPr anchor="ctr"/>
                </a:tc>
                <a:tc>
                  <a:txBody>
                    <a:bodyPr/>
                    <a:lstStyle/>
                    <a:p>
                      <a:pPr lvl="0" algn="ctr" rtl="0">
                        <a:buNone/>
                      </a:pPr>
                      <a:r>
                        <a:rPr lang="fr" sz="700" b="0" i="0" u="none" strike="noStrike" baseline="0">
                          <a:latin typeface="Arial Narrow" panose="020B0606020202030204" pitchFamily="34" charset="0"/>
                        </a:rPr>
                        <a:t>Flacon/5 doses</a:t>
                      </a:r>
                      <a:endParaRPr lang="fr" sz="700">
                        <a:latin typeface="Arial Narrow" panose="020B0606020202030204" pitchFamily="34" charset="0"/>
                      </a:endParaRPr>
                    </a:p>
                  </a:txBody>
                  <a:tcPr anchor="ctr"/>
                </a:tc>
                <a:tc>
                  <a:txBody>
                    <a:bodyPr/>
                    <a:lstStyle/>
                    <a:p>
                      <a:pPr lvl="0" algn="ctr" rtl="0">
                        <a:lnSpc>
                          <a:spcPct val="100000"/>
                        </a:lnSpc>
                        <a:spcBef>
                          <a:spcPts val="0"/>
                        </a:spcBef>
                        <a:spcAft>
                          <a:spcPts val="0"/>
                        </a:spcAft>
                        <a:buNone/>
                      </a:pPr>
                      <a:r>
                        <a:rPr lang="fr" sz="700" b="0" i="0" u="none" strike="noStrike" baseline="0">
                          <a:latin typeface="Arial Narrow" panose="020B0606020202030204" pitchFamily="34" charset="0"/>
                        </a:rPr>
                        <a:t> Seringues unidoses autobloquantes préremplies et flacons de 1, 2 ou 5 doses</a:t>
                      </a:r>
                      <a:endParaRPr lang="fr" sz="700">
                        <a:latin typeface="Arial Narrow" panose="020B0606020202030204" pitchFamily="34" charset="0"/>
                      </a:endParaRPr>
                    </a:p>
                  </a:txBody>
                  <a:tcPr anchor="ctr"/>
                </a:tc>
                <a:tc>
                  <a:txBody>
                    <a:bodyPr/>
                    <a:lstStyle/>
                    <a:p>
                      <a:pPr lvl="0" algn="ctr" rtl="0">
                        <a:lnSpc>
                          <a:spcPct val="100000"/>
                        </a:lnSpc>
                        <a:spcBef>
                          <a:spcPts val="0"/>
                        </a:spcBef>
                        <a:spcAft>
                          <a:spcPts val="0"/>
                        </a:spcAft>
                        <a:buNone/>
                      </a:pPr>
                      <a:r>
                        <a:rPr lang="fr" sz="700" b="0" i="0" u="none" strike="noStrike" baseline="0">
                          <a:latin typeface="Arial Narrow" panose="020B0606020202030204" pitchFamily="34" charset="0"/>
                        </a:rPr>
                        <a:t>Seringues unidoses non autobloquantes préremplies et flacons de 1 ou 2 doses</a:t>
                      </a:r>
                      <a:endParaRPr lang="fr" sz="700">
                        <a:latin typeface="Arial Narrow" panose="020B0606020202030204" pitchFamily="34" charset="0"/>
                      </a:endParaRPr>
                    </a:p>
                  </a:txBody>
                  <a:tcPr anchor="ctr"/>
                </a:tc>
                <a:tc>
                  <a:txBody>
                    <a:bodyPr/>
                    <a:lstStyle/>
                    <a:p>
                      <a:pPr lvl="0" algn="ctr" rtl="0">
                        <a:lnSpc>
                          <a:spcPct val="100000"/>
                        </a:lnSpc>
                        <a:spcBef>
                          <a:spcPts val="0"/>
                        </a:spcBef>
                        <a:spcAft>
                          <a:spcPts val="0"/>
                        </a:spcAft>
                        <a:buNone/>
                      </a:pPr>
                      <a:r>
                        <a:rPr lang="fr" sz="700" b="0" i="0" u="none" strike="noStrike" baseline="0">
                          <a:latin typeface="Arial Narrow" panose="020B0606020202030204" pitchFamily="34" charset="0"/>
                        </a:rPr>
                        <a:t>Flacon/1, 5, 10 ou 20 doses</a:t>
                      </a:r>
                      <a:endParaRPr lang="fr" sz="700">
                        <a:latin typeface="Arial Narrow" panose="020B0606020202030204" pitchFamily="34" charset="0"/>
                      </a:endParaRPr>
                    </a:p>
                  </a:txBody>
                  <a:tcPr anchor="ctr"/>
                </a:tc>
                <a:tc>
                  <a:txBody>
                    <a:bodyPr/>
                    <a:lstStyle/>
                    <a:p>
                      <a:pPr lvl="0" algn="ctr" rtl="0">
                        <a:buNone/>
                      </a:pPr>
                      <a:r>
                        <a:rPr lang="fr" sz="700" b="0" i="0" u="none" strike="noStrike" baseline="0">
                          <a:latin typeface="Arial Narrow" panose="020B0606020202030204" pitchFamily="34" charset="0"/>
                        </a:rPr>
                        <a:t>Flacon/1 ou 10 doses</a:t>
                      </a:r>
                      <a:r>
                        <a:rPr lang="fr" sz="700" b="0" i="0" u="none" strike="noStrike" baseline="30000">
                          <a:latin typeface="Arial Narrow" panose="020B0606020202030204" pitchFamily="34" charset="0"/>
                        </a:rPr>
                        <a:t>2</a:t>
                      </a:r>
                      <a:endParaRPr lang="fr" sz="700" baseline="30000">
                        <a:latin typeface="Arial Narrow" panose="020B0606020202030204" pitchFamily="34" charset="0"/>
                      </a:endParaRPr>
                    </a:p>
                  </a:txBody>
                  <a:tcPr anchor="ctr"/>
                </a:tc>
                <a:extLst>
                  <a:ext uri="{0D108BD9-81ED-4DB2-BD59-A6C34878D82A}">
                    <a16:rowId xmlns:a16="http://schemas.microsoft.com/office/drawing/2014/main" val="3122319071"/>
                  </a:ext>
                </a:extLst>
              </a:tr>
              <a:tr h="189447">
                <a:tc>
                  <a:txBody>
                    <a:bodyPr/>
                    <a:lstStyle/>
                    <a:p>
                      <a:pPr lvl="0" algn="l" rtl="0">
                        <a:lnSpc>
                          <a:spcPct val="100000"/>
                        </a:lnSpc>
                        <a:spcBef>
                          <a:spcPts val="0"/>
                        </a:spcBef>
                        <a:spcAft>
                          <a:spcPts val="0"/>
                        </a:spcAft>
                        <a:buNone/>
                      </a:pPr>
                      <a:r>
                        <a:rPr lang="fr" sz="700" b="1" i="0" u="none" strike="noStrike" baseline="0">
                          <a:latin typeface="Arial Narrow" panose="020B0606020202030204" pitchFamily="34" charset="0"/>
                        </a:rPr>
                        <a:t>Diluant</a:t>
                      </a:r>
                      <a:endParaRPr lang="fr" sz="700" b="0" i="0" u="none" strike="noStrike" noProof="0">
                        <a:latin typeface="Arial Narrow" panose="020B0606020202030204" pitchFamily="34" charset="0"/>
                      </a:endParaRPr>
                    </a:p>
                  </a:txBody>
                  <a:tcPr anchor="ctr"/>
                </a:tc>
                <a:tc>
                  <a:txBody>
                    <a:bodyPr/>
                    <a:lstStyle/>
                    <a:p>
                      <a:pPr lvl="0" algn="ctr" rtl="0">
                        <a:buNone/>
                      </a:pPr>
                      <a:r>
                        <a:rPr lang="fr" sz="700" b="0" i="0" u="none" baseline="0">
                          <a:latin typeface="Arial Narrow" panose="020B0606020202030204" pitchFamily="34" charset="0"/>
                        </a:rPr>
                        <a:t>Non</a:t>
                      </a:r>
                      <a:r>
                        <a:rPr lang="fr" sz="700" b="0" i="0" u="none" baseline="30000">
                          <a:latin typeface="Arial Narrow" panose="020B0606020202030204" pitchFamily="34" charset="0"/>
                        </a:rPr>
                        <a:t>1</a:t>
                      </a:r>
                    </a:p>
                  </a:txBody>
                  <a:tcPr anchor="ctr"/>
                </a:tc>
                <a:tc>
                  <a:txBody>
                    <a:bodyPr/>
                    <a:lstStyle/>
                    <a:p>
                      <a:pPr lvl="0" algn="ctr" rtl="0">
                        <a:buNone/>
                      </a:pPr>
                      <a:r>
                        <a:rPr lang="fr" sz="700" b="0" i="0" u="none" baseline="0">
                          <a:latin typeface="Arial Narrow" panose="020B0606020202030204" pitchFamily="34" charset="0"/>
                        </a:rPr>
                        <a:t>Oui</a:t>
                      </a:r>
                    </a:p>
                  </a:txBody>
                  <a:tcPr anchor="ctr"/>
                </a:tc>
                <a:tc>
                  <a:txBody>
                    <a:bodyPr/>
                    <a:lstStyle/>
                    <a:p>
                      <a:pPr lvl="0" algn="ctr" rtl="0">
                        <a:buNone/>
                      </a:pPr>
                      <a:r>
                        <a:rPr lang="fr" sz="700" b="0" i="0" u="none" baseline="0">
                          <a:latin typeface="Arial Narrow" panose="020B0606020202030204" pitchFamily="34" charset="0"/>
                        </a:rPr>
                        <a:t> </a:t>
                      </a:r>
                      <a:r>
                        <a:rPr lang="fr" sz="700" b="0" i="0" u="none" kern="1200" baseline="0">
                          <a:solidFill>
                            <a:schemeClr val="dk1"/>
                          </a:solidFill>
                          <a:latin typeface="Arial Narrow" panose="020B0606020202030204" pitchFamily="34" charset="0"/>
                          <a:ea typeface="+mn-ea"/>
                          <a:cs typeface="+mn-cs"/>
                        </a:rPr>
                        <a:t>Oui</a:t>
                      </a:r>
                      <a:endParaRPr lang="fr" sz="700">
                        <a:latin typeface="Arial Narrow" panose="020B0606020202030204" pitchFamily="34" charset="0"/>
                      </a:endParaRPr>
                    </a:p>
                  </a:txBody>
                  <a:tcPr anchor="ctr"/>
                </a:tc>
                <a:tc gridSpan="7">
                  <a:txBody>
                    <a:bodyPr/>
                    <a:lstStyle/>
                    <a:p>
                      <a:pPr lvl="0" algn="ctr" rtl="0">
                        <a:buNone/>
                      </a:pPr>
                      <a:r>
                        <a:rPr lang="fr" sz="700" b="0" i="0" u="none" baseline="0">
                          <a:latin typeface="Arial Narrow" panose="020B0606020202030204" pitchFamily="34" charset="0"/>
                        </a:rPr>
                        <a:t>Non</a:t>
                      </a:r>
                    </a:p>
                  </a:txBody>
                  <a:tcPr/>
                </a:tc>
                <a:tc hMerge="1">
                  <a:txBody>
                    <a:bodyPr/>
                    <a:lstStyle/>
                    <a:p>
                      <a:endParaRPr lang="fr" sz="900">
                        <a:latin typeface="Ebrima"/>
                      </a:endParaRPr>
                    </a:p>
                  </a:txBody>
                  <a:tcPr/>
                </a:tc>
                <a:tc hMerge="1">
                  <a:txBody>
                    <a:bodyPr/>
                    <a:lstStyle/>
                    <a:p>
                      <a:endParaRPr lang="fr"/>
                    </a:p>
                  </a:txBody>
                  <a:tcPr/>
                </a:tc>
                <a:tc hMerge="1">
                  <a:txBody>
                    <a:bodyPr/>
                    <a:lstStyle/>
                    <a:p>
                      <a:endParaRPr lang="fr"/>
                    </a:p>
                  </a:txBody>
                  <a:tcPr/>
                </a:tc>
                <a:tc hMerge="1">
                  <a:txBody>
                    <a:bodyPr/>
                    <a:lstStyle/>
                    <a:p>
                      <a:endParaRPr lang="fr"/>
                    </a:p>
                  </a:txBody>
                  <a:tcPr/>
                </a:tc>
                <a:tc hMerge="1">
                  <a:txBody>
                    <a:bodyPr/>
                    <a:lstStyle/>
                    <a:p>
                      <a:endParaRPr lang="fr"/>
                    </a:p>
                  </a:txBody>
                  <a:tcPr/>
                </a:tc>
                <a:tc hMerge="1">
                  <a:txBody>
                    <a:bodyPr/>
                    <a:lstStyle/>
                    <a:p>
                      <a:endParaRPr lang="fr"/>
                    </a:p>
                  </a:txBody>
                  <a:tcPr/>
                </a:tc>
                <a:extLst>
                  <a:ext uri="{0D108BD9-81ED-4DB2-BD59-A6C34878D82A}">
                    <a16:rowId xmlns:a16="http://schemas.microsoft.com/office/drawing/2014/main" val="3421492897"/>
                  </a:ext>
                </a:extLst>
              </a:tr>
              <a:tr h="189447">
                <a:tc>
                  <a:txBody>
                    <a:bodyPr/>
                    <a:lstStyle/>
                    <a:p>
                      <a:pPr lvl="0" algn="l" rtl="0">
                        <a:buNone/>
                      </a:pPr>
                      <a:r>
                        <a:rPr lang="fr" sz="700" b="1" i="0" u="none" baseline="0">
                          <a:latin typeface="Arial Narrow" panose="020B0606020202030204" pitchFamily="34" charset="0"/>
                        </a:rPr>
                        <a:t>Seringue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700" b="0" i="0" u="none" strike="noStrike" baseline="0">
                          <a:solidFill>
                            <a:schemeClr val="tx1"/>
                          </a:solidFill>
                          <a:latin typeface="Arial Narrow" panose="020B0606020202030204" pitchFamily="34" charset="0"/>
                        </a:rPr>
                        <a:t>ADS 0,3 ml</a:t>
                      </a:r>
                      <a:endParaRPr lang="fr" sz="700">
                        <a:latin typeface="Arial Narrow" panose="020B0606020202030204" pitchFamily="34" charset="0"/>
                      </a:endParaRPr>
                    </a:p>
                  </a:txBody>
                  <a:tcPr anchor="ctr"/>
                </a:tc>
                <a:tc>
                  <a:txBody>
                    <a:bodyPr/>
                    <a:lstStyle/>
                    <a:p>
                      <a:pPr lvl="0" algn="ctr" rtl="0">
                        <a:buNone/>
                      </a:pPr>
                      <a:r>
                        <a:rPr lang="fr" sz="700" b="0" i="0" u="none" baseline="0">
                          <a:latin typeface="Arial Narrow" panose="020B0606020202030204" pitchFamily="34" charset="0"/>
                        </a:rPr>
                        <a:t>ADS 0,3 ml</a:t>
                      </a:r>
                    </a:p>
                  </a:txBody>
                  <a:tcPr anchor="ctr"/>
                </a:tc>
                <a:tc>
                  <a:txBody>
                    <a:bodyPr/>
                    <a:lstStyle/>
                    <a:p>
                      <a:pPr lvl="0" algn="ctr" rtl="0">
                        <a:buNone/>
                      </a:pPr>
                      <a:r>
                        <a:rPr lang="fr" sz="700" b="0" i="0" u="none" strike="noStrike" kern="1200" baseline="0">
                          <a:solidFill>
                            <a:schemeClr val="tx1"/>
                          </a:solidFill>
                          <a:latin typeface="Arial Narrow" panose="020B0606020202030204" pitchFamily="34" charset="0"/>
                          <a:ea typeface="+mn-ea"/>
                          <a:cs typeface="+mn-cs"/>
                        </a:rPr>
                        <a:t>ADS 0,2 ml</a:t>
                      </a:r>
                      <a:endParaRPr lang="fr" sz="700">
                        <a:latin typeface="Arial Narrow" panose="020B0606020202030204" pitchFamily="34" charset="0"/>
                      </a:endParaRPr>
                    </a:p>
                  </a:txBody>
                  <a:tcPr anchor="ctr"/>
                </a:tc>
                <a:tc gridSpan="7">
                  <a:txBody>
                    <a:bodyPr/>
                    <a:lstStyle/>
                    <a:p>
                      <a:pPr lvl="0" algn="ctr" rtl="0">
                        <a:buNone/>
                      </a:pPr>
                      <a:r>
                        <a:rPr lang="fr" sz="700" b="0" i="0" u="none" strike="noStrike" baseline="0">
                          <a:solidFill>
                            <a:schemeClr val="tx1"/>
                          </a:solidFill>
                          <a:latin typeface="Arial Narrow" panose="020B0606020202030204" pitchFamily="34" charset="0"/>
                        </a:rPr>
                        <a:t>ADS 0,5 ml</a:t>
                      </a:r>
                      <a:endParaRPr lang="fr" sz="700">
                        <a:latin typeface="Arial Narrow" panose="020B0606020202030204" pitchFamily="34" charset="0"/>
                      </a:endParaRPr>
                    </a:p>
                  </a:txBody>
                  <a:tcPr/>
                </a:tc>
                <a:tc hMerge="1">
                  <a:txBody>
                    <a:bodyPr/>
                    <a:lstStyle/>
                    <a:p>
                      <a:endParaRPr lang="fr"/>
                    </a:p>
                  </a:txBody>
                  <a:tcPr/>
                </a:tc>
                <a:tc hMerge="1">
                  <a:txBody>
                    <a:bodyPr/>
                    <a:lstStyle/>
                    <a:p>
                      <a:endParaRPr lang="fr"/>
                    </a:p>
                  </a:txBody>
                  <a:tcPr/>
                </a:tc>
                <a:tc hMerge="1">
                  <a:txBody>
                    <a:bodyPr/>
                    <a:lstStyle/>
                    <a:p>
                      <a:endParaRPr lang="fr"/>
                    </a:p>
                  </a:txBody>
                  <a:tcPr/>
                </a:tc>
                <a:tc hMerge="1">
                  <a:txBody>
                    <a:bodyPr/>
                    <a:lstStyle/>
                    <a:p>
                      <a:endParaRPr lang="fr"/>
                    </a:p>
                  </a:txBody>
                  <a:tcPr/>
                </a:tc>
                <a:tc hMerge="1">
                  <a:txBody>
                    <a:bodyPr/>
                    <a:lstStyle/>
                    <a:p>
                      <a:endParaRPr lang="fr"/>
                    </a:p>
                  </a:txBody>
                  <a:tcPr/>
                </a:tc>
                <a:tc hMerge="1">
                  <a:txBody>
                    <a:bodyPr/>
                    <a:lstStyle/>
                    <a:p>
                      <a:endParaRPr lang="fr"/>
                    </a:p>
                  </a:txBody>
                  <a:tcPr/>
                </a:tc>
                <a:extLst>
                  <a:ext uri="{0D108BD9-81ED-4DB2-BD59-A6C34878D82A}">
                    <a16:rowId xmlns:a16="http://schemas.microsoft.com/office/drawing/2014/main" val="1579277966"/>
                  </a:ext>
                </a:extLst>
              </a:tr>
              <a:tr h="1020097">
                <a:tc>
                  <a:txBody>
                    <a:bodyPr/>
                    <a:lstStyle/>
                    <a:p>
                      <a:pPr marL="0" lvl="0" algn="l" defTabSz="914400" rtl="0" eaLnBrk="1" latinLnBrk="0" hangingPunct="1">
                        <a:buNone/>
                      </a:pPr>
                      <a:r>
                        <a:rPr lang="fr" sz="800" b="1" i="0" u="none" kern="1200" baseline="0" dirty="0">
                          <a:solidFill>
                            <a:schemeClr val="dk1"/>
                          </a:solidFill>
                          <a:latin typeface="Arial Narrow" panose="020B0606020202030204" pitchFamily="34" charset="0"/>
                          <a:ea typeface="+mn-ea"/>
                          <a:cs typeface="+mn-cs"/>
                        </a:rPr>
                        <a:t>Exigences relatives à la chaîne du froid</a:t>
                      </a:r>
                    </a:p>
                  </a:txBody>
                  <a:tcPr anchor="ctr"/>
                </a:tc>
                <a:tc>
                  <a:txBody>
                    <a:bodyPr/>
                    <a:lstStyle/>
                    <a:p>
                      <a:pPr algn="ctr" rtl="0"/>
                      <a:r>
                        <a:rPr lang="fr" sz="800" b="1" i="0" u="none" kern="1200" baseline="0" dirty="0">
                          <a:solidFill>
                            <a:schemeClr val="dk1"/>
                          </a:solidFill>
                          <a:effectLst/>
                          <a:latin typeface="Arial Narrow" panose="020B0606020202030204" pitchFamily="34" charset="0"/>
                          <a:ea typeface="+mn-ea"/>
                          <a:cs typeface="+mn-cs"/>
                        </a:rPr>
                        <a:t>Chaîne du froid à ultra-basse température :</a:t>
                      </a:r>
                    </a:p>
                    <a:p>
                      <a:pPr algn="ctr" rtl="0"/>
                      <a:r>
                        <a:rPr lang="fr" sz="800" b="0" i="0" u="none" kern="1200" baseline="0" dirty="0">
                          <a:solidFill>
                            <a:schemeClr val="dk1"/>
                          </a:solidFill>
                          <a:effectLst/>
                          <a:latin typeface="Arial Narrow" panose="020B0606020202030204" pitchFamily="34" charset="0"/>
                          <a:ea typeface="+mn-ea"/>
                          <a:cs typeface="+mn-cs"/>
                        </a:rPr>
                        <a:t>-90 </a:t>
                      </a:r>
                      <a:r>
                        <a:rPr lang="fr" sz="800" b="0" i="0" u="none" baseline="0" dirty="0">
                          <a:solidFill>
                            <a:schemeClr val="tx1"/>
                          </a:solidFill>
                          <a:latin typeface="Arial Narrow" panose="020B0606020202030204" pitchFamily="34" charset="0"/>
                        </a:rPr>
                        <a:t>°C</a:t>
                      </a:r>
                      <a:r>
                        <a:rPr lang="fr" sz="800" b="0" i="0" u="none" kern="1200" baseline="0" dirty="0">
                          <a:solidFill>
                            <a:schemeClr val="dk1"/>
                          </a:solidFill>
                          <a:effectLst/>
                          <a:latin typeface="Arial Narrow" panose="020B0606020202030204" pitchFamily="34" charset="0"/>
                          <a:ea typeface="+mn-ea"/>
                          <a:cs typeface="+mn-cs"/>
                        </a:rPr>
                        <a:t> à -60 °C</a:t>
                      </a:r>
                      <a:endParaRPr lang="fr" sz="800" kern="1200" noProof="0" dirty="0">
                        <a:solidFill>
                          <a:schemeClr val="dk1"/>
                        </a:solidFill>
                        <a:effectLst/>
                        <a:latin typeface="Arial Narrow" panose="020B0606020202030204" pitchFamily="34" charset="0"/>
                        <a:ea typeface="+mn-ea"/>
                        <a:cs typeface="+mn-cs"/>
                      </a:endParaRPr>
                    </a:p>
                    <a:p>
                      <a:pPr algn="ctr" rtl="0"/>
                      <a:r>
                        <a:rPr lang="fr" sz="800" b="1" i="0" u="none" kern="1200" baseline="0" dirty="0">
                          <a:solidFill>
                            <a:schemeClr val="dk1"/>
                          </a:solidFill>
                          <a:effectLst/>
                          <a:latin typeface="Arial Narrow" panose="020B0606020202030204" pitchFamily="34" charset="0"/>
                          <a:ea typeface="+mn-ea"/>
                          <a:cs typeface="+mn-cs"/>
                          <a:sym typeface="Wingdings" panose="05000000000000000000" pitchFamily="2" charset="2"/>
                        </a:rPr>
                        <a:t>Réfrigérateur : </a:t>
                      </a:r>
                    </a:p>
                    <a:p>
                      <a:pPr algn="ctr" rtl="0"/>
                      <a:r>
                        <a:rPr lang="fr" sz="800" b="0" i="0" u="none" kern="1200" baseline="0" dirty="0">
                          <a:solidFill>
                            <a:schemeClr val="dk1"/>
                          </a:solidFill>
                          <a:effectLst/>
                          <a:latin typeface="Arial Narrow" panose="020B0606020202030204" pitchFamily="34" charset="0"/>
                          <a:ea typeface="+mn-ea"/>
                          <a:cs typeface="+mn-cs"/>
                          <a:sym typeface="Wingdings" panose="05000000000000000000" pitchFamily="2" charset="2"/>
                        </a:rPr>
                        <a:t>+2 </a:t>
                      </a:r>
                      <a:r>
                        <a:rPr lang="fr" sz="800" b="0" i="0" u="none" baseline="0" dirty="0">
                          <a:solidFill>
                            <a:schemeClr val="tx1"/>
                          </a:solidFill>
                          <a:latin typeface="Arial Narrow" panose="020B0606020202030204" pitchFamily="34" charset="0"/>
                        </a:rPr>
                        <a:t>°C</a:t>
                      </a:r>
                      <a:r>
                        <a:rPr lang="fr" sz="800" b="0" i="0" u="none" kern="1200" baseline="0" dirty="0">
                          <a:solidFill>
                            <a:schemeClr val="dk1"/>
                          </a:solidFill>
                          <a:effectLst/>
                          <a:latin typeface="Arial Narrow" panose="020B0606020202030204" pitchFamily="34" charset="0"/>
                          <a:ea typeface="+mn-ea"/>
                          <a:cs typeface="+mn-cs"/>
                          <a:sym typeface="Wingdings" panose="05000000000000000000" pitchFamily="2" charset="2"/>
                        </a:rPr>
                        <a:t> à +8 °C</a:t>
                      </a:r>
                      <a:r>
                        <a:rPr lang="fr" sz="800" b="0" i="0" u="none" kern="1200" baseline="0" dirty="0">
                          <a:solidFill>
                            <a:schemeClr val="dk1"/>
                          </a:solidFill>
                          <a:effectLst/>
                          <a:latin typeface="Arial Narrow" panose="020B0606020202030204" pitchFamily="34" charset="0"/>
                          <a:ea typeface="+mn-ea"/>
                          <a:cs typeface="+mn-cs"/>
                        </a:rPr>
                        <a:t> </a:t>
                      </a:r>
                      <a:r>
                        <a:rPr lang="fr" sz="800" b="0" i="0" u="none" kern="1200" baseline="30000" dirty="0">
                          <a:solidFill>
                            <a:schemeClr val="dk1"/>
                          </a:solidFill>
                          <a:effectLst/>
                          <a:latin typeface="Arial Narrow" panose="020B0606020202030204" pitchFamily="34" charset="0"/>
                          <a:ea typeface="+mn-ea"/>
                          <a:cs typeface="+mn-cs"/>
                        </a:rPr>
                        <a:t>2</a:t>
                      </a:r>
                      <a:endParaRPr lang="fr" sz="800" kern="1200" baseline="30000" dirty="0">
                        <a:solidFill>
                          <a:schemeClr val="dk1"/>
                        </a:solidFill>
                        <a:effectLst/>
                        <a:latin typeface="Arial Narrow" panose="020B0606020202030204" pitchFamily="34" charset="0"/>
                        <a:ea typeface="+mn-ea"/>
                        <a:cs typeface="+mn-cs"/>
                      </a:endParaRPr>
                    </a:p>
                  </a:txBody>
                  <a:tcPr anchor="ctr"/>
                </a:tc>
                <a:tc>
                  <a:txBody>
                    <a:bodyPr/>
                    <a:lstStyle/>
                    <a:p>
                      <a:pPr lvl="0" algn="ctr" rtl="0">
                        <a:buNone/>
                      </a:pPr>
                      <a:r>
                        <a:rPr lang="fr" sz="800" b="1" i="0" u="none" strike="noStrike" kern="1200" baseline="0" dirty="0">
                          <a:solidFill>
                            <a:schemeClr val="dk1"/>
                          </a:solidFill>
                          <a:effectLst/>
                          <a:latin typeface="Arial Narrow" panose="020B0606020202030204" pitchFamily="34" charset="0"/>
                        </a:rPr>
                        <a:t>Chaîne du froid à ultra-basse température :</a:t>
                      </a:r>
                    </a:p>
                    <a:p>
                      <a:pPr lvl="0" algn="ctr" rtl="0">
                        <a:buNone/>
                      </a:pPr>
                      <a:r>
                        <a:rPr lang="fr" sz="800" b="0" i="0" u="none" strike="noStrike" kern="1200" baseline="0" dirty="0">
                          <a:solidFill>
                            <a:schemeClr val="dk1"/>
                          </a:solidFill>
                          <a:effectLst/>
                          <a:latin typeface="Arial Narrow" panose="020B0606020202030204" pitchFamily="34" charset="0"/>
                        </a:rPr>
                        <a:t> -90° </a:t>
                      </a:r>
                      <a:r>
                        <a:rPr kumimoji="0" lang="fr" sz="800" b="0" i="0" u="none" strike="noStrike" kern="1200" cap="none" spc="0" normalizeH="0" baseline="0" dirty="0">
                          <a:ln>
                            <a:noFill/>
                          </a:ln>
                          <a:solidFill>
                            <a:prstClr val="black"/>
                          </a:solidFill>
                          <a:effectLst/>
                          <a:uLnTx/>
                          <a:uFillTx/>
                          <a:latin typeface="Arial Narrow" panose="020B0606020202030204" pitchFamily="34" charset="0"/>
                          <a:ea typeface="+mn-ea"/>
                          <a:cs typeface="+mn-cs"/>
                        </a:rPr>
                        <a:t>°C</a:t>
                      </a:r>
                      <a:r>
                        <a:rPr lang="fr" sz="800" b="0" i="0" u="none" strike="noStrike" kern="1200" baseline="0" dirty="0">
                          <a:solidFill>
                            <a:schemeClr val="dk1"/>
                          </a:solidFill>
                          <a:effectLst/>
                          <a:latin typeface="Arial Narrow" panose="020B0606020202030204" pitchFamily="34" charset="0"/>
                        </a:rPr>
                        <a:t> à -60 °C</a:t>
                      </a:r>
                      <a:endParaRPr lang="fr" sz="800" b="0" i="0" u="none" strike="noStrike" kern="1200" noProof="0" dirty="0">
                        <a:solidFill>
                          <a:schemeClr val="dk1"/>
                        </a:solidFill>
                        <a:effectLst/>
                        <a:latin typeface="Arial Narrow" panose="020B0606020202030204" pitchFamily="34" charset="0"/>
                      </a:endParaRPr>
                    </a:p>
                    <a:p>
                      <a:pPr lvl="0" algn="ctr" rtl="0">
                        <a:buNone/>
                      </a:pPr>
                      <a:r>
                        <a:rPr lang="fr" sz="800" b="1" i="0" u="none" strike="noStrike" kern="1200" baseline="0" dirty="0">
                          <a:solidFill>
                            <a:schemeClr val="dk1"/>
                          </a:solidFill>
                          <a:effectLst/>
                          <a:latin typeface="Arial Narrow" panose="020B0606020202030204" pitchFamily="34" charset="0"/>
                          <a:sym typeface="Wingdings"/>
                        </a:rPr>
                        <a:t>Congélateur : </a:t>
                      </a:r>
                    </a:p>
                    <a:p>
                      <a:pPr lvl="0" algn="ctr" rtl="0">
                        <a:buNone/>
                      </a:pPr>
                      <a:r>
                        <a:rPr lang="fr" sz="800" b="0" i="0" u="none" strike="noStrike" kern="1200" baseline="0" dirty="0">
                          <a:solidFill>
                            <a:schemeClr val="dk1"/>
                          </a:solidFill>
                          <a:effectLst/>
                          <a:latin typeface="Arial Narrow" panose="020B0606020202030204" pitchFamily="34" charset="0"/>
                        </a:rPr>
                        <a:t>-25 °C à -15 </a:t>
                      </a:r>
                      <a:r>
                        <a:rPr kumimoji="0" lang="fr" sz="800" b="0" i="0" u="none" strike="noStrike" kern="1200" cap="none" spc="0" normalizeH="0" baseline="0" dirty="0">
                          <a:ln>
                            <a:noFill/>
                          </a:ln>
                          <a:solidFill>
                            <a:prstClr val="black"/>
                          </a:solidFill>
                          <a:effectLst/>
                          <a:uLnTx/>
                          <a:uFillTx/>
                          <a:latin typeface="Arial Narrow" panose="020B0606020202030204" pitchFamily="34" charset="0"/>
                          <a:ea typeface="+mn-ea"/>
                          <a:cs typeface="+mn-cs"/>
                        </a:rPr>
                        <a:t>°C </a:t>
                      </a:r>
                      <a:endParaRPr lang="fr" sz="800" b="0" i="0" u="none" strike="noStrike" kern="1200" noProof="0" dirty="0">
                        <a:solidFill>
                          <a:schemeClr val="dk1"/>
                        </a:solidFill>
                        <a:effectLst/>
                        <a:latin typeface="Arial Narrow" panose="020B0606020202030204" pitchFamily="34" charset="0"/>
                      </a:endParaRPr>
                    </a:p>
                    <a:p>
                      <a:pPr lvl="0" algn="ctr" rtl="0">
                        <a:buNone/>
                      </a:pPr>
                      <a:r>
                        <a:rPr lang="fr" sz="800" b="1" i="0" u="none" strike="noStrike" kern="1200" baseline="0" dirty="0">
                          <a:solidFill>
                            <a:schemeClr val="dk1"/>
                          </a:solidFill>
                          <a:effectLst/>
                          <a:latin typeface="Arial Narrow" panose="020B0606020202030204" pitchFamily="34" charset="0"/>
                        </a:rPr>
                        <a:t>Réfrigérateur :  </a:t>
                      </a:r>
                    </a:p>
                    <a:p>
                      <a:pPr lvl="0" algn="ctr" rtl="0">
                        <a:buNone/>
                      </a:pPr>
                      <a:r>
                        <a:rPr lang="fr" sz="800" b="0" i="0" u="none" strike="noStrike" kern="1200" baseline="0" dirty="0">
                          <a:solidFill>
                            <a:schemeClr val="dk1"/>
                          </a:solidFill>
                          <a:effectLst/>
                          <a:latin typeface="Arial Narrow" panose="020B0606020202030204" pitchFamily="34" charset="0"/>
                        </a:rPr>
                        <a:t>+2 </a:t>
                      </a:r>
                      <a:r>
                        <a:rPr lang="fr" sz="800" b="0" i="0" u="none" baseline="0" dirty="0">
                          <a:solidFill>
                            <a:schemeClr val="tx1"/>
                          </a:solidFill>
                          <a:latin typeface="Arial Narrow" panose="020B0606020202030204" pitchFamily="34" charset="0"/>
                        </a:rPr>
                        <a:t>°C</a:t>
                      </a:r>
                      <a:r>
                        <a:rPr lang="fr" sz="800" b="0" i="0" u="none" strike="noStrike" kern="1200" baseline="0" dirty="0">
                          <a:solidFill>
                            <a:schemeClr val="dk1"/>
                          </a:solidFill>
                          <a:effectLst/>
                          <a:latin typeface="Arial Narrow" panose="020B0606020202030204" pitchFamily="34" charset="0"/>
                        </a:rPr>
                        <a:t> à </a:t>
                      </a:r>
                      <a:r>
                        <a:rPr lang="fr" sz="800" b="0" i="0" u="none" strike="noStrike" kern="1200" baseline="0" dirty="0">
                          <a:solidFill>
                            <a:schemeClr val="tx1"/>
                          </a:solidFill>
                          <a:effectLst/>
                          <a:latin typeface="Arial Narrow" panose="020B0606020202030204" pitchFamily="34" charset="0"/>
                        </a:rPr>
                        <a:t>+8 °C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800" b="1" i="0" u="none" strike="noStrike" kern="1200" cap="none" spc="0" normalizeH="0" baseline="0" dirty="0">
                          <a:ln>
                            <a:noFill/>
                          </a:ln>
                          <a:solidFill>
                            <a:prstClr val="black"/>
                          </a:solidFill>
                          <a:effectLst/>
                          <a:uLnTx/>
                          <a:uFillTx/>
                          <a:latin typeface="Arial Narrow" panose="020B0606020202030204" pitchFamily="34" charset="0"/>
                          <a:ea typeface="+mn-ea"/>
                          <a:cs typeface="+mn-cs"/>
                        </a:rPr>
                        <a:t>Chaîne du froid à ultra-basse température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800" b="0" i="0" u="none" strike="noStrike" kern="1200" cap="none" spc="0" normalizeH="0" baseline="0" dirty="0">
                          <a:ln>
                            <a:noFill/>
                          </a:ln>
                          <a:solidFill>
                            <a:prstClr val="black"/>
                          </a:solidFill>
                          <a:effectLst/>
                          <a:uLnTx/>
                          <a:uFillTx/>
                          <a:latin typeface="Arial Narrow" panose="020B0606020202030204" pitchFamily="34" charset="0"/>
                          <a:ea typeface="+mn-ea"/>
                          <a:cs typeface="+mn-cs"/>
                        </a:rPr>
                        <a:t>-90 °C à -60 °C </a:t>
                      </a:r>
                      <a:endParaRPr kumimoji="0" lang="fr"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800" b="1" i="0" u="none" strike="noStrike" kern="1200" cap="none" spc="0" normalizeH="0" baseline="0" dirty="0">
                          <a:ln>
                            <a:noFill/>
                          </a:ln>
                          <a:solidFill>
                            <a:prstClr val="black"/>
                          </a:solidFill>
                          <a:effectLst/>
                          <a:uLnTx/>
                          <a:uFillTx/>
                          <a:latin typeface="Arial Narrow" panose="020B0606020202030204" pitchFamily="34" charset="0"/>
                          <a:ea typeface="+mn-ea"/>
                          <a:cs typeface="+mn-cs"/>
                          <a:sym typeface="Wingdings" panose="05000000000000000000" pitchFamily="2" charset="2"/>
                        </a:rPr>
                        <a:t>Réfrigérateur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800" b="0" i="0" u="none" strike="noStrike" kern="1200" cap="none" spc="0" normalizeH="0" baseline="0" dirty="0">
                          <a:ln>
                            <a:noFill/>
                          </a:ln>
                          <a:solidFill>
                            <a:prstClr val="black"/>
                          </a:solidFill>
                          <a:effectLst/>
                          <a:uLnTx/>
                          <a:uFillTx/>
                          <a:latin typeface="Arial Narrow" panose="020B0606020202030204" pitchFamily="34" charset="0"/>
                          <a:ea typeface="+mn-ea"/>
                          <a:cs typeface="+mn-cs"/>
                          <a:sym typeface="Wingdings" panose="05000000000000000000" pitchFamily="2" charset="2"/>
                        </a:rPr>
                        <a:t>+2 </a:t>
                      </a:r>
                      <a:r>
                        <a:rPr lang="fr" sz="800" b="0" i="0" u="none" baseline="0" dirty="0">
                          <a:solidFill>
                            <a:schemeClr val="tx1"/>
                          </a:solidFill>
                          <a:latin typeface="Arial Narrow" panose="020B0606020202030204" pitchFamily="34" charset="0"/>
                        </a:rPr>
                        <a:t>°C</a:t>
                      </a:r>
                      <a:r>
                        <a:rPr kumimoji="0" lang="fr" sz="800" b="0" i="0" u="none" strike="noStrike" kern="1200" cap="none" spc="0" normalizeH="0" baseline="0" dirty="0">
                          <a:ln>
                            <a:noFill/>
                          </a:ln>
                          <a:solidFill>
                            <a:prstClr val="black"/>
                          </a:solidFill>
                          <a:effectLst/>
                          <a:uLnTx/>
                          <a:uFillTx/>
                          <a:latin typeface="Arial Narrow" panose="020B0606020202030204" pitchFamily="34" charset="0"/>
                          <a:ea typeface="+mn-ea"/>
                          <a:cs typeface="+mn-cs"/>
                          <a:sym typeface="Wingdings" panose="05000000000000000000" pitchFamily="2" charset="2"/>
                        </a:rPr>
                        <a:t> à +8 °C</a:t>
                      </a:r>
                      <a:r>
                        <a:rPr kumimoji="0" lang="fr" sz="800" b="0" i="0" u="none" strike="noStrike" kern="1200" cap="none" spc="0" normalizeH="0" baseline="0" dirty="0">
                          <a:ln>
                            <a:noFill/>
                          </a:ln>
                          <a:solidFill>
                            <a:prstClr val="black"/>
                          </a:solidFill>
                          <a:effectLst/>
                          <a:uLnTx/>
                          <a:uFillTx/>
                          <a:latin typeface="Arial Narrow" panose="020B0606020202030204" pitchFamily="34" charset="0"/>
                          <a:ea typeface="+mn-ea"/>
                          <a:cs typeface="+mn-cs"/>
                        </a:rPr>
                        <a:t> </a:t>
                      </a:r>
                      <a:r>
                        <a:rPr kumimoji="0" lang="fr" sz="800" b="0" i="0" u="none" strike="noStrike" kern="1200" cap="none" spc="0" normalizeH="0" baseline="30000" dirty="0">
                          <a:ln>
                            <a:noFill/>
                          </a:ln>
                          <a:solidFill>
                            <a:prstClr val="black"/>
                          </a:solidFill>
                          <a:effectLst/>
                          <a:uLnTx/>
                          <a:uFillTx/>
                          <a:latin typeface="Arial Narrow" panose="020B0606020202030204" pitchFamily="34" charset="0"/>
                          <a:ea typeface="+mn-ea"/>
                          <a:cs typeface="+mn-cs"/>
                        </a:rPr>
                        <a:t>2</a:t>
                      </a:r>
                      <a:endParaRPr lang="fr" sz="800" dirty="0">
                        <a:solidFill>
                          <a:schemeClr val="tx1"/>
                        </a:solidFill>
                        <a:latin typeface="Arial Narrow" panose="020B0606020202030204" pitchFamily="34" charset="0"/>
                      </a:endParaRPr>
                    </a:p>
                  </a:txBody>
                  <a:tcPr anchor="ctr"/>
                </a:tc>
                <a:tc>
                  <a:txBody>
                    <a:bodyPr/>
                    <a:lstStyle/>
                    <a:p>
                      <a:pPr marL="0" marR="0" lvl="0" indent="0" algn="ctr" rtl="0">
                        <a:lnSpc>
                          <a:spcPct val="100000"/>
                        </a:lnSpc>
                        <a:spcBef>
                          <a:spcPts val="0"/>
                        </a:spcBef>
                        <a:spcAft>
                          <a:spcPts val="0"/>
                        </a:spcAft>
                        <a:buClrTx/>
                        <a:buSzTx/>
                        <a:buFontTx/>
                        <a:buNone/>
                      </a:pPr>
                      <a:r>
                        <a:rPr lang="fr" sz="800" b="1" i="0" u="none" baseline="0">
                          <a:solidFill>
                            <a:schemeClr val="tx1"/>
                          </a:solidFill>
                          <a:latin typeface="Arial Narrow" panose="020B0606020202030204" pitchFamily="34" charset="0"/>
                        </a:rPr>
                        <a:t>Congélateur :</a:t>
                      </a:r>
                    </a:p>
                    <a:p>
                      <a:pPr marL="0" marR="0" lvl="0" indent="0" algn="ctr" rtl="0">
                        <a:lnSpc>
                          <a:spcPct val="100000"/>
                        </a:lnSpc>
                        <a:spcBef>
                          <a:spcPts val="0"/>
                        </a:spcBef>
                        <a:spcAft>
                          <a:spcPts val="0"/>
                        </a:spcAft>
                        <a:buClrTx/>
                        <a:buSzTx/>
                        <a:buFontTx/>
                        <a:buNone/>
                      </a:pPr>
                      <a:r>
                        <a:rPr lang="fr" sz="800" b="0" i="0" u="none" baseline="0">
                          <a:solidFill>
                            <a:schemeClr val="tx1"/>
                          </a:solidFill>
                          <a:latin typeface="Arial Narrow" panose="020B0606020202030204" pitchFamily="34" charset="0"/>
                        </a:rPr>
                        <a:t> -25 °C à -15 °C </a:t>
                      </a:r>
                      <a:endParaRPr lang="fr" sz="800">
                        <a:solidFill>
                          <a:schemeClr val="tx1"/>
                        </a:solidFill>
                        <a:latin typeface="Arial Narrow" panose="020B0606020202030204" pitchFamily="34" charset="0"/>
                        <a:sym typeface="Wingdings" panose="05000000000000000000" pitchFamily="2" charset="2"/>
                      </a:endParaRPr>
                    </a:p>
                    <a:p>
                      <a:pPr marL="0" marR="0" lvl="0" indent="0" algn="ctr" rtl="0">
                        <a:lnSpc>
                          <a:spcPct val="100000"/>
                        </a:lnSpc>
                        <a:spcBef>
                          <a:spcPts val="0"/>
                        </a:spcBef>
                        <a:spcAft>
                          <a:spcPts val="0"/>
                        </a:spcAft>
                        <a:buClrTx/>
                        <a:buSzTx/>
                        <a:buFontTx/>
                        <a:buNone/>
                      </a:pPr>
                      <a:r>
                        <a:rPr lang="fr" sz="800" b="1" i="0" u="none" baseline="0">
                          <a:solidFill>
                            <a:schemeClr val="tx1"/>
                          </a:solidFill>
                          <a:latin typeface="Arial Narrow" panose="020B0606020202030204" pitchFamily="34" charset="0"/>
                          <a:sym typeface="Wingdings" panose="05000000000000000000" pitchFamily="2" charset="2"/>
                        </a:rPr>
                        <a:t>Réfrigérateur : </a:t>
                      </a:r>
                    </a:p>
                    <a:p>
                      <a:pPr marL="0" marR="0" lvl="0" indent="0" algn="ctr" rtl="0">
                        <a:lnSpc>
                          <a:spcPct val="100000"/>
                        </a:lnSpc>
                        <a:spcBef>
                          <a:spcPts val="0"/>
                        </a:spcBef>
                        <a:spcAft>
                          <a:spcPts val="0"/>
                        </a:spcAft>
                        <a:buClrTx/>
                        <a:buSzTx/>
                        <a:buFontTx/>
                        <a:buNone/>
                      </a:pPr>
                      <a:r>
                        <a:rPr lang="fr" sz="800" b="0" i="0" u="none" baseline="0">
                          <a:solidFill>
                            <a:schemeClr val="tx1"/>
                          </a:solidFill>
                          <a:latin typeface="Arial Narrow" panose="020B0606020202030204" pitchFamily="34" charset="0"/>
                        </a:rPr>
                        <a:t>+</a:t>
                      </a:r>
                      <a:r>
                        <a:rPr lang="fr" sz="800" b="0" i="0" u="none" kern="1200" baseline="0">
                          <a:solidFill>
                            <a:schemeClr val="dk1"/>
                          </a:solidFill>
                          <a:effectLst/>
                          <a:latin typeface="Arial Narrow" panose="020B0606020202030204" pitchFamily="34" charset="0"/>
                          <a:ea typeface="+mn-ea"/>
                          <a:cs typeface="+mn-cs"/>
                        </a:rPr>
                        <a:t>2 </a:t>
                      </a:r>
                      <a:r>
                        <a:rPr lang="fr" sz="800" b="0" i="0" u="none" baseline="0">
                          <a:solidFill>
                            <a:schemeClr val="tx1"/>
                          </a:solidFill>
                          <a:latin typeface="Arial Narrow" panose="020B0606020202030204" pitchFamily="34" charset="0"/>
                        </a:rPr>
                        <a:t>°C</a:t>
                      </a:r>
                      <a:r>
                        <a:rPr lang="fr" sz="800" b="0" i="0" u="none" kern="1200" baseline="0">
                          <a:solidFill>
                            <a:schemeClr val="dk1"/>
                          </a:solidFill>
                          <a:effectLst/>
                          <a:latin typeface="Arial Narrow" panose="020B0606020202030204" pitchFamily="34" charset="0"/>
                          <a:ea typeface="+mn-ea"/>
                          <a:cs typeface="+mn-cs"/>
                        </a:rPr>
                        <a:t> à +8 °C  </a:t>
                      </a:r>
                      <a:endParaRPr lang="fr" sz="800">
                        <a:solidFill>
                          <a:schemeClr val="tx1"/>
                        </a:solidFill>
                        <a:latin typeface="Arial Narrow" panose="020B0606020202030204" pitchFamily="34" charset="0"/>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fr" sz="800" b="1" i="0" u="none" baseline="0">
                          <a:solidFill>
                            <a:schemeClr val="tx1"/>
                          </a:solidFill>
                          <a:latin typeface="Arial Narrow" panose="020B0606020202030204" pitchFamily="34" charset="0"/>
                        </a:rPr>
                        <a:t>Réfrigérateur :</a:t>
                      </a:r>
                    </a:p>
                    <a:p>
                      <a:pPr marL="0" marR="0" lvl="0" indent="0" algn="ctr" rtl="0" eaLnBrk="1" fontAlgn="auto" latinLnBrk="0" hangingPunct="1">
                        <a:lnSpc>
                          <a:spcPct val="100000"/>
                        </a:lnSpc>
                        <a:spcBef>
                          <a:spcPts val="0"/>
                        </a:spcBef>
                        <a:spcAft>
                          <a:spcPts val="0"/>
                        </a:spcAft>
                        <a:buClrTx/>
                        <a:buSzTx/>
                        <a:buFontTx/>
                        <a:buNone/>
                      </a:pPr>
                      <a:r>
                        <a:rPr lang="fr" sz="800" b="0" i="0" u="none" baseline="0">
                          <a:solidFill>
                            <a:schemeClr val="tx1"/>
                          </a:solidFill>
                          <a:latin typeface="Arial Narrow" panose="020B0606020202030204" pitchFamily="34" charset="0"/>
                        </a:rPr>
                        <a:t>+2 °C à +8 °C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800" b="1" i="0" u="none" kern="1200" baseline="0">
                          <a:solidFill>
                            <a:schemeClr val="tx1"/>
                          </a:solidFill>
                          <a:latin typeface="Arial Narrow" panose="020B0606020202030204" pitchFamily="34" charset="0"/>
                          <a:ea typeface="+mn-ea"/>
                          <a:cs typeface="+mn-cs"/>
                        </a:rPr>
                        <a:t>Congélateur : </a:t>
                      </a:r>
                    </a:p>
                    <a:p>
                      <a:pPr marL="0" marR="0" lvl="0" indent="0" algn="ctr" defTabSz="914400" rtl="0" eaLnBrk="1" fontAlgn="auto" latinLnBrk="0" hangingPunct="1">
                        <a:lnSpc>
                          <a:spcPct val="100000"/>
                        </a:lnSpc>
                        <a:spcBef>
                          <a:spcPts val="0"/>
                        </a:spcBef>
                        <a:spcAft>
                          <a:spcPts val="0"/>
                        </a:spcAft>
                        <a:buClrTx/>
                        <a:buSzTx/>
                        <a:buFontTx/>
                        <a:buNone/>
                        <a:tabLst/>
                        <a:defRPr/>
                      </a:pPr>
                      <a:r>
                        <a:rPr lang="fr" sz="800" b="0" i="0" u="none" kern="1200" baseline="0">
                          <a:solidFill>
                            <a:schemeClr val="tx1"/>
                          </a:solidFill>
                          <a:latin typeface="Arial Narrow" panose="020B0606020202030204" pitchFamily="34" charset="0"/>
                          <a:ea typeface="+mn-ea"/>
                          <a:cs typeface="+mn-cs"/>
                        </a:rPr>
                        <a:t>-25 °C à -15 °C </a:t>
                      </a:r>
                    </a:p>
                    <a:p>
                      <a:pPr marL="0" marR="0" lvl="0" indent="0" algn="ctr" defTabSz="914400" rtl="0" eaLnBrk="1" fontAlgn="auto" latinLnBrk="0" hangingPunct="1">
                        <a:lnSpc>
                          <a:spcPct val="100000"/>
                        </a:lnSpc>
                        <a:spcBef>
                          <a:spcPts val="0"/>
                        </a:spcBef>
                        <a:spcAft>
                          <a:spcPts val="0"/>
                        </a:spcAft>
                        <a:buClrTx/>
                        <a:buSzTx/>
                        <a:buFontTx/>
                        <a:buNone/>
                        <a:tabLst/>
                        <a:defRPr/>
                      </a:pPr>
                      <a:r>
                        <a:rPr lang="fr" sz="800" b="1" i="0" u="none" kern="1200" baseline="0">
                          <a:solidFill>
                            <a:schemeClr val="tx1"/>
                          </a:solidFill>
                          <a:latin typeface="Arial Narrow" panose="020B0606020202030204" pitchFamily="34" charset="0"/>
                          <a:ea typeface="+mn-ea"/>
                          <a:cs typeface="+mn-cs"/>
                        </a:rPr>
                        <a:t>Réfrigérateur : </a:t>
                      </a:r>
                    </a:p>
                    <a:p>
                      <a:pPr marL="0" marR="0" lvl="0" indent="0" algn="ctr" defTabSz="914400" rtl="0" eaLnBrk="1" fontAlgn="auto" latinLnBrk="0" hangingPunct="1">
                        <a:lnSpc>
                          <a:spcPct val="100000"/>
                        </a:lnSpc>
                        <a:spcBef>
                          <a:spcPts val="0"/>
                        </a:spcBef>
                        <a:spcAft>
                          <a:spcPts val="0"/>
                        </a:spcAft>
                        <a:buClrTx/>
                        <a:buSzTx/>
                        <a:buFontTx/>
                        <a:buNone/>
                        <a:tabLst/>
                        <a:defRPr/>
                      </a:pPr>
                      <a:r>
                        <a:rPr lang="fr" sz="800" b="0" i="0" u="none" kern="1200" baseline="0">
                          <a:solidFill>
                            <a:schemeClr val="tx1"/>
                          </a:solidFill>
                          <a:latin typeface="Arial Narrow" panose="020B0606020202030204" pitchFamily="34" charset="0"/>
                          <a:ea typeface="+mn-ea"/>
                          <a:cs typeface="+mn-cs"/>
                        </a:rPr>
                        <a:t>+2 °C à +8 °C</a:t>
                      </a:r>
                      <a:endParaRPr lang="fr" sz="800">
                        <a:solidFill>
                          <a:schemeClr val="tx1"/>
                        </a:solidFill>
                        <a:latin typeface="Arial Narrow" panose="020B0606020202030204" pitchFamily="34" charset="0"/>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fr" sz="800" b="1" i="0" u="none" kern="1200" baseline="0">
                          <a:solidFill>
                            <a:schemeClr val="tx1"/>
                          </a:solidFill>
                          <a:latin typeface="Arial Narrow" panose="020B0606020202030204" pitchFamily="34" charset="0"/>
                          <a:ea typeface="+mn-ea"/>
                          <a:cs typeface="+mn-cs"/>
                        </a:rPr>
                        <a:t>Réfrigérateur :</a:t>
                      </a:r>
                    </a:p>
                    <a:p>
                      <a:pPr marL="0" marR="0" lvl="0" indent="0" algn="ctr" rtl="0" eaLnBrk="1" fontAlgn="auto" latinLnBrk="0" hangingPunct="1">
                        <a:lnSpc>
                          <a:spcPct val="100000"/>
                        </a:lnSpc>
                        <a:spcBef>
                          <a:spcPts val="0"/>
                        </a:spcBef>
                        <a:spcAft>
                          <a:spcPts val="0"/>
                        </a:spcAft>
                        <a:buClrTx/>
                        <a:buSzTx/>
                        <a:buFontTx/>
                        <a:buNone/>
                      </a:pPr>
                      <a:r>
                        <a:rPr lang="fr" sz="800" b="0" i="0" u="none" kern="1200" baseline="0">
                          <a:solidFill>
                            <a:schemeClr val="tx1"/>
                          </a:solidFill>
                          <a:latin typeface="Arial Narrow" panose="020B0606020202030204" pitchFamily="34" charset="0"/>
                          <a:ea typeface="+mn-ea"/>
                          <a:cs typeface="+mn-cs"/>
                        </a:rPr>
                        <a:t> +2 °C à +8 °C </a:t>
                      </a:r>
                      <a:endParaRPr lang="fr" sz="800">
                        <a:latin typeface="Arial Narrow" panose="020B0606020202030204" pitchFamily="34" charset="0"/>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fr" sz="800" b="1" i="0" u="none" kern="1200" baseline="0">
                          <a:solidFill>
                            <a:schemeClr val="tx1"/>
                          </a:solidFill>
                          <a:latin typeface="Arial Narrow" panose="020B0606020202030204" pitchFamily="34" charset="0"/>
                          <a:ea typeface="+mn-ea"/>
                          <a:cs typeface="+mn-cs"/>
                        </a:rPr>
                        <a:t>Réfrigérateur : </a:t>
                      </a:r>
                    </a:p>
                    <a:p>
                      <a:pPr marL="0" marR="0" lvl="0" indent="0" algn="ctr" rtl="0" eaLnBrk="1" fontAlgn="auto" latinLnBrk="0" hangingPunct="1">
                        <a:lnSpc>
                          <a:spcPct val="100000"/>
                        </a:lnSpc>
                        <a:spcBef>
                          <a:spcPts val="0"/>
                        </a:spcBef>
                        <a:spcAft>
                          <a:spcPts val="0"/>
                        </a:spcAft>
                        <a:buClrTx/>
                        <a:buSzTx/>
                        <a:buFontTx/>
                        <a:buNone/>
                      </a:pPr>
                      <a:r>
                        <a:rPr lang="fr" sz="800" b="0" i="0" u="none" kern="1200" baseline="0">
                          <a:solidFill>
                            <a:schemeClr val="tx1"/>
                          </a:solidFill>
                          <a:latin typeface="Arial Narrow" panose="020B0606020202030204" pitchFamily="34" charset="0"/>
                          <a:ea typeface="+mn-ea"/>
                          <a:cs typeface="+mn-cs"/>
                        </a:rPr>
                        <a:t>+2 °C à +8 °C </a:t>
                      </a:r>
                      <a:endParaRPr lang="fr" sz="800">
                        <a:latin typeface="Arial Narrow" panose="020B0606020202030204" pitchFamily="34" charset="0"/>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fr" sz="800" b="1" i="0" u="none" kern="1200" baseline="0">
                          <a:solidFill>
                            <a:schemeClr val="tx1"/>
                          </a:solidFill>
                          <a:latin typeface="Arial Narrow" panose="020B0606020202030204" pitchFamily="34" charset="0"/>
                          <a:ea typeface="+mn-ea"/>
                          <a:cs typeface="+mn-cs"/>
                        </a:rPr>
                        <a:t>Réfrigérateur : </a:t>
                      </a:r>
                    </a:p>
                    <a:p>
                      <a:pPr marL="0" marR="0" lvl="0" indent="0" algn="ctr" rtl="0" eaLnBrk="1" fontAlgn="auto" latinLnBrk="0" hangingPunct="1">
                        <a:lnSpc>
                          <a:spcPct val="100000"/>
                        </a:lnSpc>
                        <a:spcBef>
                          <a:spcPts val="0"/>
                        </a:spcBef>
                        <a:spcAft>
                          <a:spcPts val="0"/>
                        </a:spcAft>
                        <a:buClrTx/>
                        <a:buSzTx/>
                        <a:buFontTx/>
                        <a:buNone/>
                      </a:pPr>
                      <a:r>
                        <a:rPr lang="fr" sz="800" b="0" i="0" u="none" kern="1200" baseline="0">
                          <a:solidFill>
                            <a:schemeClr val="tx1"/>
                          </a:solidFill>
                          <a:latin typeface="Arial Narrow" panose="020B0606020202030204" pitchFamily="34" charset="0"/>
                          <a:ea typeface="+mn-ea"/>
                          <a:cs typeface="+mn-cs"/>
                        </a:rPr>
                        <a:t>+2 °C à +8 °C</a:t>
                      </a:r>
                      <a:endParaRPr lang="fr" sz="800">
                        <a:latin typeface="Arial Narrow" panose="020B0606020202030204" pitchFamily="34" charset="0"/>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fr" sz="800" b="1" i="0" u="none" kern="1200" baseline="0" dirty="0">
                          <a:solidFill>
                            <a:schemeClr val="tx1"/>
                          </a:solidFill>
                          <a:latin typeface="Arial Narrow" panose="020B0606020202030204" pitchFamily="34" charset="0"/>
                          <a:ea typeface="+mn-ea"/>
                          <a:cs typeface="+mn-cs"/>
                        </a:rPr>
                        <a:t>Réfrigérateur :</a:t>
                      </a:r>
                    </a:p>
                    <a:p>
                      <a:pPr marL="0" marR="0" lvl="0" indent="0" algn="ctr" rtl="0" eaLnBrk="1" fontAlgn="auto" latinLnBrk="0" hangingPunct="1">
                        <a:lnSpc>
                          <a:spcPct val="100000"/>
                        </a:lnSpc>
                        <a:spcBef>
                          <a:spcPts val="0"/>
                        </a:spcBef>
                        <a:spcAft>
                          <a:spcPts val="0"/>
                        </a:spcAft>
                        <a:buClrTx/>
                        <a:buSzTx/>
                        <a:buFontTx/>
                        <a:buNone/>
                      </a:pPr>
                      <a:r>
                        <a:rPr lang="fr" sz="800" b="0" i="0" u="none" kern="1200" baseline="0" dirty="0">
                          <a:solidFill>
                            <a:schemeClr val="tx1"/>
                          </a:solidFill>
                          <a:latin typeface="Arial Narrow" panose="020B0606020202030204" pitchFamily="34" charset="0"/>
                          <a:ea typeface="+mn-ea"/>
                          <a:cs typeface="+mn-cs"/>
                        </a:rPr>
                        <a:t> +2 °C à +8 °C </a:t>
                      </a:r>
                    </a:p>
                  </a:txBody>
                  <a:tcPr anchor="ctr"/>
                </a:tc>
                <a:extLst>
                  <a:ext uri="{0D108BD9-81ED-4DB2-BD59-A6C34878D82A}">
                    <a16:rowId xmlns:a16="http://schemas.microsoft.com/office/drawing/2014/main" val="1515259459"/>
                  </a:ext>
                </a:extLst>
              </a:tr>
              <a:tr h="894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800" b="1" i="0" u="none" baseline="0">
                          <a:latin typeface="Arial Narrow" panose="020B0606020202030204" pitchFamily="34" charset="0"/>
                        </a:rPr>
                        <a:t>Durée de conservation</a:t>
                      </a:r>
                      <a:endParaRPr lang="fr" sz="800">
                        <a:latin typeface="Arial Narrow" panose="020B0606020202030204" pitchFamily="34" charset="0"/>
                      </a:endParaRPr>
                    </a:p>
                    <a:p>
                      <a:pPr marL="0" lvl="0" algn="l" defTabSz="914400" rtl="0" eaLnBrk="1" latinLnBrk="0" hangingPunct="1">
                        <a:buNone/>
                      </a:pPr>
                      <a:endParaRPr lang="fr" sz="800" b="1" kern="1200">
                        <a:solidFill>
                          <a:schemeClr val="dk1"/>
                        </a:solidFill>
                        <a:latin typeface="Arial Narrow" panose="020B0606020202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800" b="0" i="0" u="none" kern="1200" baseline="0">
                          <a:solidFill>
                            <a:schemeClr val="dk1"/>
                          </a:solidFill>
                          <a:latin typeface="Arial Narrow" panose="020B0606020202030204" pitchFamily="34" charset="0"/>
                          <a:ea typeface="+mn-ea"/>
                          <a:cs typeface="+mn-cs"/>
                        </a:rPr>
                        <a:t>-90 </a:t>
                      </a:r>
                      <a:r>
                        <a:rPr lang="fr" sz="800" b="0" i="0" u="none" kern="1200" baseline="0">
                          <a:solidFill>
                            <a:schemeClr val="tx1"/>
                          </a:solidFill>
                          <a:latin typeface="Arial Narrow" panose="020B0606020202030204" pitchFamily="34" charset="0"/>
                          <a:ea typeface="+mn-ea"/>
                          <a:cs typeface="+mn-cs"/>
                        </a:rPr>
                        <a:t>°C</a:t>
                      </a:r>
                      <a:r>
                        <a:rPr lang="fr" sz="800" b="0" i="0" u="none" kern="1200" baseline="0">
                          <a:solidFill>
                            <a:schemeClr val="dk1"/>
                          </a:solidFill>
                          <a:latin typeface="Arial Narrow" panose="020B0606020202030204" pitchFamily="34" charset="0"/>
                          <a:ea typeface="+mn-ea"/>
                          <a:cs typeface="+mn-cs"/>
                        </a:rPr>
                        <a:t> à -60 °C : </a:t>
                      </a:r>
                      <a:r>
                        <a:rPr lang="fr" sz="800" b="1" i="0" u="none" kern="1200" baseline="0">
                          <a:solidFill>
                            <a:schemeClr val="dk1"/>
                          </a:solidFill>
                          <a:latin typeface="Arial Narrow" panose="020B0606020202030204" pitchFamily="34" charset="0"/>
                          <a:ea typeface="+mn-ea"/>
                          <a:cs typeface="+mn-cs"/>
                        </a:rPr>
                        <a:t>9 mois</a:t>
                      </a:r>
                    </a:p>
                    <a:p>
                      <a:pPr marL="0" marR="0" lvl="0" indent="0" algn="l" defTabSz="914400" rtl="0" eaLnBrk="1" fontAlgn="auto" latinLnBrk="0" hangingPunct="1">
                        <a:lnSpc>
                          <a:spcPct val="100000"/>
                        </a:lnSpc>
                        <a:spcBef>
                          <a:spcPts val="0"/>
                        </a:spcBef>
                        <a:spcAft>
                          <a:spcPts val="0"/>
                        </a:spcAft>
                        <a:buClrTx/>
                        <a:buSzTx/>
                        <a:buFontTx/>
                        <a:buNone/>
                        <a:tabLst/>
                        <a:defRPr/>
                      </a:pPr>
                      <a:r>
                        <a:rPr lang="fr" sz="800" b="0" i="0" u="none" kern="1200" baseline="0">
                          <a:solidFill>
                            <a:schemeClr val="dk1"/>
                          </a:solidFill>
                          <a:latin typeface="Arial Narrow" panose="020B0606020202030204" pitchFamily="34" charset="0"/>
                          <a:ea typeface="+mn-ea"/>
                          <a:cs typeface="+mn-cs"/>
                        </a:rPr>
                        <a:t>+2 </a:t>
                      </a:r>
                      <a:r>
                        <a:rPr lang="fr" sz="800" b="0" i="0" u="none" kern="1200" baseline="0">
                          <a:solidFill>
                            <a:schemeClr val="tx1"/>
                          </a:solidFill>
                          <a:latin typeface="Arial Narrow" panose="020B0606020202030204" pitchFamily="34" charset="0"/>
                          <a:ea typeface="+mn-ea"/>
                          <a:cs typeface="+mn-cs"/>
                        </a:rPr>
                        <a:t>°C </a:t>
                      </a:r>
                      <a:r>
                        <a:rPr lang="fr" sz="800" b="0" i="0" u="none" kern="1200" baseline="0">
                          <a:solidFill>
                            <a:schemeClr val="dk1"/>
                          </a:solidFill>
                          <a:latin typeface="Arial Narrow" panose="020B0606020202030204" pitchFamily="34" charset="0"/>
                          <a:ea typeface="+mn-ea"/>
                          <a:cs typeface="+mn-cs"/>
                        </a:rPr>
                        <a:t>à +8 °C : </a:t>
                      </a:r>
                      <a:r>
                        <a:rPr lang="fr" sz="800" b="1" i="0" u="none" kern="1200" baseline="0">
                          <a:solidFill>
                            <a:schemeClr val="dk1"/>
                          </a:solidFill>
                          <a:latin typeface="Arial Narrow" panose="020B0606020202030204" pitchFamily="34" charset="0"/>
                          <a:ea typeface="+mn-ea"/>
                          <a:cs typeface="+mn-cs"/>
                        </a:rPr>
                        <a:t>10 semaines</a:t>
                      </a:r>
                      <a:endParaRPr lang="fr" sz="800" kern="1200" noProof="0">
                        <a:solidFill>
                          <a:schemeClr val="dk1"/>
                        </a:solidFill>
                        <a:latin typeface="Arial Narrow" panose="020B0606020202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800" b="0" i="0" u="none" kern="1200" baseline="0" dirty="0">
                          <a:solidFill>
                            <a:schemeClr val="dk1"/>
                          </a:solidFill>
                          <a:latin typeface="Arial Narrow" panose="020B0606020202030204" pitchFamily="34" charset="0"/>
                          <a:ea typeface="+mn-ea"/>
                          <a:cs typeface="+mn-cs"/>
                        </a:rPr>
                        <a:t>-90 </a:t>
                      </a:r>
                      <a:r>
                        <a:rPr lang="fr" sz="800" b="0" i="0" u="none" kern="1200" baseline="0" dirty="0">
                          <a:solidFill>
                            <a:schemeClr val="tx1"/>
                          </a:solidFill>
                          <a:latin typeface="Arial Narrow" panose="020B0606020202030204" pitchFamily="34" charset="0"/>
                          <a:ea typeface="+mn-ea"/>
                          <a:cs typeface="+mn-cs"/>
                        </a:rPr>
                        <a:t>°C</a:t>
                      </a:r>
                      <a:r>
                        <a:rPr lang="fr" sz="800" b="0" i="0" u="none" kern="1200" baseline="0" dirty="0">
                          <a:solidFill>
                            <a:schemeClr val="dk1"/>
                          </a:solidFill>
                          <a:latin typeface="Arial Narrow" panose="020B0606020202030204" pitchFamily="34" charset="0"/>
                          <a:ea typeface="+mn-ea"/>
                          <a:cs typeface="+mn-cs"/>
                        </a:rPr>
                        <a:t> à -60 °C : </a:t>
                      </a:r>
                      <a:r>
                        <a:rPr lang="fr" sz="800" b="1" i="0" u="none" kern="1200" baseline="0" dirty="0">
                          <a:solidFill>
                            <a:schemeClr val="dk1"/>
                          </a:solidFill>
                          <a:latin typeface="Arial Narrow" panose="020B0606020202030204" pitchFamily="34" charset="0"/>
                          <a:ea typeface="+mn-ea"/>
                          <a:cs typeface="+mn-cs"/>
                        </a:rPr>
                        <a:t>9 mois</a:t>
                      </a:r>
                    </a:p>
                    <a:p>
                      <a:pPr algn="l" rtl="0"/>
                      <a:r>
                        <a:rPr lang="fr" sz="800" b="0" i="0" u="none" kern="1200" baseline="0" dirty="0">
                          <a:solidFill>
                            <a:schemeClr val="dk1"/>
                          </a:solidFill>
                          <a:latin typeface="Arial Narrow" panose="020B0606020202030204" pitchFamily="34" charset="0"/>
                          <a:ea typeface="+mn-ea"/>
                          <a:cs typeface="+mn-cs"/>
                        </a:rPr>
                        <a:t>-25 °C à -15 °C : </a:t>
                      </a:r>
                      <a:r>
                        <a:rPr lang="fr" sz="800" b="1" i="0" u="none" kern="1200" baseline="0" dirty="0">
                          <a:solidFill>
                            <a:schemeClr val="dk1"/>
                          </a:solidFill>
                          <a:latin typeface="Arial Narrow" panose="020B0606020202030204" pitchFamily="34" charset="0"/>
                          <a:ea typeface="+mn-ea"/>
                          <a:cs typeface="+mn-cs"/>
                        </a:rPr>
                        <a:t>2 semaines</a:t>
                      </a:r>
                      <a:endParaRPr lang="fr" sz="800" b="1" kern="1200" dirty="0">
                        <a:solidFill>
                          <a:schemeClr val="dk1"/>
                        </a:solidFill>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800" b="0" i="0" u="none" kern="1200" baseline="0" dirty="0">
                          <a:solidFill>
                            <a:schemeClr val="dk1"/>
                          </a:solidFill>
                          <a:latin typeface="Arial Narrow" panose="020B0606020202030204" pitchFamily="34" charset="0"/>
                          <a:ea typeface="+mn-ea"/>
                          <a:cs typeface="+mn-cs"/>
                        </a:rPr>
                        <a:t>+2 </a:t>
                      </a:r>
                      <a:r>
                        <a:rPr lang="fr" sz="800" b="0" i="0" u="none" kern="1200" baseline="0" dirty="0">
                          <a:solidFill>
                            <a:schemeClr val="tx1"/>
                          </a:solidFill>
                          <a:latin typeface="Arial Narrow" panose="020B0606020202030204" pitchFamily="34" charset="0"/>
                          <a:ea typeface="+mn-ea"/>
                          <a:cs typeface="+mn-cs"/>
                        </a:rPr>
                        <a:t>°C </a:t>
                      </a:r>
                      <a:r>
                        <a:rPr lang="fr" sz="800" b="0" i="0" u="none" kern="1200" baseline="0" dirty="0">
                          <a:solidFill>
                            <a:schemeClr val="dk1"/>
                          </a:solidFill>
                          <a:latin typeface="Arial Narrow" panose="020B0606020202030204" pitchFamily="34" charset="0"/>
                          <a:ea typeface="+mn-ea"/>
                          <a:cs typeface="+mn-cs"/>
                        </a:rPr>
                        <a:t>à +8 °C :</a:t>
                      </a:r>
                      <a:r>
                        <a:rPr lang="fr" sz="800" b="1" i="0" u="none" kern="1200" baseline="0" dirty="0">
                          <a:solidFill>
                            <a:schemeClr val="dk1"/>
                          </a:solidFill>
                          <a:latin typeface="Arial Narrow" panose="020B0606020202030204" pitchFamily="34" charset="0"/>
                          <a:ea typeface="+mn-ea"/>
                          <a:cs typeface="+mn-cs"/>
                        </a:rPr>
                        <a:t> 1 mois</a:t>
                      </a:r>
                      <a:endParaRPr lang="fr" sz="800" kern="1200" dirty="0">
                        <a:solidFill>
                          <a:schemeClr val="dk1"/>
                        </a:solidFill>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 sz="800" kern="1200" dirty="0">
                        <a:solidFill>
                          <a:schemeClr val="dk1"/>
                        </a:solidFill>
                        <a:latin typeface="Arial Narrow" panose="020B0606020202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800" b="0" i="0" u="none" kern="1200" baseline="0" dirty="0">
                          <a:solidFill>
                            <a:schemeClr val="dk1"/>
                          </a:solidFill>
                          <a:latin typeface="Arial Narrow" panose="020B0606020202030204" pitchFamily="34" charset="0"/>
                          <a:ea typeface="+mn-ea"/>
                          <a:cs typeface="+mn-cs"/>
                        </a:rPr>
                        <a:t>-90 </a:t>
                      </a:r>
                      <a:r>
                        <a:rPr lang="fr" sz="800" b="0" i="0" u="none" kern="1200" baseline="0" dirty="0">
                          <a:solidFill>
                            <a:schemeClr val="tx1"/>
                          </a:solidFill>
                          <a:latin typeface="Arial Narrow" panose="020B0606020202030204" pitchFamily="34" charset="0"/>
                          <a:ea typeface="+mn-ea"/>
                          <a:cs typeface="+mn-cs"/>
                        </a:rPr>
                        <a:t>°C</a:t>
                      </a:r>
                      <a:r>
                        <a:rPr lang="fr" sz="800" b="0" i="0" u="none" kern="1200" baseline="0" dirty="0">
                          <a:solidFill>
                            <a:schemeClr val="dk1"/>
                          </a:solidFill>
                          <a:latin typeface="Arial Narrow" panose="020B0606020202030204" pitchFamily="34" charset="0"/>
                          <a:ea typeface="+mn-ea"/>
                          <a:cs typeface="+mn-cs"/>
                        </a:rPr>
                        <a:t> à -60 °C : </a:t>
                      </a:r>
                      <a:r>
                        <a:rPr lang="fr" sz="800" b="1" i="0" u="none" kern="1200" baseline="0" dirty="0">
                          <a:solidFill>
                            <a:schemeClr val="dk1"/>
                          </a:solidFill>
                          <a:latin typeface="Arial Narrow" panose="020B0606020202030204" pitchFamily="34" charset="0"/>
                          <a:ea typeface="+mn-ea"/>
                          <a:cs typeface="+mn-cs"/>
                        </a:rPr>
                        <a:t>9 mois</a:t>
                      </a:r>
                      <a:endParaRPr lang="fr" sz="800" b="1" kern="1200" dirty="0">
                        <a:solidFill>
                          <a:schemeClr val="dk1"/>
                        </a:solidFill>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 sz="800" b="0" i="0" u="none" kern="1200" baseline="0" dirty="0">
                          <a:solidFill>
                            <a:schemeClr val="dk1"/>
                          </a:solidFill>
                          <a:latin typeface="Arial Narrow" panose="020B0606020202030204" pitchFamily="34" charset="0"/>
                          <a:ea typeface="+mn-ea"/>
                          <a:cs typeface="+mn-cs"/>
                        </a:rPr>
                        <a:t>+2 à +8 °C : </a:t>
                      </a:r>
                      <a:r>
                        <a:rPr lang="fr" sz="800" b="1" i="0" u="none" kern="1200" baseline="0" dirty="0">
                          <a:solidFill>
                            <a:schemeClr val="dk1"/>
                          </a:solidFill>
                          <a:latin typeface="Arial Narrow" panose="020B0606020202030204" pitchFamily="34" charset="0"/>
                          <a:ea typeface="+mn-ea"/>
                          <a:cs typeface="+mn-cs"/>
                        </a:rPr>
                        <a:t>10 semaines</a:t>
                      </a:r>
                      <a:endParaRPr lang="fr" sz="800" b="1" kern="1200" dirty="0">
                        <a:solidFill>
                          <a:schemeClr val="dk1"/>
                        </a:solidFill>
                        <a:latin typeface="Arial Narrow" panose="020B0606020202030204" pitchFamily="34" charset="0"/>
                        <a:ea typeface="+mn-ea"/>
                        <a:cs typeface="+mn-cs"/>
                      </a:endParaRPr>
                    </a:p>
                  </a:txBody>
                  <a:tcPr anchor="ctr"/>
                </a:tc>
                <a:tc>
                  <a:txBody>
                    <a:bodyPr/>
                    <a:lstStyle/>
                    <a:p>
                      <a:pPr lvl="0" algn="l" rtl="0">
                        <a:buNone/>
                      </a:pPr>
                      <a:r>
                        <a:rPr lang="fr" sz="800" b="0" i="0" u="none" strike="noStrike" baseline="0" dirty="0">
                          <a:solidFill>
                            <a:schemeClr val="tx1"/>
                          </a:solidFill>
                          <a:latin typeface="Arial Narrow" panose="020B0606020202030204" pitchFamily="34" charset="0"/>
                        </a:rPr>
                        <a:t>-25 </a:t>
                      </a:r>
                      <a:r>
                        <a:rPr lang="fr" sz="800" b="0" i="0" u="none" kern="1200" baseline="0" dirty="0">
                          <a:solidFill>
                            <a:schemeClr val="tx1"/>
                          </a:solidFill>
                          <a:latin typeface="Arial Narrow" panose="020B0606020202030204" pitchFamily="34" charset="0"/>
                          <a:ea typeface="+mn-ea"/>
                          <a:cs typeface="+mn-cs"/>
                        </a:rPr>
                        <a:t>°C </a:t>
                      </a:r>
                      <a:r>
                        <a:rPr lang="fr" sz="800" b="0" i="0" u="none" strike="noStrike" baseline="0" dirty="0">
                          <a:solidFill>
                            <a:schemeClr val="tx1"/>
                          </a:solidFill>
                          <a:latin typeface="Arial Narrow" panose="020B0606020202030204" pitchFamily="34" charset="0"/>
                        </a:rPr>
                        <a:t>à -15 °C : </a:t>
                      </a:r>
                      <a:r>
                        <a:rPr lang="fr" sz="800" b="1" i="0" u="none" strike="noStrike" baseline="0" dirty="0">
                          <a:solidFill>
                            <a:schemeClr val="tx1"/>
                          </a:solidFill>
                          <a:latin typeface="Arial Narrow" panose="020B0606020202030204" pitchFamily="34" charset="0"/>
                        </a:rPr>
                        <a:t>9 mois</a:t>
                      </a:r>
                    </a:p>
                    <a:p>
                      <a:pPr marL="0" marR="0" lvl="0" indent="0" algn="l" defTabSz="914400" rtl="0" eaLnBrk="1" fontAlgn="auto" latinLnBrk="0" hangingPunct="1">
                        <a:lnSpc>
                          <a:spcPct val="100000"/>
                        </a:lnSpc>
                        <a:spcBef>
                          <a:spcPts val="0"/>
                        </a:spcBef>
                        <a:spcAft>
                          <a:spcPts val="0"/>
                        </a:spcAft>
                        <a:buClrTx/>
                        <a:buSzTx/>
                        <a:buFontTx/>
                        <a:buNone/>
                        <a:tabLst/>
                        <a:defRPr/>
                      </a:pPr>
                      <a:r>
                        <a:rPr lang="fr" sz="800" b="0" i="0" u="none" kern="1200" baseline="0" dirty="0">
                          <a:solidFill>
                            <a:schemeClr val="dk1"/>
                          </a:solidFill>
                          <a:latin typeface="Arial Narrow" panose="020B0606020202030204" pitchFamily="34" charset="0"/>
                          <a:ea typeface="+mn-ea"/>
                          <a:cs typeface="+mn-cs"/>
                        </a:rPr>
                        <a:t>+2 </a:t>
                      </a:r>
                      <a:r>
                        <a:rPr lang="fr" sz="800" b="0" i="0" u="none" kern="1200" baseline="0" dirty="0">
                          <a:solidFill>
                            <a:schemeClr val="tx1"/>
                          </a:solidFill>
                          <a:latin typeface="Arial Narrow" panose="020B0606020202030204" pitchFamily="34" charset="0"/>
                          <a:ea typeface="+mn-ea"/>
                          <a:cs typeface="+mn-cs"/>
                        </a:rPr>
                        <a:t>°C </a:t>
                      </a:r>
                      <a:r>
                        <a:rPr lang="fr" sz="800" b="0" i="0" u="none" kern="1200" baseline="0" dirty="0">
                          <a:solidFill>
                            <a:schemeClr val="dk1"/>
                          </a:solidFill>
                          <a:latin typeface="Arial Narrow" panose="020B0606020202030204" pitchFamily="34" charset="0"/>
                          <a:ea typeface="+mn-ea"/>
                          <a:cs typeface="+mn-cs"/>
                        </a:rPr>
                        <a:t>à +8 °C : </a:t>
                      </a:r>
                      <a:r>
                        <a:rPr lang="fr" sz="800" b="1" i="0" u="none" kern="1200" baseline="0" dirty="0">
                          <a:solidFill>
                            <a:schemeClr val="dk1"/>
                          </a:solidFill>
                          <a:latin typeface="Arial Narrow" panose="020B0606020202030204" pitchFamily="34" charset="0"/>
                          <a:ea typeface="+mn-ea"/>
                          <a:cs typeface="+mn-cs"/>
                        </a:rPr>
                        <a:t>1 mois</a:t>
                      </a:r>
                      <a:endParaRPr lang="fr" sz="800" b="1" kern="1200" dirty="0">
                        <a:solidFill>
                          <a:schemeClr val="dk1"/>
                        </a:solidFill>
                        <a:latin typeface="Arial Narrow" panose="020B0606020202030204" pitchFamily="34" charset="0"/>
                        <a:ea typeface="+mn-ea"/>
                        <a:cs typeface="+mn-cs"/>
                      </a:endParaRPr>
                    </a:p>
                  </a:txBody>
                  <a:tcPr anchor="ctr"/>
                </a:tc>
                <a:tc>
                  <a:txBody>
                    <a:bodyPr/>
                    <a:lstStyle/>
                    <a:p>
                      <a:pPr lvl="0" algn="l" rtl="0">
                        <a:buNone/>
                      </a:pPr>
                      <a:r>
                        <a:rPr lang="fr" sz="800" b="0" i="0" u="none" strike="noStrike" kern="1200" baseline="0" dirty="0">
                          <a:solidFill>
                            <a:schemeClr val="dk1"/>
                          </a:solidFill>
                          <a:latin typeface="Arial Narrow" panose="020B0606020202030204" pitchFamily="34" charset="0"/>
                          <a:ea typeface="+mn-ea"/>
                          <a:cs typeface="+mn-cs"/>
                        </a:rPr>
                        <a:t>COVISHIELD :</a:t>
                      </a:r>
                    </a:p>
                    <a:p>
                      <a:pPr lvl="0" algn="l" rtl="0">
                        <a:buNone/>
                      </a:pPr>
                      <a:r>
                        <a:rPr lang="fr" sz="800" b="0" i="0" u="none" strike="noStrike" kern="1200" baseline="0" dirty="0">
                          <a:solidFill>
                            <a:schemeClr val="dk1"/>
                          </a:solidFill>
                          <a:latin typeface="Arial Narrow" panose="020B0606020202030204" pitchFamily="34" charset="0"/>
                          <a:ea typeface="+mn-ea"/>
                          <a:cs typeface="+mn-cs"/>
                        </a:rPr>
                        <a:t>+2 </a:t>
                      </a:r>
                      <a:r>
                        <a:rPr lang="fr" sz="800" b="0" i="0" u="none" kern="1200" baseline="0" dirty="0">
                          <a:solidFill>
                            <a:schemeClr val="tx1"/>
                          </a:solidFill>
                          <a:latin typeface="Arial Narrow" panose="020B0606020202030204" pitchFamily="34" charset="0"/>
                          <a:ea typeface="+mn-ea"/>
                          <a:cs typeface="+mn-cs"/>
                        </a:rPr>
                        <a:t>°C</a:t>
                      </a:r>
                      <a:r>
                        <a:rPr lang="fr" sz="800" b="0" i="0" u="none" strike="noStrike" kern="1200" baseline="0" dirty="0">
                          <a:solidFill>
                            <a:schemeClr val="dk1"/>
                          </a:solidFill>
                          <a:latin typeface="Arial Narrow" panose="020B0606020202030204" pitchFamily="34" charset="0"/>
                          <a:ea typeface="+mn-ea"/>
                          <a:cs typeface="+mn-cs"/>
                        </a:rPr>
                        <a:t> à +8 °C </a:t>
                      </a:r>
                      <a:r>
                        <a:rPr lang="fr" sz="800" b="1" i="0" u="none" strike="noStrike" kern="1200" baseline="0" dirty="0">
                          <a:solidFill>
                            <a:schemeClr val="dk1"/>
                          </a:solidFill>
                          <a:latin typeface="Arial Narrow" panose="020B0606020202030204" pitchFamily="34" charset="0"/>
                          <a:ea typeface="+mn-ea"/>
                          <a:cs typeface="+mn-cs"/>
                        </a:rPr>
                        <a:t>9 mois</a:t>
                      </a:r>
                    </a:p>
                    <a:p>
                      <a:pPr lvl="0" algn="l" rtl="0">
                        <a:buNone/>
                      </a:pPr>
                      <a:r>
                        <a:rPr lang="fr" sz="800" b="0" i="0" u="none" strike="noStrike" kern="1200" baseline="0" dirty="0">
                          <a:solidFill>
                            <a:schemeClr val="dk1"/>
                          </a:solidFill>
                          <a:latin typeface="Arial Narrow" panose="020B0606020202030204" pitchFamily="34" charset="0"/>
                          <a:ea typeface="+mn-ea"/>
                          <a:cs typeface="+mn-cs"/>
                        </a:rPr>
                        <a:t>VAXZEVRIA :</a:t>
                      </a:r>
                    </a:p>
                    <a:p>
                      <a:pPr lvl="0" algn="l" rtl="0">
                        <a:buNone/>
                      </a:pPr>
                      <a:r>
                        <a:rPr lang="fr" sz="800" b="0" i="0" u="none" strike="noStrike" kern="1200" baseline="0" dirty="0">
                          <a:solidFill>
                            <a:schemeClr val="dk1"/>
                          </a:solidFill>
                          <a:latin typeface="Arial Narrow" panose="020B0606020202030204" pitchFamily="34" charset="0"/>
                          <a:ea typeface="+mn-ea"/>
                          <a:cs typeface="+mn-cs"/>
                        </a:rPr>
                        <a:t>+2 </a:t>
                      </a:r>
                      <a:r>
                        <a:rPr lang="fr" sz="800" b="0" i="0" u="none" kern="1200" baseline="0" dirty="0">
                          <a:solidFill>
                            <a:schemeClr val="tx1"/>
                          </a:solidFill>
                          <a:latin typeface="Arial Narrow" panose="020B0606020202030204" pitchFamily="34" charset="0"/>
                          <a:ea typeface="+mn-ea"/>
                          <a:cs typeface="+mn-cs"/>
                        </a:rPr>
                        <a:t>°C </a:t>
                      </a:r>
                      <a:r>
                        <a:rPr lang="fr" sz="800" b="0" i="0" u="none" strike="noStrike" kern="1200" baseline="0" dirty="0">
                          <a:solidFill>
                            <a:schemeClr val="dk1"/>
                          </a:solidFill>
                          <a:latin typeface="Arial Narrow" panose="020B0606020202030204" pitchFamily="34" charset="0"/>
                          <a:ea typeface="+mn-ea"/>
                          <a:cs typeface="+mn-cs"/>
                        </a:rPr>
                        <a:t>à +8 °C </a:t>
                      </a:r>
                      <a:r>
                        <a:rPr lang="fr" sz="800" b="1" i="0" u="none" strike="noStrike" kern="1200" baseline="0" dirty="0">
                          <a:solidFill>
                            <a:schemeClr val="dk1"/>
                          </a:solidFill>
                          <a:latin typeface="Arial Narrow" panose="020B0606020202030204" pitchFamily="34" charset="0"/>
                          <a:ea typeface="+mn-ea"/>
                          <a:cs typeface="+mn-cs"/>
                        </a:rPr>
                        <a:t>6 mois</a:t>
                      </a:r>
                      <a:endParaRPr lang="fr" sz="800" dirty="0">
                        <a:latin typeface="Arial Narrow" panose="020B0606020202030204" pitchFamily="34" charset="0"/>
                      </a:endParaRPr>
                    </a:p>
                  </a:txBody>
                  <a:tcPr anchor="ctr"/>
                </a:tc>
                <a:tc>
                  <a:txBody>
                    <a:bodyPr/>
                    <a:lstStyle/>
                    <a:p>
                      <a:pPr lvl="0" algn="l" rtl="0">
                        <a:buNone/>
                      </a:pPr>
                      <a:r>
                        <a:rPr lang="fr" sz="800" b="0" i="0" u="none" strike="noStrike" baseline="0" dirty="0">
                          <a:solidFill>
                            <a:schemeClr val="tx1"/>
                          </a:solidFill>
                          <a:latin typeface="Arial Narrow" panose="020B0606020202030204" pitchFamily="34" charset="0"/>
                        </a:rPr>
                        <a:t>-25 </a:t>
                      </a:r>
                      <a:r>
                        <a:rPr lang="fr" sz="800" b="0" i="0" u="none" kern="1200" baseline="0" dirty="0">
                          <a:solidFill>
                            <a:schemeClr val="tx1"/>
                          </a:solidFill>
                          <a:latin typeface="Arial Narrow" panose="020B0606020202030204" pitchFamily="34" charset="0"/>
                          <a:ea typeface="+mn-ea"/>
                          <a:cs typeface="+mn-cs"/>
                        </a:rPr>
                        <a:t>°C </a:t>
                      </a:r>
                      <a:r>
                        <a:rPr lang="fr" sz="800" b="0" i="0" u="none" strike="noStrike" baseline="0" dirty="0">
                          <a:solidFill>
                            <a:schemeClr val="tx1"/>
                          </a:solidFill>
                          <a:latin typeface="Arial Narrow" panose="020B0606020202030204" pitchFamily="34" charset="0"/>
                        </a:rPr>
                        <a:t>à -15 °C : </a:t>
                      </a:r>
                      <a:r>
                        <a:rPr lang="fr" sz="800" b="1" i="0" u="none" strike="noStrike" baseline="0" dirty="0">
                          <a:solidFill>
                            <a:schemeClr val="tx1"/>
                          </a:solidFill>
                          <a:latin typeface="Arial Narrow" panose="020B0606020202030204" pitchFamily="34" charset="0"/>
                        </a:rPr>
                        <a:t>24 mois</a:t>
                      </a:r>
                    </a:p>
                    <a:p>
                      <a:pPr marL="0" marR="0" lvl="0" indent="0" algn="l" defTabSz="914400" rtl="0" eaLnBrk="1" fontAlgn="auto" latinLnBrk="0" hangingPunct="1">
                        <a:lnSpc>
                          <a:spcPct val="100000"/>
                        </a:lnSpc>
                        <a:spcBef>
                          <a:spcPts val="0"/>
                        </a:spcBef>
                        <a:spcAft>
                          <a:spcPts val="0"/>
                        </a:spcAft>
                        <a:buClrTx/>
                        <a:buSzTx/>
                        <a:buFontTx/>
                        <a:buNone/>
                        <a:tabLst/>
                        <a:defRPr/>
                      </a:pPr>
                      <a:r>
                        <a:rPr lang="fr" sz="800" b="0" i="0" u="none" strike="noStrike" kern="1200" baseline="0" dirty="0">
                          <a:solidFill>
                            <a:schemeClr val="dk1"/>
                          </a:solidFill>
                          <a:latin typeface="Arial Narrow" panose="020B0606020202030204" pitchFamily="34" charset="0"/>
                          <a:ea typeface="+mn-ea"/>
                          <a:cs typeface="+mn-cs"/>
                        </a:rPr>
                        <a:t>+2</a:t>
                      </a:r>
                      <a:r>
                        <a:rPr lang="fr" sz="800" b="0" i="0" u="none" kern="1200" baseline="0" dirty="0">
                          <a:solidFill>
                            <a:schemeClr val="tx1"/>
                          </a:solidFill>
                          <a:latin typeface="Arial Narrow" panose="020B0606020202030204" pitchFamily="34" charset="0"/>
                          <a:ea typeface="+mn-ea"/>
                          <a:cs typeface="+mn-cs"/>
                        </a:rPr>
                        <a:t>°C </a:t>
                      </a:r>
                      <a:r>
                        <a:rPr lang="fr" sz="800" b="0" i="0" u="none" strike="noStrike" kern="1200" baseline="0" dirty="0">
                          <a:solidFill>
                            <a:schemeClr val="dk1"/>
                          </a:solidFill>
                          <a:latin typeface="Arial Narrow" panose="020B0606020202030204" pitchFamily="34" charset="0"/>
                          <a:ea typeface="+mn-ea"/>
                          <a:cs typeface="+mn-cs"/>
                        </a:rPr>
                        <a:t>à +8 °C : </a:t>
                      </a:r>
                      <a:r>
                        <a:rPr lang="fr" sz="800" b="1" i="0" u="none" strike="noStrike" kern="1200" baseline="0" dirty="0">
                          <a:solidFill>
                            <a:schemeClr val="dk1"/>
                          </a:solidFill>
                          <a:latin typeface="Arial Narrow" panose="020B0606020202030204" pitchFamily="34" charset="0"/>
                          <a:ea typeface="+mn-ea"/>
                          <a:cs typeface="+mn-cs"/>
                        </a:rPr>
                        <a:t>11 mois</a:t>
                      </a:r>
                      <a:endParaRPr lang="fr" sz="800" dirty="0">
                        <a:latin typeface="Arial Narrow" panose="020B0606020202030204" pitchFamily="34" charset="0"/>
                      </a:endParaRPr>
                    </a:p>
                  </a:txBody>
                  <a:tcPr anchor="ctr"/>
                </a:tc>
                <a:tc>
                  <a:txBody>
                    <a:bodyPr/>
                    <a:lstStyle/>
                    <a:p>
                      <a:pPr lvl="0" algn="l" rtl="0">
                        <a:buNone/>
                      </a:pPr>
                      <a:r>
                        <a:rPr lang="fr" sz="800" b="0" i="0" u="none" strike="noStrike" baseline="0" dirty="0">
                          <a:latin typeface="Arial Narrow" panose="020B0606020202030204" pitchFamily="34" charset="0"/>
                        </a:rPr>
                        <a:t>+2 </a:t>
                      </a:r>
                      <a:r>
                        <a:rPr lang="fr" sz="800" b="0" i="0" u="none" kern="1200" baseline="0" dirty="0">
                          <a:solidFill>
                            <a:schemeClr val="tx1"/>
                          </a:solidFill>
                          <a:latin typeface="Arial Narrow" panose="020B0606020202030204" pitchFamily="34" charset="0"/>
                          <a:ea typeface="+mn-ea"/>
                          <a:cs typeface="+mn-cs"/>
                        </a:rPr>
                        <a:t>°C </a:t>
                      </a:r>
                      <a:r>
                        <a:rPr lang="fr" sz="800" b="0" i="0" u="none" strike="noStrike" baseline="0" dirty="0">
                          <a:latin typeface="Arial Narrow" panose="020B0606020202030204" pitchFamily="34" charset="0"/>
                        </a:rPr>
                        <a:t>à +8 °C : </a:t>
                      </a:r>
                      <a:r>
                        <a:rPr lang="fr" sz="800" b="1" i="0" u="none" strike="noStrike" baseline="0" dirty="0">
                          <a:latin typeface="Arial Narrow" panose="020B0606020202030204" pitchFamily="34" charset="0"/>
                        </a:rPr>
                        <a:t>24 mois</a:t>
                      </a:r>
                      <a:endParaRPr lang="fr" sz="800" b="1" dirty="0">
                        <a:latin typeface="Arial Narrow" panose="020B0606020202030204" pitchFamily="34" charset="0"/>
                      </a:endParaRPr>
                    </a:p>
                  </a:txBody>
                  <a:tcPr anchor="ctr"/>
                </a:tc>
                <a:tc>
                  <a:txBody>
                    <a:bodyPr/>
                    <a:lstStyle/>
                    <a:p>
                      <a:pPr lvl="0" algn="l" rtl="0">
                        <a:buNone/>
                      </a:pPr>
                      <a:r>
                        <a:rPr lang="fr" sz="800" b="0" i="0" u="none" strike="noStrike" baseline="0" dirty="0">
                          <a:latin typeface="Arial Narrow" panose="020B0606020202030204" pitchFamily="34" charset="0"/>
                        </a:rPr>
                        <a:t>+2 </a:t>
                      </a:r>
                      <a:r>
                        <a:rPr lang="fr" sz="800" b="0" i="0" u="none" kern="1200" baseline="0" dirty="0">
                          <a:solidFill>
                            <a:schemeClr val="tx1"/>
                          </a:solidFill>
                          <a:latin typeface="Arial Narrow" panose="020B0606020202030204" pitchFamily="34" charset="0"/>
                          <a:ea typeface="+mn-ea"/>
                          <a:cs typeface="+mn-cs"/>
                        </a:rPr>
                        <a:t>°C </a:t>
                      </a:r>
                      <a:r>
                        <a:rPr lang="fr" sz="800" b="0" i="0" u="none" strike="noStrike" baseline="0" dirty="0">
                          <a:latin typeface="Arial Narrow" panose="020B0606020202030204" pitchFamily="34" charset="0"/>
                        </a:rPr>
                        <a:t>à +8 °C : </a:t>
                      </a:r>
                      <a:r>
                        <a:rPr lang="fr" sz="800" b="1" i="0" u="none" strike="noStrike" baseline="0" dirty="0">
                          <a:latin typeface="Arial Narrow" panose="020B0606020202030204" pitchFamily="34" charset="0"/>
                        </a:rPr>
                        <a:t>12 mois</a:t>
                      </a:r>
                      <a:endParaRPr lang="fr" sz="800" b="1" dirty="0">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800" b="0" i="0" u="none" strike="noStrike" kern="1200" baseline="0">
                          <a:solidFill>
                            <a:schemeClr val="dk1"/>
                          </a:solidFill>
                          <a:latin typeface="Arial Narrow" panose="020B0606020202030204" pitchFamily="34" charset="0"/>
                          <a:ea typeface="+mn-ea"/>
                          <a:cs typeface="+mn-cs"/>
                        </a:rPr>
                        <a:t>+2 </a:t>
                      </a:r>
                      <a:r>
                        <a:rPr lang="fr" sz="800" b="0" i="0" u="none" kern="1200" baseline="0">
                          <a:solidFill>
                            <a:schemeClr val="tx1"/>
                          </a:solidFill>
                          <a:latin typeface="Arial Narrow" panose="020B0606020202030204" pitchFamily="34" charset="0"/>
                          <a:ea typeface="+mn-ea"/>
                          <a:cs typeface="+mn-cs"/>
                        </a:rPr>
                        <a:t>°C </a:t>
                      </a:r>
                      <a:r>
                        <a:rPr lang="fr" sz="800" b="0" i="0" u="none" strike="noStrike" kern="1200" baseline="0">
                          <a:solidFill>
                            <a:schemeClr val="dk1"/>
                          </a:solidFill>
                          <a:latin typeface="Arial Narrow" panose="020B0606020202030204" pitchFamily="34" charset="0"/>
                          <a:ea typeface="+mn-ea"/>
                          <a:cs typeface="+mn-cs"/>
                        </a:rPr>
                        <a:t>à +8 °C :</a:t>
                      </a:r>
                      <a:r>
                        <a:rPr lang="fr" sz="800" b="1" i="0" u="none" strike="noStrike" kern="1200" baseline="0">
                          <a:solidFill>
                            <a:schemeClr val="dk1"/>
                          </a:solidFill>
                          <a:latin typeface="Arial Narrow" panose="020B0606020202030204" pitchFamily="34" charset="0"/>
                          <a:ea typeface="+mn-ea"/>
                          <a:cs typeface="+mn-cs"/>
                        </a:rPr>
                        <a:t> 9 mois</a:t>
                      </a:r>
                      <a:endParaRPr lang="fr" sz="800" b="1" kern="1200">
                        <a:solidFill>
                          <a:schemeClr val="dk1"/>
                        </a:solidFill>
                        <a:latin typeface="Arial Narrow" panose="020B0606020202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800" b="0" i="0" u="none" strike="noStrike" kern="1200" baseline="0" dirty="0">
                          <a:solidFill>
                            <a:schemeClr val="dk1"/>
                          </a:solidFill>
                          <a:latin typeface="Arial Narrow" panose="020B0606020202030204" pitchFamily="34" charset="0"/>
                          <a:ea typeface="+mn-ea"/>
                          <a:cs typeface="+mn-cs"/>
                        </a:rPr>
                        <a:t>+2 </a:t>
                      </a:r>
                      <a:r>
                        <a:rPr lang="fr" sz="800" b="0" i="0" u="none" kern="1200" baseline="0" dirty="0">
                          <a:solidFill>
                            <a:schemeClr val="tx1"/>
                          </a:solidFill>
                          <a:latin typeface="Arial Narrow" panose="020B0606020202030204" pitchFamily="34" charset="0"/>
                          <a:ea typeface="+mn-ea"/>
                          <a:cs typeface="+mn-cs"/>
                        </a:rPr>
                        <a:t>°C </a:t>
                      </a:r>
                      <a:r>
                        <a:rPr lang="fr" sz="800" b="0" i="0" u="none" strike="noStrike" kern="1200" baseline="0" dirty="0">
                          <a:solidFill>
                            <a:schemeClr val="dk1"/>
                          </a:solidFill>
                          <a:latin typeface="Arial Narrow" panose="020B0606020202030204" pitchFamily="34" charset="0"/>
                          <a:ea typeface="+mn-ea"/>
                          <a:cs typeface="+mn-cs"/>
                        </a:rPr>
                        <a:t>à +8 °C :</a:t>
                      </a:r>
                      <a:r>
                        <a:rPr lang="fr" sz="800" b="1" i="0" u="none" strike="noStrike" kern="1200" baseline="0" dirty="0">
                          <a:solidFill>
                            <a:schemeClr val="dk1"/>
                          </a:solidFill>
                          <a:latin typeface="Arial Narrow" panose="020B0606020202030204" pitchFamily="34" charset="0"/>
                          <a:ea typeface="+mn-ea"/>
                          <a:cs typeface="+mn-cs"/>
                        </a:rPr>
                        <a:t> 9 mois</a:t>
                      </a:r>
                      <a:endParaRPr lang="fr" sz="800" kern="1200" dirty="0">
                        <a:solidFill>
                          <a:schemeClr val="tx1"/>
                        </a:solidFill>
                        <a:latin typeface="Arial Narrow" panose="020B0606020202030204" pitchFamily="34" charset="0"/>
                        <a:ea typeface="+mn-ea"/>
                        <a:cs typeface="+mn-cs"/>
                      </a:endParaRPr>
                    </a:p>
                  </a:txBody>
                  <a:tcPr anchor="ctr"/>
                </a:tc>
                <a:extLst>
                  <a:ext uri="{0D108BD9-81ED-4DB2-BD59-A6C34878D82A}">
                    <a16:rowId xmlns:a16="http://schemas.microsoft.com/office/drawing/2014/main" val="2938927753"/>
                  </a:ext>
                </a:extLst>
              </a:tr>
              <a:tr h="495476">
                <a:tc>
                  <a:txBody>
                    <a:bodyPr/>
                    <a:lstStyle/>
                    <a:p>
                      <a:pPr lvl="0" algn="l" rtl="0">
                        <a:buNone/>
                      </a:pPr>
                      <a:r>
                        <a:rPr lang="fr" sz="700" b="1" i="0" u="none" baseline="0">
                          <a:latin typeface="Arial Narrow" panose="020B0606020202030204" pitchFamily="34" charset="0"/>
                        </a:rPr>
                        <a:t>Volume de la chaîne du froid</a:t>
                      </a:r>
                      <a:endParaRPr lang="fr" sz="700">
                        <a:latin typeface="Arial Narrow" panose="020B0606020202030204" pitchFamily="34" charset="0"/>
                      </a:endParaRPr>
                    </a:p>
                  </a:txBody>
                  <a:tcPr anchor="ctr"/>
                </a:tc>
                <a:tc>
                  <a:txBody>
                    <a:bodyPr/>
                    <a:lstStyle/>
                    <a:p>
                      <a:pPr lvl="0" algn="ctr" rtl="0">
                        <a:buNone/>
                      </a:pPr>
                      <a:r>
                        <a:rPr lang="fr" sz="700" b="0" i="0" u="none" baseline="0">
                          <a:latin typeface="Arial Narrow" panose="020B0606020202030204" pitchFamily="34" charset="0"/>
                        </a:rPr>
                        <a:t>Selon la taille du produit/flacon (plage de 1,91 à 2,57 </a:t>
                      </a:r>
                      <a:r>
                        <a:rPr lang="fr" sz="700" b="0" i="0" u="none" strike="noStrike" baseline="0">
                          <a:solidFill>
                            <a:schemeClr val="tx1"/>
                          </a:solidFill>
                          <a:latin typeface="Arial Narrow" panose="020B0606020202030204" pitchFamily="34" charset="0"/>
                        </a:rPr>
                        <a:t>cm³/dose)</a:t>
                      </a:r>
                      <a:r>
                        <a:rPr lang="fr" sz="700" b="0" i="0" u="none" baseline="0">
                          <a:latin typeface="Arial Narrow" panose="020B0606020202030204" pitchFamily="34" charset="0"/>
                        </a:rPr>
                        <a:t>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700" b="0" i="0" u="none" strike="noStrike" baseline="0">
                          <a:solidFill>
                            <a:schemeClr val="tx1"/>
                          </a:solidFill>
                          <a:latin typeface="Arial Narrow" panose="020B0606020202030204" pitchFamily="34" charset="0"/>
                        </a:rPr>
                        <a:t>1,8 cm³/dose</a:t>
                      </a:r>
                      <a:endParaRPr lang="fr" sz="700">
                        <a:latin typeface="Arial Narrow" panose="020B0606020202030204" pitchFamily="34" charset="0"/>
                      </a:endParaRPr>
                    </a:p>
                  </a:txBody>
                  <a:tcPr anchor="ctr"/>
                </a:tc>
                <a:tc>
                  <a:txBody>
                    <a:bodyPr/>
                    <a:lstStyle/>
                    <a:p>
                      <a:pPr lvl="0" algn="ctr" rtl="0">
                        <a:buNone/>
                      </a:pPr>
                      <a:r>
                        <a:rPr lang="fr" sz="700" b="0" i="0" u="none" baseline="0">
                          <a:latin typeface="Arial Narrow" panose="020B0606020202030204" pitchFamily="34" charset="0"/>
                        </a:rPr>
                        <a:t>Selon la taille du produit/flacon (plage de 1,15 à 1,54 </a:t>
                      </a:r>
                      <a:r>
                        <a:rPr lang="fr" sz="700" b="0" i="0" u="none" strike="noStrike" baseline="0">
                          <a:solidFill>
                            <a:schemeClr val="tx1"/>
                          </a:solidFill>
                          <a:latin typeface="Arial Narrow" panose="020B0606020202030204" pitchFamily="34" charset="0"/>
                        </a:rPr>
                        <a:t>cm³/dose)</a:t>
                      </a:r>
                      <a:r>
                        <a:rPr lang="fr" sz="700" b="0" i="0" u="none" baseline="0">
                          <a:latin typeface="Arial Narrow" panose="020B0606020202030204" pitchFamily="34" charset="0"/>
                        </a:rPr>
                        <a:t>  </a:t>
                      </a:r>
                    </a:p>
                  </a:txBody>
                  <a:tcPr anchor="ctr"/>
                </a:tc>
                <a:tc>
                  <a:txBody>
                    <a:bodyPr/>
                    <a:lstStyle/>
                    <a:p>
                      <a:pPr lvl="0" algn="ctr" rtl="0">
                        <a:buNone/>
                      </a:pPr>
                      <a:r>
                        <a:rPr lang="fr" sz="700" b="0" i="0" u="none" strike="noStrike" baseline="0">
                          <a:solidFill>
                            <a:schemeClr val="tx1"/>
                          </a:solidFill>
                          <a:latin typeface="Arial Narrow" panose="020B0606020202030204" pitchFamily="34" charset="0"/>
                        </a:rPr>
                        <a:t>4,3 cm³/dose</a:t>
                      </a:r>
                      <a:endParaRPr lang="fr" sz="700">
                        <a:latin typeface="Arial Narrow" panose="020B0606020202030204" pitchFamily="34" charset="0"/>
                      </a:endParaRPr>
                    </a:p>
                  </a:txBody>
                  <a:tcPr anchor="ctr"/>
                </a:tc>
                <a:tc>
                  <a:txBody>
                    <a:bodyPr/>
                    <a:lstStyle/>
                    <a:p>
                      <a:pPr lvl="0" algn="ctr" rtl="0">
                        <a:buNone/>
                      </a:pPr>
                      <a:r>
                        <a:rPr lang="fr" sz="700" b="0" i="0" u="none" baseline="0">
                          <a:latin typeface="Arial Narrow" panose="020B0606020202030204" pitchFamily="34" charset="0"/>
                        </a:rPr>
                        <a:t>Selon la taille du produit/flacon (plage de 2,1 à 7,0 </a:t>
                      </a:r>
                      <a:r>
                        <a:rPr lang="fr" sz="700" b="0" i="0" u="none" strike="noStrike" baseline="0">
                          <a:solidFill>
                            <a:schemeClr val="tx1"/>
                          </a:solidFill>
                          <a:latin typeface="Arial Narrow" panose="020B0606020202030204" pitchFamily="34" charset="0"/>
                        </a:rPr>
                        <a:t>cm³/dose)</a:t>
                      </a:r>
                      <a:r>
                        <a:rPr lang="fr" sz="700" b="0" i="0" u="none" baseline="0">
                          <a:latin typeface="Arial Narrow" panose="020B0606020202030204" pitchFamily="34" charset="0"/>
                        </a:rPr>
                        <a:t>  </a:t>
                      </a:r>
                    </a:p>
                  </a:txBody>
                  <a:tcPr anchor="ctr"/>
                </a:tc>
                <a:tc>
                  <a:txBody>
                    <a:bodyPr/>
                    <a:lstStyle/>
                    <a:p>
                      <a:pPr lvl="0" algn="ctr" rtl="0">
                        <a:buNone/>
                      </a:pPr>
                      <a:r>
                        <a:rPr lang="fr" sz="700" b="0" i="0" u="none" strike="noStrike" baseline="0">
                          <a:solidFill>
                            <a:schemeClr val="tx1"/>
                          </a:solidFill>
                          <a:latin typeface="Arial Narrow" panose="020B0606020202030204" pitchFamily="34" charset="0"/>
                        </a:rPr>
                        <a:t>3,82 cm³/dose</a:t>
                      </a:r>
                      <a:endParaRPr lang="fr" sz="700">
                        <a:latin typeface="Arial Narrow" panose="020B0606020202030204" pitchFamily="34" charset="0"/>
                      </a:endParaRPr>
                    </a:p>
                  </a:txBody>
                  <a:tcPr anchor="ctr"/>
                </a:tc>
                <a:tc>
                  <a:txBody>
                    <a:bodyPr/>
                    <a:lstStyle/>
                    <a:p>
                      <a:pPr lvl="0" algn="ctr" rtl="0">
                        <a:buNone/>
                      </a:pPr>
                      <a:r>
                        <a:rPr lang="fr" sz="700" b="0" i="0" u="none" strike="noStrike" baseline="0">
                          <a:latin typeface="Arial Narrow" panose="020B0606020202030204" pitchFamily="34" charset="0"/>
                        </a:rPr>
                        <a:t>Selon la taille du produit/flacon (plage de 4,2 à 124,9 </a:t>
                      </a:r>
                      <a:r>
                        <a:rPr lang="fr" sz="700" b="0" i="0" u="none" strike="noStrike" baseline="0">
                          <a:solidFill>
                            <a:schemeClr val="tx1"/>
                          </a:solidFill>
                          <a:latin typeface="Arial Narrow" panose="020B0606020202030204" pitchFamily="34" charset="0"/>
                        </a:rPr>
                        <a:t>cm³/dose)</a:t>
                      </a:r>
                      <a:endParaRPr lang="fr" sz="700" b="0" i="0" u="none" strike="noStrike" noProof="0">
                        <a:latin typeface="Arial Narrow" panose="020B0606020202030204" pitchFamily="34" charset="0"/>
                      </a:endParaRPr>
                    </a:p>
                  </a:txBody>
                  <a:tcPr anchor="ctr"/>
                </a:tc>
                <a:tc>
                  <a:txBody>
                    <a:bodyPr/>
                    <a:lstStyle/>
                    <a:p>
                      <a:pPr lvl="0" algn="ctr" rtl="0">
                        <a:buNone/>
                      </a:pPr>
                      <a:r>
                        <a:rPr lang="fr" sz="700" b="0" i="0" u="none" strike="noStrike" baseline="0" dirty="0">
                          <a:latin typeface="Arial Narrow" panose="020B0606020202030204" pitchFamily="34" charset="0"/>
                        </a:rPr>
                        <a:t>Selon la taille du produit/flacon (plage de 8,15 à 41,65 </a:t>
                      </a:r>
                      <a:r>
                        <a:rPr lang="fr" sz="700" b="0" i="0" u="none" strike="noStrike" baseline="0" dirty="0">
                          <a:solidFill>
                            <a:schemeClr val="tx1"/>
                          </a:solidFill>
                          <a:latin typeface="Arial Narrow" panose="020B0606020202030204" pitchFamily="34" charset="0"/>
                        </a:rPr>
                        <a:t>cm³/dose)</a:t>
                      </a:r>
                      <a:endParaRPr lang="fr" sz="700" dirty="0">
                        <a:latin typeface="Arial Narrow" panose="020B0606020202030204" pitchFamily="34" charset="0"/>
                      </a:endParaRPr>
                    </a:p>
                  </a:txBody>
                  <a:tcPr anchor="ctr"/>
                </a:tc>
                <a:tc>
                  <a:txBody>
                    <a:bodyPr/>
                    <a:lstStyle/>
                    <a:p>
                      <a:pPr lvl="0" algn="ctr" rtl="0">
                        <a:buNone/>
                      </a:pPr>
                      <a:r>
                        <a:rPr lang="fr" sz="700" b="0" i="0" u="none" strike="noStrike" baseline="0" dirty="0">
                          <a:latin typeface="Arial Narrow" panose="020B0606020202030204" pitchFamily="34" charset="0"/>
                        </a:rPr>
                        <a:t>Selon la taille du produit/flacon (plage de 1,72 à 14,45 </a:t>
                      </a:r>
                      <a:r>
                        <a:rPr lang="fr" sz="700" b="0" i="0" u="none" strike="noStrike" baseline="0" dirty="0">
                          <a:solidFill>
                            <a:schemeClr val="tx1"/>
                          </a:solidFill>
                          <a:latin typeface="Arial Narrow" panose="020B0606020202030204" pitchFamily="34" charset="0"/>
                        </a:rPr>
                        <a:t>cm³/dose)</a:t>
                      </a:r>
                      <a:endParaRPr lang="fr" sz="700" dirty="0">
                        <a:latin typeface="Arial Narrow" panose="020B0606020202030204" pitchFamily="34" charset="0"/>
                      </a:endParaRPr>
                    </a:p>
                  </a:txBody>
                  <a:tcPr anchor="ctr"/>
                </a:tc>
                <a:tc>
                  <a:txBody>
                    <a:bodyPr/>
                    <a:lstStyle/>
                    <a:p>
                      <a:pPr lvl="0" algn="ctr" rtl="0">
                        <a:buNone/>
                      </a:pPr>
                      <a:r>
                        <a:rPr lang="fr" sz="700" b="0" i="0" u="none" strike="noStrike" baseline="0" dirty="0">
                          <a:latin typeface="Arial Narrow" panose="020B0606020202030204" pitchFamily="34" charset="0"/>
                        </a:rPr>
                        <a:t>Selon la taille du produit/flacon (plage de 2,05 à 15,82 </a:t>
                      </a:r>
                      <a:r>
                        <a:rPr lang="fr" sz="700" b="0" i="0" u="none" strike="noStrike" baseline="0" dirty="0">
                          <a:solidFill>
                            <a:schemeClr val="tx1"/>
                          </a:solidFill>
                          <a:latin typeface="Arial Narrow" panose="020B0606020202030204" pitchFamily="34" charset="0"/>
                        </a:rPr>
                        <a:t>cm³/dose)</a:t>
                      </a:r>
                      <a:endParaRPr lang="fr" sz="700" dirty="0">
                        <a:latin typeface="Arial Narrow" panose="020B0606020202030204" pitchFamily="34" charset="0"/>
                      </a:endParaRPr>
                    </a:p>
                  </a:txBody>
                  <a:tcPr anchor="ctr"/>
                </a:tc>
                <a:extLst>
                  <a:ext uri="{0D108BD9-81ED-4DB2-BD59-A6C34878D82A}">
                    <a16:rowId xmlns:a16="http://schemas.microsoft.com/office/drawing/2014/main" val="1969131975"/>
                  </a:ext>
                </a:extLst>
              </a:tr>
              <a:tr h="1193901">
                <a:tc>
                  <a:txBody>
                    <a:bodyPr/>
                    <a:lstStyle/>
                    <a:p>
                      <a:pPr lvl="0" algn="l" rtl="0">
                        <a:buNone/>
                      </a:pPr>
                      <a:r>
                        <a:rPr lang="fr" sz="700" b="1" i="0" u="none" strike="noStrike" baseline="0" dirty="0">
                          <a:latin typeface="Arial Narrow" panose="020B0606020202030204" pitchFamily="34" charset="0"/>
                        </a:rPr>
                        <a:t>Manipulation des flacons multidoses ouverts</a:t>
                      </a:r>
                      <a:endParaRPr lang="fr" sz="700" b="1" dirty="0">
                        <a:latin typeface="Arial Narrow" panose="020B0606020202030204" pitchFamily="34" charset="0"/>
                      </a:endParaRPr>
                    </a:p>
                  </a:txBody>
                  <a:tcPr anchor="ctr"/>
                </a:tc>
                <a:tc gridSpan="8">
                  <a:txBody>
                    <a:bodyPr/>
                    <a:lstStyle/>
                    <a:p>
                      <a:pPr lvl="0" algn="ctr" rtl="0">
                        <a:buNone/>
                      </a:pPr>
                      <a:r>
                        <a:rPr lang="fr" sz="900" b="0" i="0" u="none" strike="noStrike" baseline="0" dirty="0">
                          <a:solidFill>
                            <a:schemeClr val="tx1"/>
                          </a:solidFill>
                          <a:latin typeface="Arial Narrow" panose="020B0606020202030204" pitchFamily="34" charset="0"/>
                        </a:rPr>
                        <a:t>Jeter les flacons ouverts 6 heures après le premier prélèvement, ou à la fin de la séance de vaccination, selon la première occurrence</a:t>
                      </a:r>
                      <a:endParaRPr lang="fr" sz="900" dirty="0">
                        <a:latin typeface="Arial Narrow" panose="020B0606020202030204" pitchFamily="34" charset="0"/>
                      </a:endParaRPr>
                    </a:p>
                  </a:txBody>
                  <a:tcPr anchor="ctr"/>
                </a:tc>
                <a:tc hMerge="1">
                  <a:txBody>
                    <a:bodyPr/>
                    <a:lstStyle/>
                    <a:p>
                      <a:pPr lvl="0" algn="ctr" rtl="0">
                        <a:buNone/>
                      </a:pPr>
                      <a:r>
                        <a:rPr lang="fr" sz="900" b="0" i="0" u="none" strike="noStrike" baseline="0">
                          <a:solidFill>
                            <a:schemeClr val="tx1"/>
                          </a:solidFill>
                          <a:latin typeface="Arial Narrow" panose="020B0606020202030204" pitchFamily="34" charset="0"/>
                        </a:rPr>
                        <a:t>Jeter les flacons ouverts 6 heures après le premier prélèvement, ou à la fin de la séance de vaccination, selon la première occurrence</a:t>
                      </a:r>
                      <a:endParaRPr lang="fr" sz="900">
                        <a:latin typeface="Arial Narrow" panose="020B0606020202030204" pitchFamily="34" charset="0"/>
                      </a:endParaRPr>
                    </a:p>
                  </a:txBody>
                  <a:tcPr anchor="ctr"/>
                </a:tc>
                <a:tc hMerge="1">
                  <a:txBody>
                    <a:bodyPr/>
                    <a:lstStyle/>
                    <a:p>
                      <a:endParaRPr lang="fr"/>
                    </a:p>
                  </a:txBody>
                  <a:tcPr/>
                </a:tc>
                <a:tc hMerge="1">
                  <a:txBody>
                    <a:bodyPr/>
                    <a:lstStyle/>
                    <a:p>
                      <a:endParaRPr lang="fr"/>
                    </a:p>
                  </a:txBody>
                  <a:tcPr/>
                </a:tc>
                <a:tc hMerge="1">
                  <a:txBody>
                    <a:bodyPr/>
                    <a:lstStyle/>
                    <a:p>
                      <a:endParaRPr lang="fr"/>
                    </a:p>
                  </a:txBody>
                  <a:tcPr anchor="ctr"/>
                </a:tc>
                <a:tc hMerge="1">
                  <a:txBody>
                    <a:bodyPr/>
                    <a:lstStyle/>
                    <a:p>
                      <a:endParaRPr lang="fr"/>
                    </a:p>
                  </a:txBody>
                  <a:tcPr/>
                </a:tc>
                <a:tc hMerge="1">
                  <a:txBody>
                    <a:bodyPr/>
                    <a:lstStyle/>
                    <a:p>
                      <a:endParaRPr lang="fr"/>
                    </a:p>
                  </a:txBody>
                  <a:tcPr/>
                </a:tc>
                <a:tc hMerge="1">
                  <a:txBody>
                    <a:bodyPr/>
                    <a:lstStyle/>
                    <a:p>
                      <a:endParaRPr lang="fr"/>
                    </a:p>
                  </a:txBody>
                  <a:tcPr/>
                </a:tc>
                <a:tc>
                  <a:txBody>
                    <a:bodyPr/>
                    <a:lstStyle/>
                    <a:p>
                      <a:pPr lvl="0" algn="ctr" rtl="0">
                        <a:lnSpc>
                          <a:spcPct val="100000"/>
                        </a:lnSpc>
                        <a:spcBef>
                          <a:spcPts val="0"/>
                        </a:spcBef>
                        <a:spcAft>
                          <a:spcPts val="0"/>
                        </a:spcAft>
                        <a:buNone/>
                      </a:pPr>
                      <a:r>
                        <a:rPr lang="fr" sz="700" b="0" i="0" u="none" strike="noStrike" baseline="0" dirty="0">
                          <a:latin typeface="Arial Narrow" panose="020B0606020202030204" pitchFamily="34" charset="0"/>
                        </a:rPr>
                        <a:t>Les flacons de vaccin ouverts peuvent être conservés et utilisés jusqu’à 28 jours après le premier prélèvement, conformément à la politique de flacon multidoses de l’OMS</a:t>
                      </a:r>
                      <a:endParaRPr lang="fr" sz="700" dirty="0">
                        <a:latin typeface="Arial Narrow" panose="020B0606020202030204" pitchFamily="34" charset="0"/>
                      </a:endParaRPr>
                    </a:p>
                  </a:txBody>
                  <a:tcPr anchor="ctr"/>
                </a:tc>
                <a:tc>
                  <a:txBody>
                    <a:bodyPr/>
                    <a:lstStyle/>
                    <a:p>
                      <a:pPr lvl="0" algn="ctr" rtl="0">
                        <a:buNone/>
                      </a:pPr>
                      <a:r>
                        <a:rPr lang="fr" sz="700" b="0" i="0" u="none" strike="noStrike" baseline="0" dirty="0">
                          <a:solidFill>
                            <a:schemeClr val="tx1"/>
                          </a:solidFill>
                          <a:latin typeface="Arial Narrow" panose="020B0606020202030204" pitchFamily="34" charset="0"/>
                        </a:rPr>
                        <a:t>Jeter les flacons ouverts 6 heures après le premier prélèvement, ou à la fin de la séance de vaccination, selon la première occurrence</a:t>
                      </a:r>
                      <a:endParaRPr lang="fr" sz="700" dirty="0">
                        <a:latin typeface="Arial Narrow" panose="020B0606020202030204" pitchFamily="34" charset="0"/>
                      </a:endParaRPr>
                    </a:p>
                  </a:txBody>
                  <a:tcPr anchor="ctr"/>
                </a:tc>
                <a:extLst>
                  <a:ext uri="{0D108BD9-81ED-4DB2-BD59-A6C34878D82A}">
                    <a16:rowId xmlns:a16="http://schemas.microsoft.com/office/drawing/2014/main" val="208468231"/>
                  </a:ext>
                </a:extLst>
              </a:tr>
            </a:tbl>
          </a:graphicData>
        </a:graphic>
      </p:graphicFrame>
      <p:sp>
        <p:nvSpPr>
          <p:cNvPr id="8" name="TextBox 1">
            <a:extLst>
              <a:ext uri="{FF2B5EF4-FFF2-40B4-BE49-F238E27FC236}">
                <a16:creationId xmlns:a16="http://schemas.microsoft.com/office/drawing/2014/main" id="{4A5108E6-AD1E-4BE2-AB32-3C404FCC5FED}"/>
              </a:ext>
            </a:extLst>
          </p:cNvPr>
          <p:cNvSpPr txBox="1"/>
          <p:nvPr/>
        </p:nvSpPr>
        <p:spPr>
          <a:xfrm>
            <a:off x="186982" y="6498717"/>
            <a:ext cx="11519384" cy="41549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7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Remarque : Ce tableau présente un résumé des informations clés à la date du 18 mars 2022. Pour plus d’informations et des détails complets, </a:t>
            </a:r>
            <a:r>
              <a:rPr kumimoji="0" lang="fr" sz="7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2"/>
              </a:rPr>
              <a:t>veuillez consulter la page dédiée aux vaccins contre la COVID-19 inscrits sur l’EUL de l’OMS</a:t>
            </a:r>
            <a:r>
              <a:rPr kumimoji="0" lang="fr" sz="7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et </a:t>
            </a:r>
            <a:r>
              <a:rPr kumimoji="0" lang="fr" sz="7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3"/>
              </a:rPr>
              <a:t>les documents explicatifs des vaccins de l’OMS</a:t>
            </a:r>
            <a:r>
              <a:rPr kumimoji="0" lang="fr" sz="7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ainsi que les </a:t>
            </a:r>
            <a:r>
              <a:rPr kumimoji="0" lang="fr" sz="7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4"/>
              </a:rPr>
              <a:t>recommandations provisoires du SAGE de l’OMS</a:t>
            </a:r>
            <a:r>
              <a:rPr kumimoji="0" lang="fr" sz="700" b="0" i="0" u="none" strike="noStrike" kern="1200" cap="none" spc="0" normalizeH="0" baseline="3000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1</a:t>
            </a:r>
            <a:r>
              <a:rPr kumimoji="0" lang="fr" sz="7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Le vaccin Pfizer RTU (TRIS/saccharose) sera fourni en avril 2022. </a:t>
            </a:r>
            <a:r>
              <a:rPr kumimoji="0" lang="fr" sz="700" b="0" i="0" u="none" strike="noStrike" kern="1200" cap="none" spc="0" normalizeH="0" baseline="3000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2 </a:t>
            </a:r>
            <a:r>
              <a:rPr kumimoji="0" lang="fr" sz="7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NE PAS conserver entre -25 °C et -15 °C (congélateur). Il sera livré aux pays à l’état congelé entre -90 °C et -60 °C. 2. </a:t>
            </a:r>
            <a:r>
              <a:rPr lang="fr" sz="700" b="0" i="0" u="none" baseline="0" dirty="0">
                <a:solidFill>
                  <a:prstClr val="black"/>
                </a:solidFill>
                <a:latin typeface="Ebrima" panose="02000000000000000000" pitchFamily="2" charset="0"/>
                <a:ea typeface="Ebrima" panose="02000000000000000000" pitchFamily="2" charset="0"/>
                <a:cs typeface="Ebrima" panose="02000000000000000000" pitchFamily="2" charset="0"/>
              </a:rPr>
              <a:t>Présentation en 10 doses seulement pour le mécanisme COVAX. </a:t>
            </a:r>
            <a:r>
              <a:rPr kumimoji="0" lang="fr" sz="7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m = mois, s = semaine.</a:t>
            </a:r>
            <a:endParaRPr kumimoji="0" lang="fr" sz="700" b="0" i="0" u="none" strike="noStrike" kern="1200" cap="none" spc="0" normalizeH="0" baseline="0" noProof="0" dirty="0">
              <a:ln>
                <a:noFill/>
              </a:ln>
              <a:solidFill>
                <a:prstClr val="black"/>
              </a:solidFill>
              <a:effectLst/>
              <a:highlight>
                <a:srgbClr val="FFFF00"/>
              </a:highlight>
              <a:uLnTx/>
              <a:uFillTx/>
              <a:latin typeface="Ebrima" panose="02000000000000000000" pitchFamily="2" charset="0"/>
              <a:ea typeface="Ebrima" panose="02000000000000000000" pitchFamily="2" charset="0"/>
              <a:cs typeface="Ebrima" panose="02000000000000000000" pitchFamily="2" charset="0"/>
            </a:endParaRPr>
          </a:p>
        </p:txBody>
      </p:sp>
      <p:sp>
        <p:nvSpPr>
          <p:cNvPr id="7" name="Elipse 6">
            <a:extLst>
              <a:ext uri="{FF2B5EF4-FFF2-40B4-BE49-F238E27FC236}">
                <a16:creationId xmlns:a16="http://schemas.microsoft.com/office/drawing/2014/main" id="{AE7521ED-FC1D-4D3F-B400-25516DFA53E7}"/>
              </a:ext>
            </a:extLst>
          </p:cNvPr>
          <p:cNvSpPr/>
          <p:nvPr/>
        </p:nvSpPr>
        <p:spPr>
          <a:xfrm>
            <a:off x="166408" y="208243"/>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b="0" i="0" u="none" baseline="0">
                <a:solidFill>
                  <a:prstClr val="white"/>
                </a:solidFill>
                <a:latin typeface="Arial"/>
              </a:rPr>
              <a:t>F</a:t>
            </a:r>
            <a:endParaRPr kumimoji="0" lang="fr"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56864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1A6403A8-E8C7-4F1C-BDEB-1099B7AF1B8D}"/>
              </a:ext>
            </a:extLst>
          </p:cNvPr>
          <p:cNvSpPr>
            <a:spLocks noGrp="1"/>
          </p:cNvSpPr>
          <p:nvPr>
            <p:ph idx="1"/>
          </p:nvPr>
        </p:nvSpPr>
        <p:spPr>
          <a:xfrm>
            <a:off x="474363" y="1348355"/>
            <a:ext cx="11232001" cy="5113654"/>
          </a:xfrm>
          <a:solidFill>
            <a:schemeClr val="bg1">
              <a:lumMod val="95000"/>
            </a:schemeClr>
          </a:solidFill>
        </p:spPr>
        <p:txBody>
          <a:bodyPr/>
          <a:lstStyle/>
          <a:p>
            <a:pPr algn="l" rtl="0"/>
            <a:r>
              <a:rPr lang="fr" sz="3600" b="0" i="0" u="none" baseline="0" dirty="0">
                <a:solidFill>
                  <a:schemeClr val="tx2"/>
                </a:solidFill>
              </a:rPr>
              <a:t>	</a:t>
            </a:r>
            <a:r>
              <a:rPr lang="fr" b="1" i="0" u="none" baseline="0" dirty="0">
                <a:latin typeface="Ebrima" panose="02000000000000000000" pitchFamily="2" charset="0"/>
                <a:ea typeface="Ebrima" panose="02000000000000000000" pitchFamily="2" charset="0"/>
                <a:cs typeface="Ebrima" panose="02000000000000000000" pitchFamily="2" charset="0"/>
              </a:rPr>
              <a:t>Les pays avec </a:t>
            </a:r>
            <a:r>
              <a:rPr lang="fr" b="1" i="0" u="sng" baseline="0" dirty="0">
                <a:latin typeface="Ebrima" panose="02000000000000000000" pitchFamily="2" charset="0"/>
                <a:ea typeface="Ebrima" panose="02000000000000000000" pitchFamily="2" charset="0"/>
                <a:cs typeface="Ebrima" panose="02000000000000000000" pitchFamily="2" charset="0"/>
              </a:rPr>
              <a:t>une faible couverture de la série primaire</a:t>
            </a:r>
            <a:r>
              <a:rPr lang="fr" b="1" i="0" u="none" baseline="0" dirty="0">
                <a:latin typeface="Ebrima" panose="02000000000000000000" pitchFamily="2" charset="0"/>
                <a:ea typeface="Ebrima" panose="02000000000000000000" pitchFamily="2" charset="0"/>
                <a:cs typeface="Ebrima" panose="02000000000000000000" pitchFamily="2" charset="0"/>
              </a:rPr>
              <a:t> </a:t>
            </a:r>
            <a:r>
              <a:rPr lang="fr" b="0" i="0" u="none" baseline="0" dirty="0">
                <a:latin typeface="Ebrima" panose="02000000000000000000" pitchFamily="2" charset="0"/>
                <a:ea typeface="Ebrima" panose="02000000000000000000" pitchFamily="2" charset="0"/>
                <a:cs typeface="Ebrima" panose="02000000000000000000" pitchFamily="2" charset="0"/>
              </a:rPr>
              <a:t>doivent d’abord </a:t>
            </a:r>
            <a:r>
              <a:rPr lang="fr" b="1" i="0" u="none" baseline="0" dirty="0">
                <a:latin typeface="Ebrima" panose="02000000000000000000" pitchFamily="2" charset="0"/>
                <a:ea typeface="Ebrima" panose="02000000000000000000" pitchFamily="2" charset="0"/>
                <a:cs typeface="Ebrima" panose="02000000000000000000" pitchFamily="2" charset="0"/>
              </a:rPr>
              <a:t>atteindre des taux élevés de couverture de la série primaire </a:t>
            </a:r>
            <a:r>
              <a:rPr lang="fr" b="0" i="0" u="none" baseline="0" dirty="0">
                <a:latin typeface="Ebrima" panose="02000000000000000000" pitchFamily="2" charset="0"/>
                <a:ea typeface="Ebrima" panose="02000000000000000000" pitchFamily="2" charset="0"/>
                <a:cs typeface="Ebrima" panose="02000000000000000000" pitchFamily="2" charset="0"/>
              </a:rPr>
              <a:t>	parmi les </a:t>
            </a:r>
            <a:r>
              <a:rPr lang="fr" b="1" i="0" u="none" baseline="0" dirty="0">
                <a:latin typeface="Ebrima" panose="02000000000000000000" pitchFamily="2" charset="0"/>
                <a:ea typeface="Ebrima" panose="02000000000000000000" pitchFamily="2" charset="0"/>
                <a:cs typeface="Ebrima" panose="02000000000000000000" pitchFamily="2" charset="0"/>
              </a:rPr>
              <a:t>groupes d’utilisation prioritaire à risque élevé </a:t>
            </a:r>
            <a:r>
              <a:rPr lang="fr" b="0" i="0" u="none" baseline="0" dirty="0">
                <a:latin typeface="Ebrima" panose="02000000000000000000" pitchFamily="2" charset="0"/>
                <a:ea typeface="Ebrima" panose="02000000000000000000" pitchFamily="2" charset="0"/>
                <a:cs typeface="Ebrima" panose="02000000000000000000" pitchFamily="2" charset="0"/>
              </a:rPr>
              <a:t>avant d’offrir des doses de vaccin aux groupes d’utilisation prioritaire à faible risque</a:t>
            </a:r>
            <a:r>
              <a:rPr lang="fr" b="1" i="0" u="none" baseline="30000" dirty="0">
                <a:latin typeface="Ebrima" panose="02000000000000000000" pitchFamily="2" charset="0"/>
                <a:ea typeface="Ebrima" panose="02000000000000000000" pitchFamily="2" charset="0"/>
                <a:cs typeface="Ebrima" panose="02000000000000000000" pitchFamily="2" charset="0"/>
              </a:rPr>
              <a:t>(1)</a:t>
            </a:r>
            <a:r>
              <a:rPr lang="fr" b="0" i="0" u="none" baseline="0" dirty="0">
                <a:latin typeface="Ebrima" panose="02000000000000000000" pitchFamily="2" charset="0"/>
                <a:ea typeface="Ebrima" panose="02000000000000000000" pitchFamily="2" charset="0"/>
                <a:cs typeface="Ebrima" panose="02000000000000000000" pitchFamily="2" charset="0"/>
              </a:rPr>
              <a:t>.</a:t>
            </a:r>
            <a:r>
              <a:rPr lang="fr" b="1" i="0" u="none" baseline="0" dirty="0">
                <a:latin typeface="Ebrima" panose="02000000000000000000" pitchFamily="2" charset="0"/>
                <a:ea typeface="Ebrima" panose="02000000000000000000" pitchFamily="2" charset="0"/>
                <a:cs typeface="Ebrima" panose="02000000000000000000" pitchFamily="2" charset="0"/>
              </a:rPr>
              <a:t> </a:t>
            </a:r>
          </a:p>
          <a:p>
            <a:pPr marL="541337" lvl="2" indent="0" algn="l" rtl="0">
              <a:buNone/>
            </a:pPr>
            <a:r>
              <a:rPr lang="fr" sz="1050" b="0" i="0" u="none" baseline="0" dirty="0">
                <a:latin typeface="Ebrima" panose="02000000000000000000" pitchFamily="2" charset="0"/>
                <a:ea typeface="Ebrima" panose="02000000000000000000" pitchFamily="2" charset="0"/>
                <a:cs typeface="Ebrima" panose="02000000000000000000" pitchFamily="2" charset="0"/>
              </a:rPr>
              <a:t>	</a:t>
            </a:r>
            <a:r>
              <a:rPr lang="fr" sz="1050" b="0" i="1" u="none" baseline="0" dirty="0">
                <a:latin typeface="Ebrima" panose="02000000000000000000" pitchFamily="2" charset="0"/>
                <a:ea typeface="Ebrima" panose="02000000000000000000" pitchFamily="2" charset="0"/>
                <a:cs typeface="Ebrima" panose="02000000000000000000" pitchFamily="2" charset="0"/>
              </a:rPr>
              <a:t>Remarque : Étant donné que les personnes âgées représentent une grande partie des groupes les plus prioritaires et des groupes prioritaires, les contextes incapables d’accéder ou d’administrer des vaccins aux personnes âgées doivent envisager </a:t>
            </a:r>
            <a:r>
              <a:rPr lang="fr" sz="1050" b="0" i="0" u="none" baseline="0" dirty="0">
                <a:latin typeface="Ebrima" panose="02000000000000000000" pitchFamily="2" charset="0"/>
                <a:ea typeface="Ebrima" panose="02000000000000000000" pitchFamily="2" charset="0"/>
                <a:cs typeface="Ebrima" panose="02000000000000000000" pitchFamily="2" charset="0"/>
              </a:rPr>
              <a:t>	</a:t>
            </a:r>
            <a:r>
              <a:rPr lang="fr" sz="1050" b="0" i="1" u="none" baseline="0" dirty="0">
                <a:latin typeface="Ebrima" panose="02000000000000000000" pitchFamily="2" charset="0"/>
                <a:ea typeface="Ebrima" panose="02000000000000000000" pitchFamily="2" charset="0"/>
                <a:cs typeface="Ebrima" panose="02000000000000000000" pitchFamily="2" charset="0"/>
              </a:rPr>
              <a:t>de privilégier les nouveaux systèmes de distribution spécifiquement pour atteindre des taux de couverture élevés dans ce sous-groupe.</a:t>
            </a:r>
          </a:p>
          <a:p>
            <a:pPr marL="541337" lvl="2" indent="0" algn="l" rtl="0">
              <a:buNone/>
            </a:pPr>
            <a:r>
              <a:rPr lang="fr" sz="1050" b="0" i="0" u="none" baseline="0" dirty="0">
                <a:latin typeface="Ebrima" panose="02000000000000000000" pitchFamily="2" charset="0"/>
                <a:ea typeface="Ebrima" panose="02000000000000000000" pitchFamily="2" charset="0"/>
                <a:cs typeface="Ebrima" panose="02000000000000000000" pitchFamily="2" charset="0"/>
              </a:rPr>
              <a:t>	</a:t>
            </a:r>
            <a:r>
              <a:rPr lang="fr" sz="1050" b="0" i="1" u="none" baseline="0" dirty="0">
                <a:latin typeface="Ebrima" panose="02000000000000000000" pitchFamily="2" charset="0"/>
                <a:ea typeface="Ebrima" panose="02000000000000000000" pitchFamily="2" charset="0"/>
                <a:cs typeface="Ebrima" panose="02000000000000000000" pitchFamily="2" charset="0"/>
              </a:rPr>
              <a:t>(1) À mesure que davantage de vaccins deviennent disponibles, le vaccin doit être proposé aux groupes d’utilisation moins prioritaires, en tenant compte des données épidémiologiques nationales et d’autres facteurs </a:t>
            </a:r>
            <a:r>
              <a:rPr lang="fr" sz="1050" b="0" i="0" u="none" baseline="0" dirty="0">
                <a:latin typeface="Ebrima" panose="02000000000000000000" pitchFamily="2" charset="0"/>
                <a:ea typeface="Ebrima" panose="02000000000000000000" pitchFamily="2" charset="0"/>
                <a:cs typeface="Ebrima" panose="02000000000000000000" pitchFamily="2" charset="0"/>
              </a:rPr>
              <a:t>	</a:t>
            </a:r>
            <a:r>
              <a:rPr lang="fr" sz="1050" b="0" i="1" u="none" baseline="0" dirty="0">
                <a:latin typeface="Ebrima" panose="02000000000000000000" pitchFamily="2" charset="0"/>
                <a:ea typeface="Ebrima" panose="02000000000000000000" pitchFamily="2" charset="0"/>
                <a:cs typeface="Ebrima" panose="02000000000000000000" pitchFamily="2" charset="0"/>
              </a:rPr>
              <a:t>pertinents</a:t>
            </a:r>
            <a:r>
              <a:rPr lang="fr" sz="1050" b="0" i="0" u="none" baseline="0" dirty="0">
                <a:latin typeface="Ebrima" panose="02000000000000000000" pitchFamily="2" charset="0"/>
                <a:ea typeface="Ebrima" panose="02000000000000000000" pitchFamily="2" charset="0"/>
                <a:cs typeface="Ebrima" panose="02000000000000000000" pitchFamily="2" charset="0"/>
              </a:rPr>
              <a:t>.</a:t>
            </a:r>
            <a:r>
              <a:rPr lang="fr" sz="1050" b="0" i="1" u="none" baseline="0" dirty="0">
                <a:latin typeface="Ebrima" panose="02000000000000000000" pitchFamily="2" charset="0"/>
                <a:ea typeface="Ebrima" panose="02000000000000000000" pitchFamily="2" charset="0"/>
                <a:cs typeface="Ebrima" panose="02000000000000000000" pitchFamily="2" charset="0"/>
              </a:rPr>
              <a:t> Les groupes d’utilisation de priorité inférieure ne doivent pas recevoir de doses de la série primaire avant que les groupes d’utilisation de priorité supérieure ne les aient reçues, à moins que les programmes de vaccination </a:t>
            </a:r>
            <a:r>
              <a:rPr lang="fr" sz="1050" b="0" i="0" u="none" baseline="0" dirty="0">
                <a:latin typeface="Ebrima" panose="02000000000000000000" pitchFamily="2" charset="0"/>
                <a:ea typeface="Ebrima" panose="02000000000000000000" pitchFamily="2" charset="0"/>
                <a:cs typeface="Ebrima" panose="02000000000000000000" pitchFamily="2" charset="0"/>
              </a:rPr>
              <a:t>	</a:t>
            </a:r>
            <a:r>
              <a:rPr lang="fr" sz="1050" b="0" i="1" u="none" baseline="0" dirty="0">
                <a:latin typeface="Ebrima" panose="02000000000000000000" pitchFamily="2" charset="0"/>
                <a:ea typeface="Ebrima" panose="02000000000000000000" pitchFamily="2" charset="0"/>
                <a:cs typeface="Ebrima" panose="02000000000000000000" pitchFamily="2" charset="0"/>
              </a:rPr>
              <a:t>ne rencontrent des obstacles importants à l’administration ou à l’acceptation des vaccins dans les groupes d’utilisation de priorité plus élevée, ce qui entraînerait une perte de vaccins. En pareils cas</a:t>
            </a:r>
            <a:r>
              <a:rPr lang="fr" sz="1050" b="0" i="0" u="none" baseline="0" dirty="0">
                <a:latin typeface="Ebrima" panose="02000000000000000000" pitchFamily="2" charset="0"/>
                <a:ea typeface="Ebrima" panose="02000000000000000000" pitchFamily="2" charset="0"/>
                <a:cs typeface="Ebrima" panose="02000000000000000000" pitchFamily="2" charset="0"/>
              </a:rPr>
              <a:t>	,</a:t>
            </a:r>
            <a:r>
              <a:rPr lang="fr" sz="1050" b="0" i="1" u="none" baseline="0" dirty="0">
                <a:latin typeface="Ebrima" panose="02000000000000000000" pitchFamily="2" charset="0"/>
                <a:ea typeface="Ebrima" panose="02000000000000000000" pitchFamily="2" charset="0"/>
                <a:cs typeface="Ebrima" panose="02000000000000000000" pitchFamily="2" charset="0"/>
              </a:rPr>
              <a:t> l’engagement communautaire et les efforts de mobilisation sociale pour atteindre les groupes d’utilisation prioritaires doivent être privilégiés.</a:t>
            </a:r>
          </a:p>
          <a:p>
            <a:pPr algn="l" rtl="0"/>
            <a:r>
              <a:rPr lang="fr" sz="1200" b="0" i="0" u="none" baseline="0" dirty="0">
                <a:latin typeface="Ebrima" panose="02000000000000000000" pitchFamily="2" charset="0"/>
                <a:ea typeface="Ebrima" panose="02000000000000000000" pitchFamily="2" charset="0"/>
                <a:cs typeface="Ebrima" panose="02000000000000000000" pitchFamily="2" charset="0"/>
              </a:rPr>
              <a:t>	</a:t>
            </a:r>
            <a:r>
              <a:rPr lang="fr" b="1" i="0" u="none" baseline="0" dirty="0">
                <a:latin typeface="Ebrima" panose="02000000000000000000" pitchFamily="2" charset="0"/>
                <a:ea typeface="Ebrima" panose="02000000000000000000" pitchFamily="2" charset="0"/>
                <a:cs typeface="Ebrima" panose="02000000000000000000" pitchFamily="2" charset="0"/>
              </a:rPr>
              <a:t>Les pays avec </a:t>
            </a:r>
            <a:r>
              <a:rPr lang="fr" b="1" i="0" u="sng" baseline="0" dirty="0">
                <a:latin typeface="Ebrima" panose="02000000000000000000" pitchFamily="2" charset="0"/>
                <a:ea typeface="Ebrima" panose="02000000000000000000" pitchFamily="2" charset="0"/>
                <a:cs typeface="Ebrima" panose="02000000000000000000" pitchFamily="2" charset="0"/>
              </a:rPr>
              <a:t>une couverture de série primaire modérée ou élevée</a:t>
            </a:r>
            <a:r>
              <a:rPr lang="fr" b="1" i="0" u="none" baseline="0" dirty="0">
                <a:latin typeface="Ebrima" panose="02000000000000000000" pitchFamily="2" charset="0"/>
                <a:ea typeface="Ebrima" panose="02000000000000000000" pitchFamily="2" charset="0"/>
                <a:cs typeface="Ebrima" panose="02000000000000000000" pitchFamily="2" charset="0"/>
              </a:rPr>
              <a:t> </a:t>
            </a:r>
            <a:r>
              <a:rPr lang="fr" b="0" i="0" u="none" baseline="0" dirty="0">
                <a:latin typeface="Ebrima" panose="02000000000000000000" pitchFamily="2" charset="0"/>
                <a:ea typeface="Ebrima" panose="02000000000000000000" pitchFamily="2" charset="0"/>
                <a:cs typeface="Ebrima" panose="02000000000000000000" pitchFamily="2" charset="0"/>
              </a:rPr>
              <a:t>dans les groupes d’utilisation prioritaire à haut risque doivent 	généralement</a:t>
            </a:r>
            <a:r>
              <a:rPr lang="fr" b="0" i="0" u="none" baseline="30000" dirty="0">
                <a:latin typeface="Ebrima" panose="02000000000000000000" pitchFamily="2" charset="0"/>
                <a:ea typeface="Ebrima" panose="02000000000000000000" pitchFamily="2" charset="0"/>
                <a:cs typeface="Ebrima" panose="02000000000000000000" pitchFamily="2" charset="0"/>
              </a:rPr>
              <a:t>(2) </a:t>
            </a:r>
            <a:r>
              <a:rPr lang="fr" b="0" i="0" u="none" baseline="0" dirty="0">
                <a:latin typeface="Ebrima" panose="02000000000000000000" pitchFamily="2" charset="0"/>
                <a:ea typeface="Ebrima" panose="02000000000000000000" pitchFamily="2" charset="0"/>
                <a:cs typeface="Ebrima" panose="02000000000000000000" pitchFamily="2" charset="0"/>
              </a:rPr>
              <a:t>	utiliser en priorité le stock de vaccins disponible pour </a:t>
            </a:r>
            <a:r>
              <a:rPr lang="fr" b="1" i="0" u="none" baseline="0" dirty="0">
                <a:latin typeface="Ebrima" panose="02000000000000000000" pitchFamily="2" charset="0"/>
                <a:ea typeface="Ebrima" panose="02000000000000000000" pitchFamily="2" charset="0"/>
                <a:cs typeface="Ebrima" panose="02000000000000000000" pitchFamily="2" charset="0"/>
              </a:rPr>
              <a:t>atteindre d’abord des taux élevés de couverture des doses de rappel </a:t>
            </a:r>
            <a:r>
              <a:rPr lang="fr" b="0" i="0" u="none" baseline="0" dirty="0">
                <a:latin typeface="Ebrima" panose="02000000000000000000" pitchFamily="2" charset="0"/>
                <a:ea typeface="Ebrima" panose="02000000000000000000" pitchFamily="2" charset="0"/>
                <a:cs typeface="Ebrima" panose="02000000000000000000" pitchFamily="2" charset="0"/>
              </a:rPr>
              <a:t>parmi les </a:t>
            </a:r>
            <a:r>
              <a:rPr lang="fr" b="1" i="0" u="none" baseline="0" dirty="0">
                <a:latin typeface="Ebrima" panose="02000000000000000000" pitchFamily="2" charset="0"/>
                <a:ea typeface="Ebrima" panose="02000000000000000000" pitchFamily="2" charset="0"/>
                <a:cs typeface="Ebrima" panose="02000000000000000000" pitchFamily="2" charset="0"/>
              </a:rPr>
              <a:t>groupes d’utilisation prioritaire </a:t>
            </a:r>
            <a:r>
              <a:rPr lang="fr" b="0" i="0" u="none" baseline="0" dirty="0">
                <a:latin typeface="Ebrima" panose="02000000000000000000" pitchFamily="2" charset="0"/>
                <a:ea typeface="Ebrima" panose="02000000000000000000" pitchFamily="2" charset="0"/>
                <a:cs typeface="Ebrima" panose="02000000000000000000" pitchFamily="2" charset="0"/>
              </a:rPr>
              <a:t>	</a:t>
            </a:r>
            <a:r>
              <a:rPr lang="fr" b="1" i="0" u="none" baseline="0" dirty="0">
                <a:latin typeface="Ebrima" panose="02000000000000000000" pitchFamily="2" charset="0"/>
                <a:ea typeface="Ebrima" panose="02000000000000000000" pitchFamily="2" charset="0"/>
                <a:cs typeface="Ebrima" panose="02000000000000000000" pitchFamily="2" charset="0"/>
              </a:rPr>
              <a:t>à risque élevé </a:t>
            </a:r>
            <a:r>
              <a:rPr lang="fr" b="0" i="0" u="none" baseline="0" dirty="0">
                <a:latin typeface="Ebrima" panose="02000000000000000000" pitchFamily="2" charset="0"/>
                <a:ea typeface="Ebrima" panose="02000000000000000000" pitchFamily="2" charset="0"/>
                <a:cs typeface="Ebrima" panose="02000000000000000000" pitchFamily="2" charset="0"/>
              </a:rPr>
              <a:t>avant d’offrir des doses de vaccin aux groupes d’utilisation prioritaire à faible risque.</a:t>
            </a:r>
          </a:p>
          <a:p>
            <a:pPr marL="541337" lvl="2" indent="0" algn="l" rtl="0">
              <a:buNone/>
            </a:pPr>
            <a:r>
              <a:rPr lang="fr" sz="1050" b="0" i="0" u="none" baseline="0" dirty="0">
                <a:latin typeface="Ebrima" panose="02000000000000000000" pitchFamily="2" charset="0"/>
                <a:ea typeface="Ebrima" panose="02000000000000000000" pitchFamily="2" charset="0"/>
                <a:cs typeface="Ebrima" panose="02000000000000000000" pitchFamily="2" charset="0"/>
              </a:rPr>
              <a:t>	</a:t>
            </a:r>
            <a:r>
              <a:rPr lang="fr" sz="1050" b="0" i="1" u="none" baseline="0" dirty="0">
                <a:latin typeface="Ebrima" panose="02000000000000000000" pitchFamily="2" charset="0"/>
                <a:ea typeface="Ebrima" panose="02000000000000000000" pitchFamily="2" charset="0"/>
                <a:cs typeface="Ebrima" panose="02000000000000000000" pitchFamily="2" charset="0"/>
              </a:rPr>
              <a:t>(2) Dans certaines circonstances, il peut y avoir un compromis relativement étroit en ce qui concerne l’optimisation de l’impact lié à l’utilisation du vaccin entre l’administration de doses de rappel aux personnes âgées pour éviter </a:t>
            </a:r>
            <a:r>
              <a:rPr lang="fr" sz="1050" b="0" i="0" u="none" baseline="0" dirty="0">
                <a:latin typeface="Ebrima" panose="02000000000000000000" pitchFamily="2" charset="0"/>
                <a:ea typeface="Ebrima" panose="02000000000000000000" pitchFamily="2" charset="0"/>
                <a:cs typeface="Ebrima" panose="02000000000000000000" pitchFamily="2" charset="0"/>
              </a:rPr>
              <a:t>	</a:t>
            </a:r>
            <a:r>
              <a:rPr lang="fr" sz="1050" b="0" i="1" u="none" baseline="0" dirty="0">
                <a:latin typeface="Ebrima" panose="02000000000000000000" pitchFamily="2" charset="0"/>
                <a:ea typeface="Ebrima" panose="02000000000000000000" pitchFamily="2" charset="0"/>
                <a:cs typeface="Ebrima" panose="02000000000000000000" pitchFamily="2" charset="0"/>
              </a:rPr>
              <a:t>une hausse du nombre d’hospitalisations et de décès par rapport à l’administration de doses de la série primaire aux adultes restants, aux adolescents et aux enfants, ledit compromis dépendant des conditions dans le pays, y compris les délais d’approvisionnement et de déploiement</a:t>
            </a:r>
            <a:r>
              <a:rPr lang="fr" sz="1050" b="0" i="0" u="none" baseline="0" dirty="0">
                <a:latin typeface="Ebrima" panose="02000000000000000000" pitchFamily="2" charset="0"/>
                <a:ea typeface="Ebrima" panose="02000000000000000000" pitchFamily="2" charset="0"/>
                <a:cs typeface="Ebrima" panose="02000000000000000000" pitchFamily="2" charset="0"/>
              </a:rPr>
              <a:t>	,</a:t>
            </a:r>
            <a:r>
              <a:rPr lang="fr" sz="1050" b="0" i="1" u="none" baseline="0" dirty="0">
                <a:latin typeface="Ebrima" panose="02000000000000000000" pitchFamily="2" charset="0"/>
                <a:ea typeface="Ebrima" panose="02000000000000000000" pitchFamily="2" charset="0"/>
                <a:cs typeface="Ebrima" panose="02000000000000000000" pitchFamily="2" charset="0"/>
              </a:rPr>
              <a:t> de la dynamique épidémique passée, de l’immunité induite par l’infection, du produit vaccinal, de l’efficacité du vaccin et de la diminution de la protection.</a:t>
            </a:r>
          </a:p>
          <a:p>
            <a:endParaRPr lang="fr" sz="1200" dirty="0"/>
          </a:p>
        </p:txBody>
      </p:sp>
      <p:sp>
        <p:nvSpPr>
          <p:cNvPr id="5" name="Marcador de número de diapositiva 4">
            <a:extLst>
              <a:ext uri="{FF2B5EF4-FFF2-40B4-BE49-F238E27FC236}">
                <a16:creationId xmlns:a16="http://schemas.microsoft.com/office/drawing/2014/main" id="{C847FD2C-A1C1-477A-8942-0AC91FEFF67E}"/>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sz="800" b="0" i="0" u="none" strike="noStrike" kern="1200" cap="none" spc="0" normalizeH="0" baseline="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6" name="Marcador de texto 5">
            <a:extLst>
              <a:ext uri="{FF2B5EF4-FFF2-40B4-BE49-F238E27FC236}">
                <a16:creationId xmlns:a16="http://schemas.microsoft.com/office/drawing/2014/main" id="{647F1408-59CA-4C34-B4FF-2F8582380B4F}"/>
              </a:ext>
            </a:extLst>
          </p:cNvPr>
          <p:cNvSpPr>
            <a:spLocks noGrp="1"/>
          </p:cNvSpPr>
          <p:nvPr>
            <p:ph type="body" sz="quarter" idx="21"/>
          </p:nvPr>
        </p:nvSpPr>
        <p:spPr>
          <a:xfrm>
            <a:off x="474363" y="6580588"/>
            <a:ext cx="11226365" cy="208579"/>
          </a:xfrm>
        </p:spPr>
        <p:txBody>
          <a:bodyPr>
            <a:normAutofit fontScale="92500"/>
          </a:bodyPr>
          <a:lstStyle/>
          <a:p>
            <a:pPr algn="l" rtl="0"/>
            <a:r>
              <a:rPr kumimoji="0" lang="fr" sz="800" b="0" i="0" u="none" strike="noStrike" kern="1200" cap="none" spc="0" normalizeH="0" baseline="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Source : OMS</a:t>
            </a:r>
            <a:r>
              <a:rPr lang="fr" b="0"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 </a:t>
            </a:r>
            <a:r>
              <a:rPr kumimoji="0" lang="fr" sz="800" b="1" i="0" u="none" strike="noStrike" kern="1200" cap="none" spc="0" normalizeH="0" baseline="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Feuille de route mise à jour du SAGE de l’OMS pour la hiérarchisation des utilisations des vaccins contre la COVID-19. </a:t>
            </a:r>
            <a:r>
              <a:rPr kumimoji="0" lang="fr" sz="800" b="0" i="0" u="none" strike="noStrike" kern="1200" cap="none" spc="0" normalizeH="0" baseline="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21 janvier 2022. </a:t>
            </a:r>
            <a:r>
              <a:rPr kumimoji="0" lang="fr" sz="800" b="0" i="0" u="none" strike="noStrike" kern="1200" cap="none" spc="0" normalizeH="0" baseline="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hlinkClick r:id="rId2"/>
              </a:rPr>
              <a:t>https://www.who.int/news/item/21-01-2022-updated-who-sage-roadmap-for-prioritizing-uses-of-covid-19-vaccines</a:t>
            </a:r>
            <a:r>
              <a:rPr kumimoji="0" lang="fr" sz="800" b="0" i="0" u="none" strike="noStrike" kern="1200" cap="none" spc="0" normalizeH="0" baseline="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endParaRPr kumimoji="0" lang="fr"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7" name="Título 6">
            <a:extLst>
              <a:ext uri="{FF2B5EF4-FFF2-40B4-BE49-F238E27FC236}">
                <a16:creationId xmlns:a16="http://schemas.microsoft.com/office/drawing/2014/main" id="{54785BEC-737A-4EA9-B24F-C53CD1D76996}"/>
              </a:ext>
            </a:extLst>
          </p:cNvPr>
          <p:cNvSpPr>
            <a:spLocks noGrp="1"/>
          </p:cNvSpPr>
          <p:nvPr>
            <p:ph type="title"/>
          </p:nvPr>
        </p:nvSpPr>
        <p:spPr>
          <a:xfrm>
            <a:off x="646771" y="355770"/>
            <a:ext cx="9213966" cy="720000"/>
          </a:xfrm>
        </p:spPr>
        <p:txBody>
          <a:bodyPr/>
          <a:lstStyle/>
          <a:p>
            <a:pPr algn="l" rtl="0"/>
            <a:r>
              <a:rPr lang="fr" sz="2000" b="1" i="0" u="none" baseline="0" dirty="0"/>
              <a:t>Principales recommandations de la feuille de route mise à jour du SAGE de l’OMS pour la hiérarchisation des utilisations des vaccins contre la COVID-19</a:t>
            </a:r>
          </a:p>
        </p:txBody>
      </p:sp>
      <p:sp>
        <p:nvSpPr>
          <p:cNvPr id="9" name="Elipse 8">
            <a:extLst>
              <a:ext uri="{FF2B5EF4-FFF2-40B4-BE49-F238E27FC236}">
                <a16:creationId xmlns:a16="http://schemas.microsoft.com/office/drawing/2014/main" id="{D9D8C4DD-38BE-43A1-BF0B-3D7E77A00A6A}"/>
              </a:ext>
            </a:extLst>
          </p:cNvPr>
          <p:cNvSpPr/>
          <p:nvPr/>
        </p:nvSpPr>
        <p:spPr>
          <a:xfrm>
            <a:off x="646771" y="1481591"/>
            <a:ext cx="526046" cy="466896"/>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800" b="0" i="0" u="none" strike="noStrike" kern="1200" cap="none" spc="0" normalizeH="0" baseline="0" dirty="0">
                <a:ln>
                  <a:noFill/>
                </a:ln>
                <a:solidFill>
                  <a:prstClr val="white"/>
                </a:solidFill>
                <a:effectLst/>
                <a:uLnTx/>
                <a:uFillTx/>
                <a:latin typeface="Arial"/>
                <a:ea typeface="+mn-ea"/>
                <a:cs typeface="+mn-cs"/>
              </a:rPr>
              <a:t>1</a:t>
            </a:r>
            <a:endParaRPr kumimoji="0" lang="fr"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Elipse 9">
            <a:extLst>
              <a:ext uri="{FF2B5EF4-FFF2-40B4-BE49-F238E27FC236}">
                <a16:creationId xmlns:a16="http://schemas.microsoft.com/office/drawing/2014/main" id="{3E9D081F-34A3-4D15-AC6E-3BE83B6E0F78}"/>
              </a:ext>
            </a:extLst>
          </p:cNvPr>
          <p:cNvSpPr/>
          <p:nvPr/>
        </p:nvSpPr>
        <p:spPr>
          <a:xfrm>
            <a:off x="646771" y="4094418"/>
            <a:ext cx="526046" cy="466896"/>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800" b="0" i="0" u="none" strike="noStrike" kern="1200" cap="none" spc="0" normalizeH="0" baseline="0" dirty="0">
                <a:ln>
                  <a:noFill/>
                </a:ln>
                <a:solidFill>
                  <a:prstClr val="white"/>
                </a:solidFill>
                <a:effectLst/>
                <a:uLnTx/>
                <a:uFillTx/>
                <a:latin typeface="Arial"/>
                <a:ea typeface="+mn-ea"/>
                <a:cs typeface="+mn-cs"/>
              </a:rPr>
              <a:t>2</a:t>
            </a:r>
            <a:endParaRPr kumimoji="0" lang="fr"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Elipse 11">
            <a:extLst>
              <a:ext uri="{FF2B5EF4-FFF2-40B4-BE49-F238E27FC236}">
                <a16:creationId xmlns:a16="http://schemas.microsoft.com/office/drawing/2014/main" id="{13CE3F26-CBFB-4264-973F-85E24A5149D4}"/>
              </a:ext>
            </a:extLst>
          </p:cNvPr>
          <p:cNvSpPr/>
          <p:nvPr/>
        </p:nvSpPr>
        <p:spPr>
          <a:xfrm>
            <a:off x="168574" y="351335"/>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rtl="0"/>
            <a:r>
              <a:rPr lang="fr" b="0" i="0" u="none" baseline="0" dirty="0">
                <a:solidFill>
                  <a:schemeClr val="bg1"/>
                </a:solidFill>
              </a:rPr>
              <a:t>G</a:t>
            </a:r>
            <a:endParaRPr lang="fr" dirty="0">
              <a:solidFill>
                <a:schemeClr val="bg1"/>
              </a:solidFill>
            </a:endParaRPr>
          </a:p>
        </p:txBody>
      </p:sp>
    </p:spTree>
    <p:extLst>
      <p:ext uri="{BB962C8B-B14F-4D97-AF65-F5344CB8AC3E}">
        <p14:creationId xmlns:p14="http://schemas.microsoft.com/office/powerpoint/2010/main" val="1809911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hidden="1">
            <a:extLst>
              <a:ext uri="{FF2B5EF4-FFF2-40B4-BE49-F238E27FC236}">
                <a16:creationId xmlns:a16="http://schemas.microsoft.com/office/drawing/2014/main" id="{7655047E-82BD-4B16-95EC-4C2A4A76FBE4}"/>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20834" name="think-cell Slide" r:id="rId17" imgW="360" imgH="360" progId="">
                  <p:embed/>
                </p:oleObj>
              </mc:Choice>
              <mc:Fallback>
                <p:oleObj name="think-cell Slide" r:id="rId17" imgW="360" imgH="360" progId="">
                  <p:embed/>
                  <p:pic>
                    <p:nvPicPr>
                      <p:cNvPr id="8" name="Object 2" hidden="1">
                        <a:extLst>
                          <a:ext uri="{FF2B5EF4-FFF2-40B4-BE49-F238E27FC236}">
                            <a16:creationId xmlns:a16="http://schemas.microsoft.com/office/drawing/2014/main" id="{7655047E-82BD-4B16-95EC-4C2A4A76FBE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5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Table 36">
            <a:extLst>
              <a:ext uri="{FF2B5EF4-FFF2-40B4-BE49-F238E27FC236}">
                <a16:creationId xmlns:a16="http://schemas.microsoft.com/office/drawing/2014/main" id="{66F03897-5FA1-4212-B2BF-8572F98CAFC0}"/>
              </a:ext>
            </a:extLst>
          </p:cNvPr>
          <p:cNvGraphicFramePr>
            <a:graphicFrameLocks noGrp="1"/>
          </p:cNvGraphicFramePr>
          <p:nvPr>
            <p:extLst>
              <p:ext uri="{D42A27DB-BD31-4B8C-83A1-F6EECF244321}">
                <p14:modId xmlns:p14="http://schemas.microsoft.com/office/powerpoint/2010/main" val="2588831664"/>
              </p:ext>
            </p:extLst>
          </p:nvPr>
        </p:nvGraphicFramePr>
        <p:xfrm>
          <a:off x="541712" y="1541872"/>
          <a:ext cx="7920036" cy="4677960"/>
        </p:xfrm>
        <a:graphic>
          <a:graphicData uri="http://schemas.openxmlformats.org/drawingml/2006/table">
            <a:tbl>
              <a:tblPr firstRow="1" firstCol="1" bandRow="1"/>
              <a:tblGrid>
                <a:gridCol w="2927152">
                  <a:extLst>
                    <a:ext uri="{9D8B030D-6E8A-4147-A177-3AD203B41FA5}">
                      <a16:colId xmlns:a16="http://schemas.microsoft.com/office/drawing/2014/main" val="623888914"/>
                    </a:ext>
                  </a:extLst>
                </a:gridCol>
                <a:gridCol w="1248221">
                  <a:extLst>
                    <a:ext uri="{9D8B030D-6E8A-4147-A177-3AD203B41FA5}">
                      <a16:colId xmlns:a16="http://schemas.microsoft.com/office/drawing/2014/main" val="806483717"/>
                    </a:ext>
                  </a:extLst>
                </a:gridCol>
                <a:gridCol w="1248221">
                  <a:extLst>
                    <a:ext uri="{9D8B030D-6E8A-4147-A177-3AD203B41FA5}">
                      <a16:colId xmlns:a16="http://schemas.microsoft.com/office/drawing/2014/main" val="1975976873"/>
                    </a:ext>
                  </a:extLst>
                </a:gridCol>
                <a:gridCol w="1248221">
                  <a:extLst>
                    <a:ext uri="{9D8B030D-6E8A-4147-A177-3AD203B41FA5}">
                      <a16:colId xmlns:a16="http://schemas.microsoft.com/office/drawing/2014/main" val="765081671"/>
                    </a:ext>
                  </a:extLst>
                </a:gridCol>
                <a:gridCol w="1248221">
                  <a:extLst>
                    <a:ext uri="{9D8B030D-6E8A-4147-A177-3AD203B41FA5}">
                      <a16:colId xmlns:a16="http://schemas.microsoft.com/office/drawing/2014/main" val="633990442"/>
                    </a:ext>
                  </a:extLst>
                </a:gridCol>
              </a:tblGrid>
              <a:tr h="584876">
                <a:tc rowSpan="2">
                  <a:txBody>
                    <a:bodyPr/>
                    <a:lstStyle/>
                    <a:p>
                      <a:pPr algn="ctr" rtl="0" fontAlgn="ctr">
                        <a:lnSpc>
                          <a:spcPct val="115000"/>
                        </a:lnSpc>
                        <a:spcBef>
                          <a:spcPts val="0"/>
                        </a:spcBef>
                        <a:spcAft>
                          <a:spcPts val="600"/>
                        </a:spcAft>
                      </a:pPr>
                      <a:r>
                        <a:rPr lang="fr" sz="1100" b="1" i="0" u="none" strike="noStrike" baseline="0">
                          <a:solidFill>
                            <a:schemeClr val="bg1"/>
                          </a:solidFill>
                          <a:effectLst/>
                          <a:latin typeface="Arial" panose="020B0604020202020204" pitchFamily="34" charset="0"/>
                          <a:ea typeface="Times New Roman" panose="02020603050405020304" pitchFamily="18" charset="0"/>
                          <a:cs typeface="Arial" panose="020B0604020202020204" pitchFamily="34" charset="0"/>
                        </a:rPr>
                        <a:t>Groupes d’utilisation prioritaire</a:t>
                      </a:r>
                      <a:r>
                        <a:rPr lang="fr" sz="1100" b="1" i="0" u="none" strike="noStrike"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fr" sz="1600" b="0" i="0" u="none" strike="noStrike">
                        <a:solidFill>
                          <a:schemeClr val="bg1"/>
                        </a:solidFill>
                        <a:effectLst/>
                        <a:latin typeface="Arial" panose="020B0604020202020204" pitchFamily="34" charset="0"/>
                      </a:endParaRPr>
                    </a:p>
                  </a:txBody>
                  <a:tcPr marL="120695" marR="120695" marT="60347" marB="60347"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764AE"/>
                    </a:solidFill>
                  </a:tcPr>
                </a:tc>
                <a:tc gridSpan="4">
                  <a:txBody>
                    <a:bodyPr/>
                    <a:lstStyle/>
                    <a:p>
                      <a:pPr algn="ctr" rtl="0" fontAlgn="ctr">
                        <a:lnSpc>
                          <a:spcPct val="115000"/>
                        </a:lnSpc>
                        <a:spcBef>
                          <a:spcPts val="0"/>
                        </a:spcBef>
                        <a:spcAft>
                          <a:spcPts val="600"/>
                        </a:spcAft>
                      </a:pPr>
                      <a:r>
                        <a:rPr lang="fr" sz="1100" b="1" i="0" u="none" strike="noStrike"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Taux de couverture vaccinale des groupes </a:t>
                      </a:r>
                      <a:r>
                        <a:rPr lang="fr" sz="1100" b="1" i="1" u="none" strike="noStrike"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d'utilisation prioritaire</a:t>
                      </a:r>
                      <a:r>
                        <a:rPr lang="fr" sz="1100" b="1" i="0" u="none" strike="noStrike"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br>
                        <a:rPr lang="fr" sz="1100" b="1"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lang="fr" sz="1100" b="1" i="0" u="none" strike="noStrike"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 et II)</a:t>
                      </a:r>
                      <a:endParaRPr lang="fr" sz="1600" b="0" i="0" u="none" strike="noStrike" dirty="0">
                        <a:solidFill>
                          <a:schemeClr val="bg1"/>
                        </a:solidFill>
                        <a:effectLst/>
                        <a:latin typeface="Arial" panose="020B0604020202020204" pitchFamily="34" charset="0"/>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764AE"/>
                    </a:solidFill>
                  </a:tcPr>
                </a:tc>
                <a:tc hMerge="1">
                  <a:txBody>
                    <a:bodyPr/>
                    <a:lstStyle/>
                    <a:p>
                      <a:endParaRPr lang="fr"/>
                    </a:p>
                  </a:txBody>
                  <a:tcPr/>
                </a:tc>
                <a:tc hMerge="1">
                  <a:txBody>
                    <a:bodyPr/>
                    <a:lstStyle/>
                    <a:p>
                      <a:endParaRPr lang="fr"/>
                    </a:p>
                  </a:txBody>
                  <a:tcPr/>
                </a:tc>
                <a:tc hMerge="1">
                  <a:txBody>
                    <a:bodyPr/>
                    <a:lstStyle/>
                    <a:p>
                      <a:endParaRPr lang="fr"/>
                    </a:p>
                  </a:txBody>
                  <a:tcPr/>
                </a:tc>
                <a:extLst>
                  <a:ext uri="{0D108BD9-81ED-4DB2-BD59-A6C34878D82A}">
                    <a16:rowId xmlns:a16="http://schemas.microsoft.com/office/drawing/2014/main" val="2705577646"/>
                  </a:ext>
                </a:extLst>
              </a:tr>
              <a:tr h="548515">
                <a:tc vMerge="1">
                  <a:txBody>
                    <a:bodyPr/>
                    <a:lstStyle/>
                    <a:p>
                      <a:endParaRPr lang="fr"/>
                    </a:p>
                  </a:txBody>
                  <a:tcPr/>
                </a:tc>
                <a:tc>
                  <a:txBody>
                    <a:bodyPr/>
                    <a:lstStyle/>
                    <a:p>
                      <a:pPr algn="ctr" rtl="0" fontAlgn="ctr">
                        <a:lnSpc>
                          <a:spcPct val="115000"/>
                        </a:lnSpc>
                        <a:spcBef>
                          <a:spcPts val="0"/>
                        </a:spcBef>
                        <a:spcAft>
                          <a:spcPts val="600"/>
                        </a:spcAft>
                      </a:pPr>
                      <a:r>
                        <a:rPr lang="fr" sz="1000" b="1" i="0" u="none" strike="noStrike" baseline="0">
                          <a:solidFill>
                            <a:schemeClr val="tx1"/>
                          </a:solidFill>
                          <a:effectLst/>
                          <a:latin typeface="Arial" panose="020B0604020202020204" pitchFamily="34" charset="0"/>
                          <a:ea typeface="Times New Roman" panose="02020603050405020304" pitchFamily="18" charset="0"/>
                          <a:cs typeface="Arial" panose="020B0604020202020204" pitchFamily="34" charset="0"/>
                        </a:rPr>
                        <a:t>Faible  </a:t>
                      </a:r>
                    </a:p>
                    <a:p>
                      <a:pPr algn="ctr" rtl="0" fontAlgn="ctr">
                        <a:lnSpc>
                          <a:spcPct val="115000"/>
                        </a:lnSpc>
                        <a:spcBef>
                          <a:spcPts val="0"/>
                        </a:spcBef>
                        <a:spcAft>
                          <a:spcPts val="600"/>
                        </a:spcAft>
                      </a:pPr>
                      <a:r>
                        <a:rPr lang="fr" sz="1000" b="1" i="0" u="none" strike="noStrike" baseline="0">
                          <a:solidFill>
                            <a:schemeClr val="tx1"/>
                          </a:solidFill>
                          <a:effectLst/>
                          <a:latin typeface="Arial" panose="020B0604020202020204" pitchFamily="34" charset="0"/>
                          <a:ea typeface="Times New Roman" panose="02020603050405020304" pitchFamily="18" charset="0"/>
                          <a:cs typeface="Arial" panose="020B0604020202020204" pitchFamily="34" charset="0"/>
                        </a:rPr>
                        <a:t>(&gt;10 %)</a:t>
                      </a:r>
                      <a:endParaRPr lang="fr" sz="1600" b="0" i="0" u="none" strike="noStrike">
                        <a:solidFill>
                          <a:schemeClr val="tx1"/>
                        </a:solidFill>
                        <a:effectLst/>
                        <a:latin typeface="Arial" panose="020B0604020202020204" pitchFamily="34" charset="0"/>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2F5"/>
                    </a:solidFill>
                  </a:tcPr>
                </a:tc>
                <a:tc>
                  <a:txBody>
                    <a:bodyPr/>
                    <a:lstStyle/>
                    <a:p>
                      <a:pPr marL="0" marR="0" lvl="0" indent="0" algn="ctr" defTabSz="914400" rtl="0" eaLnBrk="1" fontAlgn="ctr" latinLnBrk="0" hangingPunct="1">
                        <a:lnSpc>
                          <a:spcPct val="115000"/>
                        </a:lnSpc>
                        <a:spcBef>
                          <a:spcPts val="0"/>
                        </a:spcBef>
                        <a:spcAft>
                          <a:spcPts val="600"/>
                        </a:spcAft>
                        <a:buClrTx/>
                        <a:buSzTx/>
                        <a:buFontTx/>
                        <a:buNone/>
                        <a:tabLst/>
                        <a:defRPr/>
                      </a:pPr>
                      <a:r>
                        <a:rPr kumimoji="0" lang="fr" sz="1000" b="1" i="0" u="none" strike="noStrike" kern="1200" cap="none" spc="0" normalizeH="0" baseline="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Modéré </a:t>
                      </a:r>
                    </a:p>
                    <a:p>
                      <a:pPr marL="0" marR="0" lvl="0" indent="0" algn="ctr" defTabSz="914400" rtl="0" eaLnBrk="1" fontAlgn="ctr" latinLnBrk="0" hangingPunct="1">
                        <a:lnSpc>
                          <a:spcPct val="115000"/>
                        </a:lnSpc>
                        <a:spcBef>
                          <a:spcPts val="0"/>
                        </a:spcBef>
                        <a:spcAft>
                          <a:spcPts val="600"/>
                        </a:spcAft>
                        <a:buClrTx/>
                        <a:buSzTx/>
                        <a:buFontTx/>
                        <a:buNone/>
                        <a:tabLst/>
                        <a:defRPr/>
                      </a:pPr>
                      <a:r>
                        <a:rPr kumimoji="0" lang="fr" sz="1000" b="1" i="0" u="none" strike="noStrike" kern="1200" cap="none" spc="0" normalizeH="0" baseline="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(10-40 %)</a:t>
                      </a:r>
                      <a:endParaRPr kumimoji="0" lang="fr"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2F5"/>
                    </a:solidFill>
                  </a:tcPr>
                </a:tc>
                <a:tc>
                  <a:txBody>
                    <a:bodyPr/>
                    <a:lstStyle/>
                    <a:p>
                      <a:pPr marL="0" marR="0" lvl="0" indent="0" algn="ctr" defTabSz="914400" rtl="0" eaLnBrk="1" fontAlgn="ctr" latinLnBrk="0" hangingPunct="1">
                        <a:lnSpc>
                          <a:spcPct val="115000"/>
                        </a:lnSpc>
                        <a:spcBef>
                          <a:spcPts val="0"/>
                        </a:spcBef>
                        <a:spcAft>
                          <a:spcPts val="600"/>
                        </a:spcAft>
                        <a:buClrTx/>
                        <a:buSzTx/>
                        <a:buFontTx/>
                        <a:buNone/>
                        <a:tabLst/>
                        <a:defRPr/>
                      </a:pPr>
                      <a:r>
                        <a:rPr kumimoji="0" lang="fr" sz="1000" b="1" i="0" u="none" strike="noStrike" kern="1200" cap="none" spc="0" normalizeH="0" baseline="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Élevé  </a:t>
                      </a:r>
                    </a:p>
                    <a:p>
                      <a:pPr marL="0" marR="0" lvl="0" indent="0" algn="ctr" defTabSz="914400" rtl="0" eaLnBrk="1" fontAlgn="ctr" latinLnBrk="0" hangingPunct="1">
                        <a:lnSpc>
                          <a:spcPct val="115000"/>
                        </a:lnSpc>
                        <a:spcBef>
                          <a:spcPts val="0"/>
                        </a:spcBef>
                        <a:spcAft>
                          <a:spcPts val="600"/>
                        </a:spcAft>
                        <a:buClrTx/>
                        <a:buSzTx/>
                        <a:buFontTx/>
                        <a:buNone/>
                        <a:tabLst/>
                        <a:defRPr/>
                      </a:pPr>
                      <a:r>
                        <a:rPr kumimoji="0" lang="fr" sz="1000" b="1" i="0" u="none" strike="noStrike" kern="1200" cap="none" spc="0" normalizeH="0" baseline="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(41-70 %)</a:t>
                      </a:r>
                      <a:endParaRPr kumimoji="0" lang="fr"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2F5"/>
                    </a:solidFill>
                  </a:tcPr>
                </a:tc>
                <a:tc>
                  <a:txBody>
                    <a:bodyPr/>
                    <a:lstStyle/>
                    <a:p>
                      <a:pPr marL="0" marR="0" lvl="0" indent="0" algn="ctr" defTabSz="914400" rtl="0" eaLnBrk="1" fontAlgn="ctr" latinLnBrk="0" hangingPunct="1">
                        <a:lnSpc>
                          <a:spcPct val="115000"/>
                        </a:lnSpc>
                        <a:spcBef>
                          <a:spcPts val="0"/>
                        </a:spcBef>
                        <a:spcAft>
                          <a:spcPts val="600"/>
                        </a:spcAft>
                        <a:buClrTx/>
                        <a:buSzTx/>
                        <a:buFontTx/>
                        <a:buNone/>
                        <a:tabLst/>
                        <a:defRPr/>
                      </a:pPr>
                      <a:r>
                        <a:rPr kumimoji="0" lang="fr" sz="1000" b="1" i="0" u="none" strike="noStrike" kern="1200" cap="none" spc="0" normalizeH="0" baseline="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Très élevé (≥70 %)</a:t>
                      </a:r>
                      <a:endParaRPr kumimoji="0" lang="fr"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2F5"/>
                    </a:solidFill>
                  </a:tcPr>
                </a:tc>
                <a:extLst>
                  <a:ext uri="{0D108BD9-81ED-4DB2-BD59-A6C34878D82A}">
                    <a16:rowId xmlns:a16="http://schemas.microsoft.com/office/drawing/2014/main" val="3830369800"/>
                  </a:ext>
                </a:extLst>
              </a:tr>
              <a:tr h="713765">
                <a:tc>
                  <a:txBody>
                    <a:bodyPr/>
                    <a:lstStyle/>
                    <a:p>
                      <a:pPr marL="0" indent="0" algn="l" rtl="0" fontAlgn="base">
                        <a:lnSpc>
                          <a:spcPct val="107000"/>
                        </a:lnSpc>
                        <a:spcBef>
                          <a:spcPts val="400"/>
                        </a:spcBef>
                        <a:spcAft>
                          <a:spcPts val="400"/>
                        </a:spcAft>
                        <a:tabLst/>
                      </a:pPr>
                      <a:r>
                        <a:rPr lang="fr" sz="1100" b="1" i="0" u="none" strike="noStrike" baseline="0">
                          <a:solidFill>
                            <a:schemeClr val="tx1"/>
                          </a:solidFill>
                          <a:effectLst/>
                          <a:latin typeface="Arial" panose="020B0604020202020204" pitchFamily="34" charset="0"/>
                          <a:ea typeface="Times New Roman" panose="02020603050405020304" pitchFamily="18" charset="0"/>
                          <a:cs typeface="Arial" panose="020B0604020202020204" pitchFamily="34" charset="0"/>
                        </a:rPr>
                        <a:t>I. Utilisation hautement prioritaire</a:t>
                      </a:r>
                      <a:endParaRPr lang="fr" sz="1600" b="0" i="0" u="none" strike="noStrike">
                        <a:solidFill>
                          <a:schemeClr val="tx1"/>
                        </a:solidFill>
                        <a:effectLst/>
                        <a:latin typeface="Arial" panose="020B0604020202020204" pitchFamily="34" charset="0"/>
                      </a:endParaRPr>
                    </a:p>
                    <a:p>
                      <a:pPr algn="l" rtl="0" fontAlgn="ctr">
                        <a:lnSpc>
                          <a:spcPct val="107000"/>
                        </a:lnSpc>
                        <a:spcBef>
                          <a:spcPts val="400"/>
                        </a:spcBef>
                        <a:spcAft>
                          <a:spcPts val="400"/>
                        </a:spcAft>
                      </a:pPr>
                      <a:r>
                        <a:rPr lang="fr" sz="1050" b="0" i="0" u="none" strike="noStrike" baseline="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Personnes âgées ; *personnes immunodéprimées ; agents de santé</a:t>
                      </a:r>
                      <a:endParaRPr lang="fr" sz="1600" b="0" i="0" u="none" strike="noStrike">
                        <a:solidFill>
                          <a:schemeClr val="tx1"/>
                        </a:solidFill>
                        <a:effectLst/>
                        <a:latin typeface="Arial" panose="020B0604020202020204" pitchFamily="34" charset="0"/>
                      </a:endParaRPr>
                    </a:p>
                  </a:txBody>
                  <a:tcPr marL="90521" marR="90521" marT="1257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2F5"/>
                    </a:solidFill>
                  </a:tcPr>
                </a:tc>
                <a:tc rowSpan="4" gridSpan="4">
                  <a:txBody>
                    <a:bodyPr/>
                    <a:lstStyle/>
                    <a:p>
                      <a:pPr algn="l" rtl="0" fontAlgn="ctr">
                        <a:lnSpc>
                          <a:spcPct val="115000"/>
                        </a:lnSpc>
                        <a:spcBef>
                          <a:spcPts val="0"/>
                        </a:spcBef>
                        <a:spcAft>
                          <a:spcPts val="600"/>
                        </a:spcAft>
                      </a:pPr>
                      <a:endParaRPr lang="fr" sz="1600" b="0" i="0" u="none" strike="noStrike" dirty="0">
                        <a:solidFill>
                          <a:schemeClr val="bg1"/>
                        </a:solidFill>
                        <a:effectLst/>
                        <a:latin typeface="Arial" panose="020B0604020202020204" pitchFamily="34" charset="0"/>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hMerge="1">
                  <a:txBody>
                    <a:bodyPr/>
                    <a:lstStyle/>
                    <a:p>
                      <a:endParaRPr lang="fr"/>
                    </a:p>
                  </a:txBody>
                  <a:tcPr/>
                </a:tc>
                <a:tc rowSpan="4" hMerge="1">
                  <a:txBody>
                    <a:bodyPr/>
                    <a:lstStyle/>
                    <a:p>
                      <a:endParaRPr lang="fr"/>
                    </a:p>
                  </a:txBody>
                  <a:tcPr/>
                </a:tc>
                <a:tc rowSpan="4" hMerge="1">
                  <a:txBody>
                    <a:bodyPr/>
                    <a:lstStyle/>
                    <a:p>
                      <a:endParaRPr lang="fr"/>
                    </a:p>
                  </a:txBody>
                  <a:tcPr/>
                </a:tc>
                <a:extLst>
                  <a:ext uri="{0D108BD9-81ED-4DB2-BD59-A6C34878D82A}">
                    <a16:rowId xmlns:a16="http://schemas.microsoft.com/office/drawing/2014/main" val="3092030864"/>
                  </a:ext>
                </a:extLst>
              </a:tr>
              <a:tr h="1222863">
                <a:tc>
                  <a:txBody>
                    <a:bodyPr/>
                    <a:lstStyle/>
                    <a:p>
                      <a:pPr marR="64008" algn="l" rtl="0" fontAlgn="base">
                        <a:lnSpc>
                          <a:spcPct val="107000"/>
                        </a:lnSpc>
                        <a:spcBef>
                          <a:spcPts val="400"/>
                        </a:spcBef>
                        <a:spcAft>
                          <a:spcPts val="400"/>
                        </a:spcAft>
                      </a:pPr>
                      <a:r>
                        <a:rPr lang="fr" sz="1100" b="1" i="0" u="none" strike="noStrike" baseline="0">
                          <a:solidFill>
                            <a:schemeClr val="tx1"/>
                          </a:solidFill>
                          <a:effectLst/>
                          <a:latin typeface="Arial" panose="020B0604020202020204" pitchFamily="34" charset="0"/>
                          <a:ea typeface="Times New Roman" panose="02020603050405020304" pitchFamily="18" charset="0"/>
                          <a:cs typeface="Arial" panose="020B0604020202020204" pitchFamily="34" charset="0"/>
                        </a:rPr>
                        <a:t>II. Utilisation prioritaire</a:t>
                      </a:r>
                      <a:endParaRPr lang="fr" sz="1600" b="0" i="0" u="none" strike="noStrike">
                        <a:solidFill>
                          <a:schemeClr val="tx1"/>
                        </a:solidFill>
                        <a:effectLst/>
                        <a:latin typeface="Arial" panose="020B0604020202020204" pitchFamily="34" charset="0"/>
                      </a:endParaRPr>
                    </a:p>
                    <a:p>
                      <a:pPr algn="l" rtl="0" fontAlgn="ctr">
                        <a:lnSpc>
                          <a:spcPct val="107000"/>
                        </a:lnSpc>
                        <a:spcBef>
                          <a:spcPts val="400"/>
                        </a:spcBef>
                        <a:spcAft>
                          <a:spcPts val="400"/>
                        </a:spcAft>
                      </a:pPr>
                      <a:r>
                        <a:rPr lang="fr" sz="1050" b="0" i="0" u="none" strike="noStrike" baseline="0">
                          <a:solidFill>
                            <a:schemeClr val="tx1"/>
                          </a:solidFill>
                          <a:effectLst/>
                          <a:latin typeface="Arial" panose="020B0604020202020204" pitchFamily="34" charset="0"/>
                          <a:ea typeface="Times New Roman" panose="02020603050405020304" pitchFamily="18" charset="0"/>
                          <a:cs typeface="Arial" panose="020B0604020202020204" pitchFamily="34" charset="0"/>
                        </a:rPr>
                        <a:t>Adultes atteints de comorbidités ; femmes enceintes ; enseignants et autres travailleurs essentiels ; sous-populations sociodémographiques défavorisées à fort risque de COVID-19 grave</a:t>
                      </a:r>
                      <a:endParaRPr lang="fr" sz="1600" b="0" i="0" u="none" strike="noStrike">
                        <a:solidFill>
                          <a:schemeClr val="tx1"/>
                        </a:solidFill>
                        <a:effectLst/>
                        <a:latin typeface="Arial" panose="020B0604020202020204" pitchFamily="34" charset="0"/>
                      </a:endParaRPr>
                    </a:p>
                  </a:txBody>
                  <a:tcPr marL="90521" marR="90521" marT="1257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FA"/>
                    </a:solidFill>
                  </a:tcPr>
                </a:tc>
                <a:tc gridSpan="4" vMerge="1">
                  <a:txBody>
                    <a:bodyPr/>
                    <a:lstStyle/>
                    <a:p>
                      <a:pPr algn="l" rtl="0" fontAlgn="t">
                        <a:lnSpc>
                          <a:spcPct val="115000"/>
                        </a:lnSpc>
                        <a:spcBef>
                          <a:spcPts val="0"/>
                        </a:spcBef>
                        <a:spcAft>
                          <a:spcPts val="600"/>
                        </a:spcAft>
                      </a:pPr>
                      <a:endParaRPr lang="fr" sz="1600" b="0" i="0" u="none" strike="noStrike">
                        <a:solidFill>
                          <a:schemeClr val="bg1"/>
                        </a:solidFill>
                        <a:effectLst/>
                        <a:latin typeface="Arial" panose="020B0604020202020204" pitchFamily="34" charset="0"/>
                      </a:endParaRPr>
                    </a:p>
                  </a:txBody>
                  <a:tcPr marL="90521" marR="90521" marT="12572"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vMerge="1">
                  <a:txBody>
                    <a:bodyPr/>
                    <a:lstStyle/>
                    <a:p>
                      <a:endParaRPr lang="fr"/>
                    </a:p>
                  </a:txBody>
                  <a:tcPr/>
                </a:tc>
                <a:tc hMerge="1" vMerge="1">
                  <a:txBody>
                    <a:bodyPr/>
                    <a:lstStyle/>
                    <a:p>
                      <a:endParaRPr lang="fr"/>
                    </a:p>
                  </a:txBody>
                  <a:tcPr/>
                </a:tc>
                <a:tc hMerge="1" vMerge="1">
                  <a:txBody>
                    <a:bodyPr/>
                    <a:lstStyle/>
                    <a:p>
                      <a:endParaRPr lang="fr"/>
                    </a:p>
                  </a:txBody>
                  <a:tcPr/>
                </a:tc>
                <a:extLst>
                  <a:ext uri="{0D108BD9-81ED-4DB2-BD59-A6C34878D82A}">
                    <a16:rowId xmlns:a16="http://schemas.microsoft.com/office/drawing/2014/main" val="1248244160"/>
                  </a:ext>
                </a:extLst>
              </a:tr>
              <a:tr h="701107">
                <a:tc>
                  <a:txBody>
                    <a:bodyPr/>
                    <a:lstStyle/>
                    <a:p>
                      <a:pPr marR="64008" algn="l" rtl="0" fontAlgn="base">
                        <a:lnSpc>
                          <a:spcPct val="107000"/>
                        </a:lnSpc>
                        <a:spcBef>
                          <a:spcPts val="400"/>
                        </a:spcBef>
                        <a:spcAft>
                          <a:spcPts val="400"/>
                        </a:spcAft>
                      </a:pPr>
                      <a:r>
                        <a:rPr lang="fr" sz="1100" b="1" i="0" u="none" strike="noStrike" baseline="0">
                          <a:solidFill>
                            <a:schemeClr val="tx1"/>
                          </a:solidFill>
                          <a:effectLst/>
                          <a:latin typeface="Arial" panose="020B0604020202020204" pitchFamily="34" charset="0"/>
                          <a:ea typeface="Times New Roman" panose="02020603050405020304" pitchFamily="18" charset="0"/>
                          <a:cs typeface="Arial" panose="020B0604020202020204" pitchFamily="34" charset="0"/>
                        </a:rPr>
                        <a:t>III. Utilisation de priorité moyenne</a:t>
                      </a:r>
                      <a:endParaRPr lang="fr" sz="1600" b="0" i="0" u="none" strike="noStrike">
                        <a:solidFill>
                          <a:schemeClr val="tx1"/>
                        </a:solidFill>
                        <a:effectLst/>
                        <a:latin typeface="Arial" panose="020B0604020202020204" pitchFamily="34" charset="0"/>
                      </a:endParaRPr>
                    </a:p>
                    <a:p>
                      <a:pPr marR="64008" algn="l" rtl="0" fontAlgn="base">
                        <a:lnSpc>
                          <a:spcPct val="107000"/>
                        </a:lnSpc>
                        <a:spcBef>
                          <a:spcPts val="400"/>
                        </a:spcBef>
                        <a:spcAft>
                          <a:spcPts val="400"/>
                        </a:spcAft>
                      </a:pPr>
                      <a:r>
                        <a:rPr lang="fr" sz="1050" b="0" i="0" u="none" strike="noStrike" baseline="0">
                          <a:solidFill>
                            <a:schemeClr val="tx1"/>
                          </a:solidFill>
                          <a:effectLst/>
                          <a:latin typeface="Arial" panose="020B0604020202020204" pitchFamily="34" charset="0"/>
                          <a:ea typeface="Times New Roman" panose="02020603050405020304" pitchFamily="18" charset="0"/>
                          <a:cs typeface="Arial" panose="020B0604020202020204" pitchFamily="34" charset="0"/>
                        </a:rPr>
                        <a:t>Les autres adultes ; les enfants et les adolescents atteints de comorbidités </a:t>
                      </a:r>
                      <a:endParaRPr lang="fr" sz="1600" b="0" i="0" u="none" strike="noStrike">
                        <a:solidFill>
                          <a:schemeClr val="tx1"/>
                        </a:solidFill>
                        <a:effectLst/>
                        <a:latin typeface="Arial" panose="020B0604020202020204" pitchFamily="34" charset="0"/>
                      </a:endParaRPr>
                    </a:p>
                  </a:txBody>
                  <a:tcPr marL="90521" marR="90521" marT="1257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2F5"/>
                    </a:solidFill>
                  </a:tcPr>
                </a:tc>
                <a:tc gridSpan="4" vMerge="1">
                  <a:txBody>
                    <a:bodyPr/>
                    <a:lstStyle/>
                    <a:p>
                      <a:pPr algn="l" rtl="0" fontAlgn="ctr">
                        <a:lnSpc>
                          <a:spcPct val="115000"/>
                        </a:lnSpc>
                        <a:spcBef>
                          <a:spcPts val="0"/>
                        </a:spcBef>
                        <a:spcAft>
                          <a:spcPts val="600"/>
                        </a:spcAft>
                      </a:pPr>
                      <a:endParaRPr lang="fr" sz="1600" b="0" i="0" u="none" strike="noStrike">
                        <a:solidFill>
                          <a:schemeClr val="bg1"/>
                        </a:solidFill>
                        <a:effectLst/>
                        <a:latin typeface="Arial" panose="020B0604020202020204" pitchFamily="34" charset="0"/>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vMerge="1">
                  <a:txBody>
                    <a:bodyPr/>
                    <a:lstStyle/>
                    <a:p>
                      <a:endParaRPr lang="fr"/>
                    </a:p>
                  </a:txBody>
                  <a:tcPr/>
                </a:tc>
                <a:tc hMerge="1" vMerge="1">
                  <a:txBody>
                    <a:bodyPr/>
                    <a:lstStyle/>
                    <a:p>
                      <a:endParaRPr lang="fr"/>
                    </a:p>
                  </a:txBody>
                  <a:tcPr/>
                </a:tc>
                <a:tc hMerge="1" vMerge="1">
                  <a:txBody>
                    <a:bodyPr/>
                    <a:lstStyle/>
                    <a:p>
                      <a:endParaRPr lang="fr"/>
                    </a:p>
                  </a:txBody>
                  <a:tcPr/>
                </a:tc>
                <a:extLst>
                  <a:ext uri="{0D108BD9-81ED-4DB2-BD59-A6C34878D82A}">
                    <a16:rowId xmlns:a16="http://schemas.microsoft.com/office/drawing/2014/main" val="136426264"/>
                  </a:ext>
                </a:extLst>
              </a:tr>
              <a:tr h="906834">
                <a:tc>
                  <a:txBody>
                    <a:bodyPr/>
                    <a:lstStyle/>
                    <a:p>
                      <a:pPr marR="64008" algn="l" rtl="0" fontAlgn="base">
                        <a:lnSpc>
                          <a:spcPct val="107000"/>
                        </a:lnSpc>
                        <a:spcBef>
                          <a:spcPts val="400"/>
                        </a:spcBef>
                        <a:spcAft>
                          <a:spcPts val="400"/>
                        </a:spcAft>
                      </a:pPr>
                      <a:r>
                        <a:rPr lang="fr" sz="1100" b="1" i="0" u="none" strike="noStrike"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IV. Utilisation de la plus faible priorité</a:t>
                      </a:r>
                      <a:endParaRPr lang="fr" sz="1600" b="0" i="0" u="none" strike="noStrike" dirty="0">
                        <a:solidFill>
                          <a:schemeClr val="tx1"/>
                        </a:solidFill>
                        <a:effectLst/>
                        <a:latin typeface="Arial" panose="020B0604020202020204" pitchFamily="34" charset="0"/>
                      </a:endParaRPr>
                    </a:p>
                    <a:p>
                      <a:pPr algn="l" rtl="0" fontAlgn="ctr">
                        <a:lnSpc>
                          <a:spcPct val="107000"/>
                        </a:lnSpc>
                        <a:spcBef>
                          <a:spcPts val="400"/>
                        </a:spcBef>
                        <a:spcAft>
                          <a:spcPts val="400"/>
                        </a:spcAft>
                      </a:pPr>
                      <a:r>
                        <a:rPr lang="fr" sz="1050" b="0" i="0" u="none" strike="noStrike"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Les enfants et les adolescents en bonne santé ​</a:t>
                      </a:r>
                      <a:endParaRPr lang="fr" sz="1600" b="0" i="0" u="none" strike="noStrike" dirty="0">
                        <a:solidFill>
                          <a:schemeClr val="tx1"/>
                        </a:solidFill>
                        <a:effectLst/>
                        <a:latin typeface="Arial" panose="020B0604020202020204" pitchFamily="34" charset="0"/>
                      </a:endParaRPr>
                    </a:p>
                  </a:txBody>
                  <a:tcPr marL="90521" marR="90521" marT="1257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FA"/>
                    </a:solidFill>
                  </a:tcPr>
                </a:tc>
                <a:tc gridSpan="4" vMerge="1">
                  <a:txBody>
                    <a:bodyPr/>
                    <a:lstStyle/>
                    <a:p>
                      <a:pPr algn="l" rtl="0" fontAlgn="ctr">
                        <a:lnSpc>
                          <a:spcPct val="115000"/>
                        </a:lnSpc>
                        <a:spcBef>
                          <a:spcPts val="0"/>
                        </a:spcBef>
                        <a:spcAft>
                          <a:spcPts val="600"/>
                        </a:spcAft>
                      </a:pPr>
                      <a:endParaRPr lang="fr" sz="1600" b="0" i="0" u="none" strike="noStrike">
                        <a:solidFill>
                          <a:schemeClr val="bg1"/>
                        </a:solidFill>
                        <a:effectLst/>
                        <a:latin typeface="Arial" panose="020B0604020202020204" pitchFamily="34" charset="0"/>
                      </a:endParaRPr>
                    </a:p>
                  </a:txBody>
                  <a:tcPr marL="120695" marR="120695" marT="60347" marB="60347"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fr"/>
                    </a:p>
                  </a:txBody>
                  <a:tcPr/>
                </a:tc>
                <a:tc hMerge="1" vMerge="1">
                  <a:txBody>
                    <a:bodyPr/>
                    <a:lstStyle/>
                    <a:p>
                      <a:endParaRPr lang="fr"/>
                    </a:p>
                  </a:txBody>
                  <a:tcPr/>
                </a:tc>
                <a:tc hMerge="1" vMerge="1">
                  <a:txBody>
                    <a:bodyPr/>
                    <a:lstStyle/>
                    <a:p>
                      <a:endParaRPr lang="fr"/>
                    </a:p>
                  </a:txBody>
                  <a:tcPr/>
                </a:tc>
                <a:extLst>
                  <a:ext uri="{0D108BD9-81ED-4DB2-BD59-A6C34878D82A}">
                    <a16:rowId xmlns:a16="http://schemas.microsoft.com/office/drawing/2014/main" val="2767314825"/>
                  </a:ext>
                </a:extLst>
              </a:tr>
            </a:tbl>
          </a:graphicData>
        </a:graphic>
      </p:graphicFrame>
      <p:sp>
        <p:nvSpPr>
          <p:cNvPr id="2" name="Title 1">
            <a:extLst>
              <a:ext uri="{FF2B5EF4-FFF2-40B4-BE49-F238E27FC236}">
                <a16:creationId xmlns:a16="http://schemas.microsoft.com/office/drawing/2014/main" id="{47F25FC1-B330-468C-B913-3533532E9EC3}"/>
              </a:ext>
            </a:extLst>
          </p:cNvPr>
          <p:cNvSpPr>
            <a:spLocks noGrp="1"/>
          </p:cNvSpPr>
          <p:nvPr>
            <p:ph type="title"/>
          </p:nvPr>
        </p:nvSpPr>
        <p:spPr>
          <a:xfrm>
            <a:off x="554736" y="438223"/>
            <a:ext cx="8489439" cy="830997"/>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pPr marR="63500" lvl="0" algn="l" rtl="0" fontAlgn="auto">
              <a:spcAft>
                <a:spcPts val="0"/>
              </a:spcAft>
              <a:buClrTx/>
              <a:buSzTx/>
              <a:tabLst/>
              <a:defRPr/>
            </a:pPr>
            <a:r>
              <a:rPr lang="fr" sz="2000" b="1" i="0" u="none" baseline="0" dirty="0">
                <a:solidFill>
                  <a:schemeClr val="tx2"/>
                </a:solidFill>
              </a:rPr>
              <a:t>La nouvelle feuille de route du SAGE de l’OMS a souligné à nouveau la nécessité d’une </a:t>
            </a:r>
            <a:r>
              <a:rPr lang="fr" sz="2000" b="1" i="0" u="sng" baseline="0" dirty="0">
                <a:solidFill>
                  <a:schemeClr val="tx2"/>
                </a:solidFill>
              </a:rPr>
              <a:t>approche progressive</a:t>
            </a:r>
            <a:r>
              <a:rPr lang="fr" sz="2000" b="1" i="0" u="none" baseline="0" dirty="0">
                <a:solidFill>
                  <a:schemeClr val="tx2"/>
                </a:solidFill>
              </a:rPr>
              <a:t> et a intégré l'importance de l'utilisation des </a:t>
            </a:r>
            <a:r>
              <a:rPr lang="fr" sz="2000" b="1" i="0" u="sng" baseline="0" dirty="0">
                <a:solidFill>
                  <a:schemeClr val="tx2"/>
                </a:solidFill>
              </a:rPr>
              <a:t>doses de rappel</a:t>
            </a:r>
            <a:r>
              <a:rPr lang="fr" sz="2000" b="1" i="0" u="none" baseline="0" dirty="0">
                <a:solidFill>
                  <a:schemeClr val="tx2"/>
                </a:solidFill>
              </a:rPr>
              <a:t> dans la recommandation</a:t>
            </a:r>
            <a:endParaRPr lang="fr" sz="2000" dirty="0">
              <a:solidFill>
                <a:schemeClr val="tx2"/>
              </a:solidFill>
            </a:endParaRPr>
          </a:p>
        </p:txBody>
      </p:sp>
      <p:sp>
        <p:nvSpPr>
          <p:cNvPr id="18" name="5. Source">
            <a:extLst>
              <a:ext uri="{FF2B5EF4-FFF2-40B4-BE49-F238E27FC236}">
                <a16:creationId xmlns:a16="http://schemas.microsoft.com/office/drawing/2014/main" id="{770C26DC-06BB-4C76-B5A2-29EB22587B04}"/>
              </a:ext>
            </a:extLst>
          </p:cNvPr>
          <p:cNvSpPr txBox="1"/>
          <p:nvPr>
            <p:custDataLst>
              <p:tags r:id="rId3"/>
            </p:custDataLst>
          </p:nvPr>
        </p:nvSpPr>
        <p:spPr>
          <a:xfrm>
            <a:off x="537065" y="6530728"/>
            <a:ext cx="7277861"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fr"/>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 sz="800" b="0" i="0" u="none" strike="noStrike" kern="1200" cap="none" spc="0" normalizeH="0" baseline="0" dirty="0">
                <a:ln>
                  <a:noFill/>
                </a:ln>
                <a:solidFill>
                  <a:srgbClr val="000000"/>
                </a:solidFill>
                <a:effectLst/>
                <a:uLnTx/>
                <a:uFillTx/>
                <a:latin typeface="Arial"/>
                <a:ea typeface="+mn-ea"/>
                <a:cs typeface="Arial" panose="020B0604020202020204" pitchFamily="34" charset="0"/>
              </a:rPr>
              <a:t>Source : OMS, </a:t>
            </a:r>
            <a:r>
              <a:rPr kumimoji="0" lang="fr" sz="800" b="1" i="0" u="none" strike="noStrike" kern="1200" cap="none" spc="0" normalizeH="0" baseline="0" dirty="0">
                <a:ln>
                  <a:noFill/>
                </a:ln>
                <a:solidFill>
                  <a:srgbClr val="000000"/>
                </a:solidFill>
                <a:effectLst/>
                <a:uLnTx/>
                <a:uFillTx/>
                <a:latin typeface="Arial"/>
                <a:ea typeface="+mn-ea"/>
                <a:cs typeface="Arial" panose="020B0604020202020204" pitchFamily="34" charset="0"/>
              </a:rPr>
              <a:t>Feuille de route mise à jour du SAGE de l’OMS pour la hiérarchisation des utilisations des vaccins contre la COVID-19.</a:t>
            </a:r>
            <a:r>
              <a:rPr kumimoji="0" lang="fr" sz="800" b="0" i="0" u="none" strike="noStrike" kern="1200" cap="none" spc="0" normalizeH="0" baseline="0" dirty="0">
                <a:ln>
                  <a:noFill/>
                </a:ln>
                <a:solidFill>
                  <a:srgbClr val="000000"/>
                </a:solidFill>
                <a:effectLst/>
                <a:uLnTx/>
                <a:uFillTx/>
                <a:latin typeface="Arial"/>
                <a:ea typeface="+mn-ea"/>
                <a:cs typeface="Arial" panose="020B0604020202020204" pitchFamily="34" charset="0"/>
              </a:rPr>
              <a:t> 21 janvier 2022. </a:t>
            </a:r>
            <a:r>
              <a:rPr kumimoji="0" lang="fr" sz="800" b="0" i="0" u="none" strike="noStrike" kern="1200" cap="none" spc="0" normalizeH="0" baseline="0" dirty="0">
                <a:ln>
                  <a:noFill/>
                </a:ln>
                <a:solidFill>
                  <a:srgbClr val="000000"/>
                </a:solidFill>
                <a:effectLst/>
                <a:uLnTx/>
                <a:uFillTx/>
                <a:latin typeface="Arial"/>
                <a:ea typeface="+mn-ea"/>
                <a:cs typeface="Arial" panose="020B0604020202020204" pitchFamily="34" charset="0"/>
                <a:hlinkClick r:id="rId19"/>
              </a:rPr>
              <a:t>https://www.who.int/news/item/21-01-2022-updated-who-sage-roadmap-for-prioritizing-uses-of-covid-19-vaccines</a:t>
            </a:r>
            <a:r>
              <a:rPr kumimoji="0" lang="fr" sz="800" b="0" i="0" u="none" strike="noStrike" kern="1200" cap="none" spc="0" normalizeH="0" baseline="0" dirty="0">
                <a:ln>
                  <a:noFill/>
                </a:ln>
                <a:solidFill>
                  <a:srgbClr val="000000"/>
                </a:solidFill>
                <a:effectLst/>
                <a:uLnTx/>
                <a:uFillTx/>
                <a:latin typeface="Arial"/>
                <a:ea typeface="+mn-ea"/>
                <a:cs typeface="Arial" panose="020B0604020202020204" pitchFamily="34" charset="0"/>
              </a:rPr>
              <a:t> </a:t>
            </a:r>
            <a:endParaRPr kumimoji="0" lang="fr"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9" name="TextBox 18">
            <a:extLst>
              <a:ext uri="{FF2B5EF4-FFF2-40B4-BE49-F238E27FC236}">
                <a16:creationId xmlns:a16="http://schemas.microsoft.com/office/drawing/2014/main" id="{CACC5F83-7F8A-4BC1-B3AF-4108B9AB17CB}"/>
              </a:ext>
            </a:extLst>
          </p:cNvPr>
          <p:cNvSpPr txBox="1"/>
          <p:nvPr/>
        </p:nvSpPr>
        <p:spPr>
          <a:xfrm>
            <a:off x="9160778" y="908159"/>
            <a:ext cx="2760308" cy="3947234"/>
          </a:xfrm>
          <a:prstGeom prst="rect">
            <a:avLst/>
          </a:prstGeom>
        </p:spPr>
        <p:txBody>
          <a:bodyPr vert="horz" wrap="square" lIns="0" tIns="0" rIns="0" bIns="0" rtlCol="0" anchor="t" anchorCtr="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4" marR="0" lvl="1" indent="0" algn="l" defTabSz="914377" rtl="0" eaLnBrk="1" fontAlgn="auto" latinLnBrk="0" hangingPunct="1">
              <a:lnSpc>
                <a:spcPct val="100000"/>
              </a:lnSpc>
              <a:spcBef>
                <a:spcPts val="0"/>
              </a:spcBef>
              <a:spcAft>
                <a:spcPts val="300"/>
              </a:spcAft>
              <a:buClr>
                <a:srgbClr val="000066"/>
              </a:buClr>
              <a:buSzPct val="110000"/>
              <a:buFont typeface="Wingdings" panose="05000000000000000000" pitchFamily="2" charset="2"/>
              <a:buNone/>
              <a:tabLst/>
              <a:defRPr/>
            </a:pPr>
            <a:r>
              <a:rPr kumimoji="0" lang="fr" sz="1200" b="1" i="0" u="none" strike="noStrike" kern="1200" cap="none" spc="0" normalizeH="0" baseline="0" dirty="0">
                <a:ln>
                  <a:noFill/>
                </a:ln>
                <a:solidFill>
                  <a:srgbClr val="000066"/>
                </a:solidFill>
                <a:effectLst/>
                <a:uLnTx/>
                <a:uFillTx/>
                <a:latin typeface="Arial"/>
                <a:ea typeface="+mn-ea"/>
                <a:cs typeface="Arial" panose="020B0604020202020204" pitchFamily="34" charset="0"/>
              </a:rPr>
              <a:t>Les groupes d’utilisation prioritaires doivent être privilégiés :</a:t>
            </a:r>
          </a:p>
          <a:p>
            <a:pPr marL="228594" marR="0" lvl="1" indent="-225420" algn="l" defTabSz="914377" rtl="0" eaLnBrk="1" fontAlgn="auto" latinLnBrk="0" hangingPunct="1">
              <a:lnSpc>
                <a:spcPct val="100000"/>
              </a:lnSpc>
              <a:spcBef>
                <a:spcPts val="1200"/>
              </a:spcBef>
              <a:spcAft>
                <a:spcPts val="300"/>
              </a:spcAft>
              <a:buClr>
                <a:srgbClr val="000066"/>
              </a:buClr>
              <a:buSzPct val="110000"/>
              <a:buFont typeface="Wingdings" panose="05000000000000000000" pitchFamily="2" charset="2"/>
              <a:buChar char=""/>
              <a:tabLst/>
              <a:defRPr/>
            </a:pPr>
            <a:r>
              <a:rPr kumimoji="0" lang="fr" sz="1200" b="0" i="0" u="none" strike="noStrike" kern="1200" cap="none" spc="0" normalizeH="0" baseline="0" dirty="0">
                <a:ln>
                  <a:noFill/>
                </a:ln>
                <a:solidFill>
                  <a:srgbClr val="000066"/>
                </a:solidFill>
                <a:effectLst/>
                <a:uLnTx/>
                <a:uFillTx/>
                <a:latin typeface="Arial"/>
                <a:ea typeface="+mn-ea"/>
                <a:cs typeface="Arial" panose="020B0604020202020204" pitchFamily="34" charset="0"/>
              </a:rPr>
              <a:t>Via la primovaccination des groupes d’utilisation hautement prioritaires (I et II) dans les pays à taux de couverture faible/modéré</a:t>
            </a:r>
          </a:p>
          <a:p>
            <a:pPr marL="228594" marR="0" lvl="1" indent="-225420" algn="l" defTabSz="914377" rtl="0" eaLnBrk="1" fontAlgn="auto" latinLnBrk="0" hangingPunct="1">
              <a:lnSpc>
                <a:spcPct val="100000"/>
              </a:lnSpc>
              <a:spcBef>
                <a:spcPts val="1200"/>
              </a:spcBef>
              <a:spcAft>
                <a:spcPts val="300"/>
              </a:spcAft>
              <a:buClr>
                <a:srgbClr val="000066"/>
              </a:buClr>
              <a:buSzPct val="110000"/>
              <a:buFont typeface="Wingdings" panose="05000000000000000000" pitchFamily="2" charset="2"/>
              <a:buChar char=""/>
              <a:tabLst/>
              <a:defRPr/>
            </a:pPr>
            <a:r>
              <a:rPr kumimoji="0" lang="fr" sz="1200" b="0" i="0" u="none" strike="noStrike" kern="1200" cap="none" spc="0" normalizeH="0" baseline="0" dirty="0">
                <a:ln>
                  <a:noFill/>
                </a:ln>
                <a:solidFill>
                  <a:srgbClr val="000066"/>
                </a:solidFill>
                <a:effectLst/>
                <a:uLnTx/>
                <a:uFillTx/>
                <a:latin typeface="Arial"/>
                <a:ea typeface="+mn-ea"/>
                <a:cs typeface="Arial" panose="020B0604020202020204" pitchFamily="34" charset="0"/>
              </a:rPr>
              <a:t>Via l’administration de doses de rappel aux groupes d’utilisation prioritaire à risque élevé (I et II)</a:t>
            </a:r>
          </a:p>
          <a:p>
            <a:pPr marL="228594" marR="0" lvl="1" indent="-225420" algn="l" defTabSz="914377" rtl="0" eaLnBrk="1" fontAlgn="auto" latinLnBrk="0" hangingPunct="1">
              <a:lnSpc>
                <a:spcPct val="100000"/>
              </a:lnSpc>
              <a:spcBef>
                <a:spcPts val="1200"/>
              </a:spcBef>
              <a:spcAft>
                <a:spcPts val="300"/>
              </a:spcAft>
              <a:buClr>
                <a:srgbClr val="000066"/>
              </a:buClr>
              <a:buSzPct val="110000"/>
              <a:buFont typeface="Wingdings" panose="05000000000000000000" pitchFamily="2" charset="2"/>
              <a:buChar char=""/>
              <a:tabLst/>
              <a:defRPr/>
            </a:pPr>
            <a:r>
              <a:rPr kumimoji="0" lang="fr" sz="1200" b="0" i="0" u="none" strike="noStrike" kern="1200" cap="none" spc="0" normalizeH="0" baseline="0" dirty="0">
                <a:ln>
                  <a:noFill/>
                </a:ln>
                <a:solidFill>
                  <a:srgbClr val="000066"/>
                </a:solidFill>
                <a:effectLst/>
                <a:uLnTx/>
                <a:uFillTx/>
                <a:latin typeface="Arial"/>
                <a:ea typeface="+mn-ea"/>
                <a:cs typeface="Arial" panose="020B0604020202020204" pitchFamily="34" charset="0"/>
              </a:rPr>
              <a:t>Via la primovaccination des groupes d’utilisation moyennement prioritaires (III) dans les pays à taux de couverture modéré ou élevé </a:t>
            </a:r>
          </a:p>
          <a:p>
            <a:pPr marL="228594" marR="0" lvl="1" indent="-225420" algn="l" defTabSz="914377" rtl="0" eaLnBrk="1" fontAlgn="auto" latinLnBrk="0" hangingPunct="1">
              <a:lnSpc>
                <a:spcPct val="100000"/>
              </a:lnSpc>
              <a:spcBef>
                <a:spcPts val="1200"/>
              </a:spcBef>
              <a:spcAft>
                <a:spcPts val="300"/>
              </a:spcAft>
              <a:buClr>
                <a:srgbClr val="000066"/>
              </a:buClr>
              <a:buSzPct val="110000"/>
              <a:buFont typeface="Wingdings" panose="05000000000000000000" pitchFamily="2" charset="2"/>
              <a:buChar char=""/>
              <a:tabLst/>
              <a:defRPr/>
            </a:pPr>
            <a:r>
              <a:rPr kumimoji="0" lang="fr" sz="1200" b="0" i="0" u="none" strike="noStrike" kern="1200" cap="none" spc="0" normalizeH="0" baseline="0" dirty="0">
                <a:ln>
                  <a:noFill/>
                </a:ln>
                <a:solidFill>
                  <a:srgbClr val="000066"/>
                </a:solidFill>
                <a:effectLst/>
                <a:uLnTx/>
                <a:uFillTx/>
                <a:latin typeface="Arial"/>
                <a:ea typeface="+mn-ea"/>
                <a:cs typeface="Arial" panose="020B0604020202020204" pitchFamily="34" charset="0"/>
              </a:rPr>
              <a:t>Via l’administration de doses de rappel aux groupes d’utilisation moyennement prioritaires (III)</a:t>
            </a:r>
          </a:p>
          <a:p>
            <a:pPr marL="228594" marR="0" lvl="1" indent="-225420" algn="l" defTabSz="914377" rtl="0" eaLnBrk="1" fontAlgn="auto" latinLnBrk="0" hangingPunct="1">
              <a:lnSpc>
                <a:spcPct val="100000"/>
              </a:lnSpc>
              <a:spcBef>
                <a:spcPts val="0"/>
              </a:spcBef>
              <a:spcAft>
                <a:spcPts val="300"/>
              </a:spcAft>
              <a:buClr>
                <a:srgbClr val="000066"/>
              </a:buClr>
              <a:buSzPct val="110000"/>
              <a:buFont typeface="Wingdings" panose="05000000000000000000" pitchFamily="2" charset="2"/>
              <a:buChar char=""/>
              <a:tabLst/>
              <a:defRPr/>
            </a:pPr>
            <a:endParaRPr kumimoji="0" lang="fr" sz="1200" b="1" i="0" u="none" strike="noStrike" kern="1200" cap="none" spc="0" normalizeH="0" baseline="0" noProof="0" dirty="0">
              <a:ln>
                <a:noFill/>
              </a:ln>
              <a:solidFill>
                <a:srgbClr val="000066"/>
              </a:solidFill>
              <a:effectLst/>
              <a:uLnTx/>
              <a:uFillTx/>
              <a:latin typeface="Arial"/>
              <a:ea typeface="+mn-ea"/>
              <a:cs typeface="Arial" panose="020B0604020202020204" pitchFamily="34" charset="0"/>
            </a:endParaRPr>
          </a:p>
        </p:txBody>
      </p:sp>
      <p:sp>
        <p:nvSpPr>
          <p:cNvPr id="21" name="TextBox 20">
            <a:extLst>
              <a:ext uri="{FF2B5EF4-FFF2-40B4-BE49-F238E27FC236}">
                <a16:creationId xmlns:a16="http://schemas.microsoft.com/office/drawing/2014/main" id="{0714A18D-7E05-43EB-B46C-334E1CD64659}"/>
              </a:ext>
            </a:extLst>
          </p:cNvPr>
          <p:cNvSpPr txBox="1"/>
          <p:nvPr/>
        </p:nvSpPr>
        <p:spPr>
          <a:xfrm>
            <a:off x="9365943" y="5175025"/>
            <a:ext cx="2502596" cy="1107996"/>
          </a:xfrm>
          <a:prstGeom prst="rect">
            <a:avLst/>
          </a:prstGeom>
        </p:spPr>
        <p:txBody>
          <a:bodyPr vert="horz" wrap="square" lIns="0" tIns="0" rIns="0" bIns="0" rtlCol="0" anchor="t" anchorCtr="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4" marR="0" lvl="1" indent="0" algn="l" defTabSz="914377" rtl="0" eaLnBrk="1" fontAlgn="auto" latinLnBrk="0" hangingPunct="1">
              <a:lnSpc>
                <a:spcPct val="100000"/>
              </a:lnSpc>
              <a:spcBef>
                <a:spcPts val="0"/>
              </a:spcBef>
              <a:spcAft>
                <a:spcPts val="300"/>
              </a:spcAft>
              <a:buClr>
                <a:srgbClr val="000066"/>
              </a:buClr>
              <a:buSzPct val="110000"/>
              <a:buFont typeface="Wingdings" panose="05000000000000000000" pitchFamily="2" charset="2"/>
              <a:buNone/>
              <a:tabLst/>
              <a:defRPr/>
            </a:pPr>
            <a:r>
              <a:rPr kumimoji="0" lang="fr" sz="1200" b="0" i="0" u="none" strike="noStrike" kern="1200" cap="none" spc="0" normalizeH="0" baseline="0" dirty="0">
                <a:ln>
                  <a:noFill/>
                </a:ln>
                <a:solidFill>
                  <a:srgbClr val="000066"/>
                </a:solidFill>
                <a:effectLst/>
                <a:uLnTx/>
                <a:uFillTx/>
                <a:latin typeface="Arial"/>
                <a:ea typeface="+mn-ea"/>
                <a:cs typeface="Arial" panose="020B0604020202020204" pitchFamily="34" charset="0"/>
              </a:rPr>
              <a:t>À mesure que les taux de vaccination des groupes d’utilisation prioritaires augmentent, les doses de vaccin peuvent être administrées aux groupes d’utilisation moins prioritaires (IV)</a:t>
            </a:r>
          </a:p>
        </p:txBody>
      </p:sp>
      <p:cxnSp>
        <p:nvCxnSpPr>
          <p:cNvPr id="32" name="Straight Connector 31">
            <a:extLst>
              <a:ext uri="{FF2B5EF4-FFF2-40B4-BE49-F238E27FC236}">
                <a16:creationId xmlns:a16="http://schemas.microsoft.com/office/drawing/2014/main" id="{30988DEB-5E33-4C6C-8013-CA67059C1170}"/>
              </a:ext>
            </a:extLst>
          </p:cNvPr>
          <p:cNvCxnSpPr>
            <a:cxnSpLocks/>
          </p:cNvCxnSpPr>
          <p:nvPr/>
        </p:nvCxnSpPr>
        <p:spPr>
          <a:xfrm>
            <a:off x="9061003" y="4997554"/>
            <a:ext cx="2573786"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rackerNum 8">
            <a:extLst>
              <a:ext uri="{FF2B5EF4-FFF2-40B4-BE49-F238E27FC236}">
                <a16:creationId xmlns:a16="http://schemas.microsoft.com/office/drawing/2014/main" id="{CC093831-6FE8-47C1-8AE1-981B55B26B77}"/>
              </a:ext>
            </a:extLst>
          </p:cNvPr>
          <p:cNvSpPr/>
          <p:nvPr>
            <p:custDataLst>
              <p:tags r:id="rId4"/>
            </p:custDataLst>
          </p:nvPr>
        </p:nvSpPr>
        <p:spPr>
          <a:xfrm>
            <a:off x="9061003" y="1456230"/>
            <a:ext cx="216854" cy="226903"/>
          </a:xfrm>
          <a:prstGeom prst="ellipse">
            <a:avLst/>
          </a:prstGeom>
          <a:solidFill>
            <a:srgbClr val="ED7D3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fr" sz="1400" b="0" i="0" u="none" strike="noStrike" kern="1200" cap="none" spc="0" normalizeH="0" baseline="0" dirty="0">
                <a:ln>
                  <a:noFill/>
                </a:ln>
                <a:solidFill>
                  <a:srgbClr val="FFFFFF"/>
                </a:solidFill>
                <a:effectLst/>
                <a:uLnTx/>
                <a:uFillTx/>
                <a:latin typeface="Arial"/>
                <a:ea typeface="+mn-ea"/>
                <a:cs typeface="+mn-cs"/>
              </a:rPr>
              <a:t>1</a:t>
            </a:r>
          </a:p>
        </p:txBody>
      </p:sp>
      <p:sp>
        <p:nvSpPr>
          <p:cNvPr id="20" name="TrackerNum 8">
            <a:extLst>
              <a:ext uri="{FF2B5EF4-FFF2-40B4-BE49-F238E27FC236}">
                <a16:creationId xmlns:a16="http://schemas.microsoft.com/office/drawing/2014/main" id="{BC19BD1B-BAB2-4709-931B-A9287CCA1116}"/>
              </a:ext>
            </a:extLst>
          </p:cNvPr>
          <p:cNvSpPr/>
          <p:nvPr>
            <p:custDataLst>
              <p:tags r:id="rId5"/>
            </p:custDataLst>
          </p:nvPr>
        </p:nvSpPr>
        <p:spPr>
          <a:xfrm>
            <a:off x="9073212" y="2351022"/>
            <a:ext cx="216854" cy="216854"/>
          </a:xfrm>
          <a:prstGeom prst="ellipse">
            <a:avLst/>
          </a:prstGeom>
          <a:solidFill>
            <a:srgbClr val="00B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fr" sz="1400" b="0" i="0" u="none" strike="noStrike" kern="1200" cap="none" spc="0" normalizeH="0" baseline="0" dirty="0">
                <a:ln>
                  <a:noFill/>
                </a:ln>
                <a:solidFill>
                  <a:srgbClr val="FFFFFF"/>
                </a:solidFill>
                <a:effectLst/>
                <a:uLnTx/>
                <a:uFillTx/>
                <a:latin typeface="Arial"/>
                <a:ea typeface="+mn-ea"/>
                <a:cs typeface="+mn-cs"/>
              </a:rPr>
              <a:t>2a</a:t>
            </a:r>
            <a:endParaRPr kumimoji="0" lang="fr"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2BA1B7B6-7735-4C6A-8B19-5460DEFFDE85}"/>
              </a:ext>
            </a:extLst>
          </p:cNvPr>
          <p:cNvSpPr>
            <a:spLocks/>
          </p:cNvSpPr>
          <p:nvPr/>
        </p:nvSpPr>
        <p:spPr>
          <a:xfrm>
            <a:off x="7214731" y="4535638"/>
            <a:ext cx="1231199" cy="726511"/>
          </a:xfrm>
          <a:prstGeom prst="rect">
            <a:avLst/>
          </a:prstGeom>
          <a:solidFill>
            <a:schemeClr val="accent5">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white"/>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8C265FD3-6D34-4E8A-9BDE-FE7D7964D743}"/>
              </a:ext>
            </a:extLst>
          </p:cNvPr>
          <p:cNvSpPr/>
          <p:nvPr/>
        </p:nvSpPr>
        <p:spPr>
          <a:xfrm>
            <a:off x="5987085" y="4535638"/>
            <a:ext cx="1212242" cy="726511"/>
          </a:xfrm>
          <a:prstGeom prst="rect">
            <a:avLst/>
          </a:prstGeom>
          <a:solidFill>
            <a:srgbClr val="B9FF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2197A9A8-928A-4EA2-BD14-0320237CA3B9}"/>
              </a:ext>
            </a:extLst>
          </p:cNvPr>
          <p:cNvSpPr>
            <a:spLocks/>
          </p:cNvSpPr>
          <p:nvPr/>
        </p:nvSpPr>
        <p:spPr>
          <a:xfrm>
            <a:off x="5987084" y="2624065"/>
            <a:ext cx="2449193" cy="688464"/>
          </a:xfrm>
          <a:prstGeom prst="rect">
            <a:avLst/>
          </a:prstGeom>
          <a:solidFill>
            <a:srgbClr val="00B05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205242C5-5541-4A36-9332-929202E41314}"/>
              </a:ext>
            </a:extLst>
          </p:cNvPr>
          <p:cNvSpPr>
            <a:spLocks/>
          </p:cNvSpPr>
          <p:nvPr/>
        </p:nvSpPr>
        <p:spPr>
          <a:xfrm>
            <a:off x="5987084" y="3330856"/>
            <a:ext cx="2449193" cy="1186455"/>
          </a:xfrm>
          <a:prstGeom prst="rect">
            <a:avLst/>
          </a:prstGeom>
          <a:solidFill>
            <a:srgbClr val="00B05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C2A75186-B2DC-4D79-8D43-E665769EDF94}"/>
              </a:ext>
            </a:extLst>
          </p:cNvPr>
          <p:cNvSpPr>
            <a:spLocks/>
          </p:cNvSpPr>
          <p:nvPr/>
        </p:nvSpPr>
        <p:spPr>
          <a:xfrm>
            <a:off x="7214731" y="5280476"/>
            <a:ext cx="1231199" cy="831075"/>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TrackerNum 8">
            <a:extLst>
              <a:ext uri="{FF2B5EF4-FFF2-40B4-BE49-F238E27FC236}">
                <a16:creationId xmlns:a16="http://schemas.microsoft.com/office/drawing/2014/main" id="{4B97277D-C80D-452E-A096-B39F3E89752B}"/>
              </a:ext>
            </a:extLst>
          </p:cNvPr>
          <p:cNvSpPr>
            <a:spLocks/>
          </p:cNvSpPr>
          <p:nvPr>
            <p:custDataLst>
              <p:tags r:id="rId6"/>
            </p:custDataLst>
          </p:nvPr>
        </p:nvSpPr>
        <p:spPr>
          <a:xfrm>
            <a:off x="8158466" y="4557873"/>
            <a:ext cx="233682" cy="233682"/>
          </a:xfrm>
          <a:prstGeom prst="ellipse">
            <a:avLst/>
          </a:prstGeom>
          <a:solidFill>
            <a:schemeClr val="accent5">
              <a:lumMod val="40000"/>
              <a:lumOff val="60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fr" sz="1400" b="0" i="0" u="none" strike="noStrike" kern="1200" cap="none" spc="0" normalizeH="0" baseline="0">
                <a:ln>
                  <a:noFill/>
                </a:ln>
                <a:solidFill>
                  <a:srgbClr val="DDDDDD">
                    <a:lumMod val="50000"/>
                  </a:srgbClr>
                </a:solidFill>
                <a:effectLst/>
                <a:uLnTx/>
                <a:uFillTx/>
                <a:latin typeface="Arial"/>
                <a:ea typeface="+mn-ea"/>
                <a:cs typeface="+mn-cs"/>
              </a:rPr>
              <a:t>3</a:t>
            </a:r>
            <a:endParaRPr kumimoji="0" lang="fr" sz="1400" b="0" i="0" u="none" strike="noStrike" kern="1200" cap="none" spc="0" normalizeH="0" baseline="0" noProof="0">
              <a:ln>
                <a:noFill/>
              </a:ln>
              <a:solidFill>
                <a:srgbClr val="DDDDDD">
                  <a:lumMod val="50000"/>
                </a:srgbClr>
              </a:solidFill>
              <a:effectLst/>
              <a:uLnTx/>
              <a:uFillTx/>
              <a:latin typeface="Arial"/>
              <a:ea typeface="+mn-ea"/>
              <a:cs typeface="+mn-cs"/>
            </a:endParaRPr>
          </a:p>
        </p:txBody>
      </p:sp>
      <p:sp>
        <p:nvSpPr>
          <p:cNvPr id="23" name="TrackerNum 8">
            <a:extLst>
              <a:ext uri="{FF2B5EF4-FFF2-40B4-BE49-F238E27FC236}">
                <a16:creationId xmlns:a16="http://schemas.microsoft.com/office/drawing/2014/main" id="{1E5BCDBC-6D8B-4D84-826B-1EDDEE768726}"/>
              </a:ext>
            </a:extLst>
          </p:cNvPr>
          <p:cNvSpPr>
            <a:spLocks/>
          </p:cNvSpPr>
          <p:nvPr>
            <p:custDataLst>
              <p:tags r:id="rId7"/>
            </p:custDataLst>
          </p:nvPr>
        </p:nvSpPr>
        <p:spPr>
          <a:xfrm>
            <a:off x="8158466" y="2673729"/>
            <a:ext cx="233682" cy="233682"/>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fr" sz="1400" b="0" i="0" u="none" strike="noStrike" kern="1200" cap="none" spc="0" normalizeH="0" baseline="0">
                <a:ln>
                  <a:noFill/>
                </a:ln>
                <a:solidFill>
                  <a:srgbClr val="FFFFFF"/>
                </a:solidFill>
                <a:effectLst/>
                <a:uLnTx/>
                <a:uFillTx/>
                <a:latin typeface="Arial"/>
                <a:ea typeface="+mn-ea"/>
                <a:cs typeface="+mn-cs"/>
              </a:rPr>
              <a:t>2a</a:t>
            </a:r>
          </a:p>
        </p:txBody>
      </p:sp>
      <p:sp>
        <p:nvSpPr>
          <p:cNvPr id="24" name="TrackerNum 8">
            <a:extLst>
              <a:ext uri="{FF2B5EF4-FFF2-40B4-BE49-F238E27FC236}">
                <a16:creationId xmlns:a16="http://schemas.microsoft.com/office/drawing/2014/main" id="{68CBA7D7-4C80-49E2-B1BC-630D7D7E8543}"/>
              </a:ext>
            </a:extLst>
          </p:cNvPr>
          <p:cNvSpPr>
            <a:spLocks/>
          </p:cNvSpPr>
          <p:nvPr>
            <p:custDataLst>
              <p:tags r:id="rId8"/>
            </p:custDataLst>
          </p:nvPr>
        </p:nvSpPr>
        <p:spPr>
          <a:xfrm>
            <a:off x="6782096" y="4557873"/>
            <a:ext cx="233682" cy="233682"/>
          </a:xfrm>
          <a:prstGeom prst="ellipse">
            <a:avLst/>
          </a:prstGeom>
          <a:solidFill>
            <a:srgbClr val="B9FFD9"/>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fr" sz="1400" b="0" i="0" u="none" strike="noStrike" kern="1200" cap="none" spc="0" normalizeH="0" baseline="0">
                <a:ln>
                  <a:noFill/>
                </a:ln>
                <a:solidFill>
                  <a:srgbClr val="DDDDDD">
                    <a:lumMod val="50000"/>
                  </a:srgbClr>
                </a:solidFill>
                <a:effectLst/>
                <a:uLnTx/>
                <a:uFillTx/>
                <a:latin typeface="Arial"/>
                <a:ea typeface="+mn-ea"/>
                <a:cs typeface="+mn-cs"/>
              </a:rPr>
              <a:t>2b</a:t>
            </a:r>
          </a:p>
        </p:txBody>
      </p:sp>
      <p:sp>
        <p:nvSpPr>
          <p:cNvPr id="6" name="TextBox 5">
            <a:extLst>
              <a:ext uri="{FF2B5EF4-FFF2-40B4-BE49-F238E27FC236}">
                <a16:creationId xmlns:a16="http://schemas.microsoft.com/office/drawing/2014/main" id="{F11CCC59-AE3A-4492-81E7-5F1DE7083B85}"/>
              </a:ext>
            </a:extLst>
          </p:cNvPr>
          <p:cNvSpPr txBox="1"/>
          <p:nvPr/>
        </p:nvSpPr>
        <p:spPr>
          <a:xfrm>
            <a:off x="7384108" y="4810780"/>
            <a:ext cx="694520" cy="169277"/>
          </a:xfrm>
          <a:prstGeom prst="rect">
            <a:avLst/>
          </a:prstGeom>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100" b="1" i="0" u="none" strike="noStrike" kern="1200" cap="none" spc="0" normalizeH="0" baseline="0">
                <a:ln>
                  <a:noFill/>
                </a:ln>
                <a:solidFill>
                  <a:srgbClr val="DDDDDD">
                    <a:lumMod val="50000"/>
                  </a:srgbClr>
                </a:solidFill>
                <a:effectLst/>
                <a:uLnTx/>
                <a:uFillTx/>
                <a:latin typeface="Arial"/>
                <a:ea typeface="+mn-ea"/>
                <a:cs typeface="Arial" panose="020B0604020202020204" pitchFamily="34" charset="0"/>
              </a:rPr>
              <a:t>+ dose de rappel</a:t>
            </a:r>
          </a:p>
        </p:txBody>
      </p:sp>
      <p:sp>
        <p:nvSpPr>
          <p:cNvPr id="27" name="TextBox 26">
            <a:extLst>
              <a:ext uri="{FF2B5EF4-FFF2-40B4-BE49-F238E27FC236}">
                <a16:creationId xmlns:a16="http://schemas.microsoft.com/office/drawing/2014/main" id="{FE2281B6-F58A-448D-B14B-67AEF2906EA4}"/>
              </a:ext>
            </a:extLst>
          </p:cNvPr>
          <p:cNvSpPr txBox="1"/>
          <p:nvPr/>
        </p:nvSpPr>
        <p:spPr>
          <a:xfrm>
            <a:off x="6242499" y="4810780"/>
            <a:ext cx="587762" cy="338554"/>
          </a:xfrm>
          <a:prstGeom prst="rect">
            <a:avLst/>
          </a:prstGeom>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100" b="1" i="0" u="none" strike="noStrike" kern="1200" cap="none" spc="0" normalizeH="0" baseline="0">
                <a:ln>
                  <a:noFill/>
                </a:ln>
                <a:solidFill>
                  <a:srgbClr val="DDDDDD">
                    <a:lumMod val="50000"/>
                  </a:srgbClr>
                </a:solidFill>
                <a:effectLst/>
                <a:uLnTx/>
                <a:uFillTx/>
                <a:latin typeface="Arial"/>
                <a:ea typeface="+mn-ea"/>
                <a:cs typeface="Arial" panose="020B0604020202020204" pitchFamily="34" charset="0"/>
              </a:rPr>
              <a:t>Série primaire</a:t>
            </a:r>
          </a:p>
        </p:txBody>
      </p:sp>
      <p:sp>
        <p:nvSpPr>
          <p:cNvPr id="28" name="TrackerNum 8">
            <a:extLst>
              <a:ext uri="{FF2B5EF4-FFF2-40B4-BE49-F238E27FC236}">
                <a16:creationId xmlns:a16="http://schemas.microsoft.com/office/drawing/2014/main" id="{F7AFADEE-5609-41A7-8110-2A3D7A956186}"/>
              </a:ext>
            </a:extLst>
          </p:cNvPr>
          <p:cNvSpPr>
            <a:spLocks/>
          </p:cNvSpPr>
          <p:nvPr>
            <p:custDataLst>
              <p:tags r:id="rId9"/>
            </p:custDataLst>
          </p:nvPr>
        </p:nvSpPr>
        <p:spPr>
          <a:xfrm>
            <a:off x="8158466" y="5344630"/>
            <a:ext cx="233682" cy="23368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fr" sz="1400" b="0" i="0" u="none" strike="noStrike" kern="1200" cap="none" spc="0" normalizeH="0" baseline="0">
                <a:ln>
                  <a:noFill/>
                </a:ln>
                <a:solidFill>
                  <a:srgbClr val="000000"/>
                </a:solidFill>
                <a:effectLst/>
                <a:uLnTx/>
                <a:uFillTx/>
                <a:latin typeface="Arial"/>
                <a:ea typeface="+mn-ea"/>
                <a:cs typeface="+mn-cs"/>
              </a:rPr>
              <a:t>4</a:t>
            </a:r>
            <a:endParaRPr kumimoji="0" lang="fr"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5C647E83-CCB2-4FCF-97F5-BA26F0BBC73E}"/>
              </a:ext>
            </a:extLst>
          </p:cNvPr>
          <p:cNvSpPr>
            <a:spLocks/>
          </p:cNvSpPr>
          <p:nvPr/>
        </p:nvSpPr>
        <p:spPr>
          <a:xfrm>
            <a:off x="3498507" y="2624065"/>
            <a:ext cx="2472082" cy="688464"/>
          </a:xfrm>
          <a:prstGeom prst="rect">
            <a:avLst/>
          </a:prstGeom>
          <a:solidFill>
            <a:srgbClr val="ED7D3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625FB2B7-7044-4C94-B43B-9C421B1CD574}"/>
              </a:ext>
            </a:extLst>
          </p:cNvPr>
          <p:cNvSpPr txBox="1"/>
          <p:nvPr/>
        </p:nvSpPr>
        <p:spPr>
          <a:xfrm>
            <a:off x="3707608" y="2874855"/>
            <a:ext cx="2210361" cy="169277"/>
          </a:xfrm>
          <a:prstGeom prst="rect">
            <a:avLst/>
          </a:prstGeom>
          <a:solidFill>
            <a:srgbClr val="ED7D31"/>
          </a:solidFill>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100" b="1" i="0" u="none" strike="noStrike" kern="1200" cap="none" spc="0" normalizeH="0" baseline="0">
                <a:ln>
                  <a:noFill/>
                </a:ln>
                <a:solidFill>
                  <a:srgbClr val="FFFFFF"/>
                </a:solidFill>
                <a:effectLst/>
                <a:uLnTx/>
                <a:uFillTx/>
                <a:latin typeface="Arial"/>
                <a:ea typeface="+mn-ea"/>
                <a:cs typeface="Arial" panose="020B0604020202020204" pitchFamily="34" charset="0"/>
              </a:rPr>
              <a:t>Série primaire + dose supplémentaire </a:t>
            </a:r>
          </a:p>
        </p:txBody>
      </p:sp>
      <p:sp>
        <p:nvSpPr>
          <p:cNvPr id="42" name="TextBox 41">
            <a:extLst>
              <a:ext uri="{FF2B5EF4-FFF2-40B4-BE49-F238E27FC236}">
                <a16:creationId xmlns:a16="http://schemas.microsoft.com/office/drawing/2014/main" id="{CC064E13-C7A1-4B2C-8096-9CA41C9E161E}"/>
              </a:ext>
            </a:extLst>
          </p:cNvPr>
          <p:cNvSpPr txBox="1"/>
          <p:nvPr/>
        </p:nvSpPr>
        <p:spPr>
          <a:xfrm>
            <a:off x="6911862" y="2822772"/>
            <a:ext cx="694520" cy="169277"/>
          </a:xfrm>
          <a:prstGeom prst="rect">
            <a:avLst/>
          </a:prstGeom>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100" b="1" i="0" u="none" strike="noStrike" kern="1200" cap="none" spc="0" normalizeH="0" baseline="0">
                <a:ln>
                  <a:noFill/>
                </a:ln>
                <a:solidFill>
                  <a:srgbClr val="FFFFFF"/>
                </a:solidFill>
                <a:effectLst/>
                <a:uLnTx/>
                <a:uFillTx/>
                <a:latin typeface="Arial"/>
                <a:ea typeface="+mn-ea"/>
                <a:cs typeface="Arial" panose="020B0604020202020204" pitchFamily="34" charset="0"/>
              </a:rPr>
              <a:t>+ dose de rappel</a:t>
            </a:r>
          </a:p>
        </p:txBody>
      </p:sp>
      <p:sp>
        <p:nvSpPr>
          <p:cNvPr id="44" name="TextBox 43">
            <a:extLst>
              <a:ext uri="{FF2B5EF4-FFF2-40B4-BE49-F238E27FC236}">
                <a16:creationId xmlns:a16="http://schemas.microsoft.com/office/drawing/2014/main" id="{3A36E9DD-D2EB-4FA0-9900-67994E45CE98}"/>
              </a:ext>
            </a:extLst>
          </p:cNvPr>
          <p:cNvSpPr txBox="1"/>
          <p:nvPr/>
        </p:nvSpPr>
        <p:spPr>
          <a:xfrm>
            <a:off x="6911862" y="3711575"/>
            <a:ext cx="694520" cy="169277"/>
          </a:xfrm>
          <a:prstGeom prst="rect">
            <a:avLst/>
          </a:prstGeom>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 sz="1100" b="1" i="0" u="none" strike="noStrike" kern="1200" cap="none" spc="0" normalizeH="0" baseline="0">
                <a:ln>
                  <a:noFill/>
                </a:ln>
                <a:solidFill>
                  <a:srgbClr val="FFFFFF"/>
                </a:solidFill>
                <a:effectLst/>
                <a:uLnTx/>
                <a:uFillTx/>
                <a:latin typeface="Arial"/>
                <a:ea typeface="+mn-ea"/>
                <a:cs typeface="Arial" panose="020B0604020202020204" pitchFamily="34" charset="0"/>
              </a:rPr>
              <a:t>+ dose de rappel</a:t>
            </a:r>
          </a:p>
        </p:txBody>
      </p:sp>
      <p:sp>
        <p:nvSpPr>
          <p:cNvPr id="33" name="Rectangle 32">
            <a:extLst>
              <a:ext uri="{FF2B5EF4-FFF2-40B4-BE49-F238E27FC236}">
                <a16:creationId xmlns:a16="http://schemas.microsoft.com/office/drawing/2014/main" id="{6588515D-DCC2-477B-8AF1-E6F99BFAFC42}"/>
              </a:ext>
            </a:extLst>
          </p:cNvPr>
          <p:cNvSpPr>
            <a:spLocks/>
          </p:cNvSpPr>
          <p:nvPr/>
        </p:nvSpPr>
        <p:spPr>
          <a:xfrm>
            <a:off x="4714240" y="3330857"/>
            <a:ext cx="1256349" cy="1186455"/>
          </a:xfrm>
          <a:prstGeom prst="rect">
            <a:avLst/>
          </a:prstGeom>
          <a:solidFill>
            <a:srgbClr val="ED7D3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5" name="TextBox 44">
            <a:extLst>
              <a:ext uri="{FF2B5EF4-FFF2-40B4-BE49-F238E27FC236}">
                <a16:creationId xmlns:a16="http://schemas.microsoft.com/office/drawing/2014/main" id="{7CA44495-227F-4A80-9EEB-7BAA1A87CCB4}"/>
              </a:ext>
            </a:extLst>
          </p:cNvPr>
          <p:cNvSpPr txBox="1"/>
          <p:nvPr/>
        </p:nvSpPr>
        <p:spPr>
          <a:xfrm>
            <a:off x="5059120" y="3754806"/>
            <a:ext cx="694520" cy="338554"/>
          </a:xfrm>
          <a:prstGeom prst="rect">
            <a:avLst/>
          </a:prstGeom>
          <a:solidFill>
            <a:srgbClr val="ED7D31"/>
          </a:solidFill>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fr" sz="1100" b="1" i="0" u="none" strike="noStrike" kern="1200" cap="none" spc="0" normalizeH="0" baseline="0">
                <a:ln>
                  <a:noFill/>
                </a:ln>
                <a:solidFill>
                  <a:srgbClr val="FFFFFF"/>
                </a:solidFill>
                <a:effectLst/>
                <a:uLnTx/>
                <a:uFillTx/>
                <a:latin typeface="Arial"/>
                <a:ea typeface="+mn-ea"/>
                <a:cs typeface="Arial" panose="020B0604020202020204" pitchFamily="34" charset="0"/>
              </a:rPr>
              <a:t>Série primaire</a:t>
            </a:r>
          </a:p>
        </p:txBody>
      </p:sp>
      <p:sp>
        <p:nvSpPr>
          <p:cNvPr id="38" name="TrackerNum 8">
            <a:extLst>
              <a:ext uri="{FF2B5EF4-FFF2-40B4-BE49-F238E27FC236}">
                <a16:creationId xmlns:a16="http://schemas.microsoft.com/office/drawing/2014/main" id="{9881BE3A-441E-4078-A832-79CE573DFD93}"/>
              </a:ext>
            </a:extLst>
          </p:cNvPr>
          <p:cNvSpPr>
            <a:spLocks/>
          </p:cNvSpPr>
          <p:nvPr>
            <p:custDataLst>
              <p:tags r:id="rId10"/>
            </p:custDataLst>
          </p:nvPr>
        </p:nvSpPr>
        <p:spPr>
          <a:xfrm>
            <a:off x="5636799" y="2632619"/>
            <a:ext cx="233682" cy="233682"/>
          </a:xfrm>
          <a:prstGeom prst="ellipse">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fr" sz="1400" b="0" i="0" u="none" strike="noStrike" kern="1200" cap="none" spc="0" normalizeH="0" baseline="0">
                <a:ln>
                  <a:noFill/>
                </a:ln>
                <a:solidFill>
                  <a:srgbClr val="FFFFFF"/>
                </a:solidFill>
                <a:effectLst/>
                <a:uLnTx/>
                <a:uFillTx/>
                <a:latin typeface="Arial"/>
                <a:ea typeface="+mn-ea"/>
                <a:cs typeface="+mn-cs"/>
              </a:rPr>
              <a:t>1</a:t>
            </a:r>
          </a:p>
        </p:txBody>
      </p:sp>
      <p:sp>
        <p:nvSpPr>
          <p:cNvPr id="49" name="TextBox 48">
            <a:extLst>
              <a:ext uri="{FF2B5EF4-FFF2-40B4-BE49-F238E27FC236}">
                <a16:creationId xmlns:a16="http://schemas.microsoft.com/office/drawing/2014/main" id="{DECC521F-1035-4E3A-B8AB-BC2712F1B6D1}"/>
              </a:ext>
            </a:extLst>
          </p:cNvPr>
          <p:cNvSpPr txBox="1"/>
          <p:nvPr/>
        </p:nvSpPr>
        <p:spPr>
          <a:xfrm>
            <a:off x="7199327" y="5591348"/>
            <a:ext cx="1231198" cy="389337"/>
          </a:xfrm>
          <a:prstGeom prst="rect">
            <a:avLst/>
          </a:prstGeom>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fr"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fr"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fr"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fr"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fr"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45720" marR="0" lvl="0" indent="0" algn="l" defTabSz="914377" rtl="0" eaLnBrk="1" fontAlgn="ctr" latinLnBrk="0" hangingPunct="1">
              <a:lnSpc>
                <a:spcPct val="115000"/>
              </a:lnSpc>
              <a:spcBef>
                <a:spcPts val="0"/>
              </a:spcBef>
              <a:spcAft>
                <a:spcPts val="600"/>
              </a:spcAft>
              <a:buClr>
                <a:srgbClr val="000000"/>
              </a:buClr>
              <a:buSzPct val="100000"/>
              <a:buFont typeface="Segoe UI" panose="020B0502040204020203" pitchFamily="34" charset="0"/>
              <a:buChar char="​"/>
              <a:tabLst/>
              <a:defRPr/>
            </a:pPr>
            <a:r>
              <a:rPr kumimoji="0" lang="fr" sz="1100" b="1" i="0" u="none" strike="noStrike" kern="1200" cap="none" spc="0" normalizeH="0" baseline="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Série primaire + dose de rappel</a:t>
            </a:r>
            <a:r>
              <a:rPr kumimoji="0" lang="fr" sz="1100" b="1" i="0" u="none" strike="noStrike" kern="1200" cap="none" spc="0" normalizeH="0" baseline="3000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fr" sz="1100" b="1" i="0" u="none" strike="noStrike" kern="1200" cap="none" spc="0" normalizeH="0" baseline="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fr"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 name="4. Footnote">
            <a:extLst>
              <a:ext uri="{FF2B5EF4-FFF2-40B4-BE49-F238E27FC236}">
                <a16:creationId xmlns:a16="http://schemas.microsoft.com/office/drawing/2014/main" id="{AA8799F8-D35A-412E-9951-751E926B0F92}"/>
              </a:ext>
            </a:extLst>
          </p:cNvPr>
          <p:cNvSpPr txBox="1"/>
          <p:nvPr>
            <p:custDataLst>
              <p:tags r:id="rId11"/>
            </p:custDataLst>
          </p:nvPr>
        </p:nvSpPr>
        <p:spPr>
          <a:xfrm>
            <a:off x="554038" y="6353910"/>
            <a:ext cx="7278624" cy="123111"/>
          </a:xfrm>
          <a:prstGeom prst="rect">
            <a:avLst/>
          </a:prstGeom>
          <a:noFill/>
        </p:spPr>
        <p:txBody>
          <a:bodyPr wrap="square" lIns="0" tIns="0" rIns="0" bIns="0" rtlCol="0" anchor="b">
            <a:noAutofit/>
          </a:bodyPr>
          <a:lstStyle>
            <a:defPPr>
              <a:defRPr lang="fr"/>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fr" sz="1000" b="1" i="0" u="none" strike="noStrike" kern="1200" cap="none" spc="0" normalizeH="0" baseline="30000" dirty="0">
                <a:ln>
                  <a:noFill/>
                </a:ln>
                <a:solidFill>
                  <a:srgbClr val="000000"/>
                </a:solidFill>
                <a:effectLst/>
                <a:uLnTx/>
                <a:uFillTx/>
                <a:latin typeface="Arial"/>
                <a:ea typeface="+mn-ea"/>
                <a:cs typeface="Arial" panose="020B0604020202020204" pitchFamily="34" charset="0"/>
              </a:rPr>
              <a:t>1</a:t>
            </a:r>
            <a:r>
              <a:rPr kumimoji="0" lang="fr" sz="1000" b="1" i="0" u="none" strike="noStrike" kern="1200" cap="none" spc="0" normalizeH="0" baseline="0" dirty="0">
                <a:ln>
                  <a:noFill/>
                </a:ln>
                <a:solidFill>
                  <a:srgbClr val="000000"/>
                </a:solidFill>
                <a:effectLst/>
                <a:uLnTx/>
                <a:uFillTx/>
                <a:latin typeface="Arial"/>
                <a:ea typeface="+mn-ea"/>
                <a:cs typeface="Arial" panose="020B0604020202020204" pitchFamily="34" charset="0"/>
              </a:rPr>
              <a:t>L’administration de doses de rappel aux enfants de moins de 12 ans n’a pas encore été évaluée</a:t>
            </a:r>
          </a:p>
        </p:txBody>
      </p:sp>
      <p:sp>
        <p:nvSpPr>
          <p:cNvPr id="50" name="TrackerNum 8">
            <a:extLst>
              <a:ext uri="{FF2B5EF4-FFF2-40B4-BE49-F238E27FC236}">
                <a16:creationId xmlns:a16="http://schemas.microsoft.com/office/drawing/2014/main" id="{18E2AB65-7634-42E6-ABA1-E41D7A323C71}"/>
              </a:ext>
            </a:extLst>
          </p:cNvPr>
          <p:cNvSpPr>
            <a:spLocks/>
          </p:cNvSpPr>
          <p:nvPr>
            <p:custDataLst>
              <p:tags r:id="rId12"/>
            </p:custDataLst>
          </p:nvPr>
        </p:nvSpPr>
        <p:spPr>
          <a:xfrm>
            <a:off x="9073212" y="3106661"/>
            <a:ext cx="233682" cy="233682"/>
          </a:xfrm>
          <a:prstGeom prst="ellipse">
            <a:avLst/>
          </a:prstGeom>
          <a:solidFill>
            <a:srgbClr val="B9FFD9"/>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fr" sz="1400" b="0" i="0" u="none" strike="noStrike" kern="1200" cap="none" spc="0" normalizeH="0" baseline="0" dirty="0">
                <a:ln>
                  <a:noFill/>
                </a:ln>
                <a:solidFill>
                  <a:srgbClr val="DDDDDD">
                    <a:lumMod val="50000"/>
                  </a:srgbClr>
                </a:solidFill>
                <a:effectLst/>
                <a:uLnTx/>
                <a:uFillTx/>
                <a:latin typeface="Arial"/>
                <a:ea typeface="+mn-ea"/>
                <a:cs typeface="+mn-cs"/>
              </a:rPr>
              <a:t>2b</a:t>
            </a:r>
          </a:p>
        </p:txBody>
      </p:sp>
      <p:sp>
        <p:nvSpPr>
          <p:cNvPr id="51" name="TrackerNum 8">
            <a:extLst>
              <a:ext uri="{FF2B5EF4-FFF2-40B4-BE49-F238E27FC236}">
                <a16:creationId xmlns:a16="http://schemas.microsoft.com/office/drawing/2014/main" id="{C7DBE145-7BD4-4473-9B16-4479101AFD13}"/>
              </a:ext>
            </a:extLst>
          </p:cNvPr>
          <p:cNvSpPr>
            <a:spLocks/>
          </p:cNvSpPr>
          <p:nvPr>
            <p:custDataLst>
              <p:tags r:id="rId13"/>
            </p:custDataLst>
          </p:nvPr>
        </p:nvSpPr>
        <p:spPr>
          <a:xfrm>
            <a:off x="9061003" y="5187196"/>
            <a:ext cx="233682" cy="23368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fr" sz="1400" b="0" i="0" u="none" strike="noStrike" kern="1200" cap="none" spc="0" normalizeH="0" baseline="0" dirty="0">
                <a:ln>
                  <a:noFill/>
                </a:ln>
                <a:solidFill>
                  <a:srgbClr val="000000"/>
                </a:solidFill>
                <a:effectLst/>
                <a:uLnTx/>
                <a:uFillTx/>
                <a:latin typeface="Arial"/>
                <a:ea typeface="+mn-ea"/>
                <a:cs typeface="+mn-cs"/>
              </a:rPr>
              <a:t>4</a:t>
            </a:r>
            <a:endParaRPr kumimoji="0" lang="fr"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2" name="TrackerNum 8">
            <a:extLst>
              <a:ext uri="{FF2B5EF4-FFF2-40B4-BE49-F238E27FC236}">
                <a16:creationId xmlns:a16="http://schemas.microsoft.com/office/drawing/2014/main" id="{22EB60B9-56A5-4D19-8150-7D201ED00A38}"/>
              </a:ext>
            </a:extLst>
          </p:cNvPr>
          <p:cNvSpPr>
            <a:spLocks/>
          </p:cNvSpPr>
          <p:nvPr>
            <p:custDataLst>
              <p:tags r:id="rId14"/>
            </p:custDataLst>
          </p:nvPr>
        </p:nvSpPr>
        <p:spPr>
          <a:xfrm>
            <a:off x="9073212" y="3995970"/>
            <a:ext cx="233682" cy="233682"/>
          </a:xfrm>
          <a:prstGeom prst="ellipse">
            <a:avLst/>
          </a:prstGeom>
          <a:solidFill>
            <a:schemeClr val="accent5">
              <a:lumMod val="40000"/>
              <a:lumOff val="60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fr" sz="1400" b="0" i="0" u="none" strike="noStrike" kern="1200" cap="none" spc="0" normalizeH="0" baseline="0" dirty="0">
                <a:ln>
                  <a:noFill/>
                </a:ln>
                <a:solidFill>
                  <a:srgbClr val="DDDDDD">
                    <a:lumMod val="50000"/>
                  </a:srgbClr>
                </a:solidFill>
                <a:effectLst/>
                <a:uLnTx/>
                <a:uFillTx/>
                <a:latin typeface="Arial"/>
                <a:ea typeface="+mn-ea"/>
                <a:cs typeface="+mn-cs"/>
              </a:rPr>
              <a:t>3</a:t>
            </a:r>
            <a:endParaRPr kumimoji="0" lang="fr" sz="1400" b="0" i="0" u="none" strike="noStrike" kern="1200" cap="none" spc="0" normalizeH="0" baseline="0" noProof="0" dirty="0">
              <a:ln>
                <a:noFill/>
              </a:ln>
              <a:solidFill>
                <a:srgbClr val="DDDDDD">
                  <a:lumMod val="50000"/>
                </a:srgbClr>
              </a:solidFill>
              <a:effectLst/>
              <a:uLnTx/>
              <a:uFillTx/>
              <a:latin typeface="Arial"/>
              <a:ea typeface="+mn-ea"/>
              <a:cs typeface="+mn-cs"/>
            </a:endParaRPr>
          </a:p>
        </p:txBody>
      </p:sp>
      <p:cxnSp>
        <p:nvCxnSpPr>
          <p:cNvPr id="5" name="Conector recto de flecha 4">
            <a:extLst>
              <a:ext uri="{FF2B5EF4-FFF2-40B4-BE49-F238E27FC236}">
                <a16:creationId xmlns:a16="http://schemas.microsoft.com/office/drawing/2014/main" id="{E0BAEF7F-1382-4EA7-A9EC-A5F32D95CBFC}"/>
              </a:ext>
            </a:extLst>
          </p:cNvPr>
          <p:cNvCxnSpPr/>
          <p:nvPr/>
        </p:nvCxnSpPr>
        <p:spPr>
          <a:xfrm>
            <a:off x="4514056" y="2321128"/>
            <a:ext cx="4318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E7706C90-0F91-4E74-8977-954A5E085162}"/>
              </a:ext>
            </a:extLst>
          </p:cNvPr>
          <p:cNvCxnSpPr/>
          <p:nvPr/>
        </p:nvCxnSpPr>
        <p:spPr>
          <a:xfrm>
            <a:off x="5754672" y="2321128"/>
            <a:ext cx="4318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a:extLst>
              <a:ext uri="{FF2B5EF4-FFF2-40B4-BE49-F238E27FC236}">
                <a16:creationId xmlns:a16="http://schemas.microsoft.com/office/drawing/2014/main" id="{2ACA2F96-237B-43EC-B354-FA97EB4610CA}"/>
              </a:ext>
            </a:extLst>
          </p:cNvPr>
          <p:cNvCxnSpPr/>
          <p:nvPr/>
        </p:nvCxnSpPr>
        <p:spPr>
          <a:xfrm>
            <a:off x="7043206" y="2322389"/>
            <a:ext cx="4318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447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texto 13">
            <a:extLst>
              <a:ext uri="{FF2B5EF4-FFF2-40B4-BE49-F238E27FC236}">
                <a16:creationId xmlns:a16="http://schemas.microsoft.com/office/drawing/2014/main" id="{D3BA0DB0-591E-4F0A-9DE4-6DFC112F13C9}"/>
              </a:ext>
            </a:extLst>
          </p:cNvPr>
          <p:cNvSpPr>
            <a:spLocks noGrp="1"/>
          </p:cNvSpPr>
          <p:nvPr>
            <p:ph type="body" sz="quarter" idx="13"/>
          </p:nvPr>
        </p:nvSpPr>
        <p:spPr>
          <a:xfrm>
            <a:off x="541093" y="1189832"/>
            <a:ext cx="8160000" cy="453761"/>
          </a:xfrm>
        </p:spPr>
        <p:txBody>
          <a:bodyPr>
            <a:normAutofit fontScale="92500" lnSpcReduction="20000"/>
          </a:bodyPr>
          <a:lstStyle/>
          <a:p>
            <a:pPr marL="0" marR="0" lvl="0" indent="0" algn="l" defTabSz="914400" rtl="0" eaLnBrk="1" fontAlgn="auto" latinLnBrk="0" hangingPunct="1">
              <a:lnSpc>
                <a:spcPct val="110000"/>
              </a:lnSpc>
              <a:spcBef>
                <a:spcPts val="1000"/>
              </a:spcBef>
              <a:spcAft>
                <a:spcPts val="600"/>
              </a:spcAft>
              <a:buClr>
                <a:prstClr val="black"/>
              </a:buClr>
              <a:buSzPct val="80000"/>
              <a:buFontTx/>
              <a:buNone/>
              <a:tabLst/>
              <a:defRPr/>
            </a:pPr>
            <a:r>
              <a:rPr lang="fr" b="0" i="1" u="none" baseline="0" dirty="0">
                <a:solidFill>
                  <a:prstClr val="black"/>
                </a:solidFill>
                <a:latin typeface="Ebrima" panose="02000000000000000000" pitchFamily="2" charset="0"/>
                <a:ea typeface="Ebrima" panose="02000000000000000000" pitchFamily="2" charset="0"/>
                <a:cs typeface="Ebrima" panose="02000000000000000000" pitchFamily="2" charset="0"/>
              </a:rPr>
              <a:t>Les personnes immunodéprimées (ICP) sont les personnes dans un état d’immunodépression et celles sous traitement immunosuppresseur</a:t>
            </a:r>
            <a:endParaRPr kumimoji="0" lang="fr"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5" name="Marcador de número de diapositiva 4">
            <a:extLst>
              <a:ext uri="{FF2B5EF4-FFF2-40B4-BE49-F238E27FC236}">
                <a16:creationId xmlns:a16="http://schemas.microsoft.com/office/drawing/2014/main" id="{63783F7A-4663-46AB-8906-C79ACE11007C}"/>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sz="800" b="0" i="0" u="none" strike="noStrike" kern="1200" cap="none" spc="0" normalizeH="0" baseline="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9" name="Título 8">
            <a:extLst>
              <a:ext uri="{FF2B5EF4-FFF2-40B4-BE49-F238E27FC236}">
                <a16:creationId xmlns:a16="http://schemas.microsoft.com/office/drawing/2014/main" id="{66B6DDA6-37EC-4A70-ACC6-D62FB45EB8C4}"/>
              </a:ext>
            </a:extLst>
          </p:cNvPr>
          <p:cNvSpPr>
            <a:spLocks noGrp="1"/>
          </p:cNvSpPr>
          <p:nvPr>
            <p:ph type="title"/>
          </p:nvPr>
        </p:nvSpPr>
        <p:spPr>
          <a:xfrm>
            <a:off x="706141" y="294336"/>
            <a:ext cx="8160000" cy="720000"/>
          </a:xfrm>
        </p:spPr>
        <p:txBody>
          <a:bodyPr/>
          <a:lstStyle/>
          <a:p>
            <a:pPr algn="l" rtl="0"/>
            <a:r>
              <a:rPr lang="fr" sz="2400" b="1" i="0" u="none" baseline="0" dirty="0"/>
              <a:t>Vaccination des personnes immunodéprimées contre la COVID-19 (1/2)</a:t>
            </a:r>
            <a:endParaRPr lang="fr" sz="2400" dirty="0"/>
          </a:p>
        </p:txBody>
      </p:sp>
      <p:sp>
        <p:nvSpPr>
          <p:cNvPr id="3" name="Marcador de contenido 2">
            <a:extLst>
              <a:ext uri="{FF2B5EF4-FFF2-40B4-BE49-F238E27FC236}">
                <a16:creationId xmlns:a16="http://schemas.microsoft.com/office/drawing/2014/main" id="{E6A43F6B-9688-43A8-A8E3-B0BF30EFE88E}"/>
              </a:ext>
            </a:extLst>
          </p:cNvPr>
          <p:cNvSpPr>
            <a:spLocks noGrp="1"/>
          </p:cNvSpPr>
          <p:nvPr>
            <p:ph idx="1"/>
          </p:nvPr>
        </p:nvSpPr>
        <p:spPr>
          <a:xfrm>
            <a:off x="543910" y="1701021"/>
            <a:ext cx="11232001" cy="4237200"/>
          </a:xfrm>
        </p:spPr>
        <p:txBody>
          <a:bodyPr/>
          <a:lstStyle/>
          <a:p>
            <a:pPr algn="l" rtl="0"/>
            <a:r>
              <a:rPr lang="fr" sz="1200" b="1" i="0" u="none" baseline="0" dirty="0">
                <a:latin typeface="Ebrima" panose="02000000000000000000" pitchFamily="2" charset="0"/>
                <a:ea typeface="Ebrima" panose="02000000000000000000" pitchFamily="2" charset="0"/>
                <a:cs typeface="Ebrima" panose="02000000000000000000" pitchFamily="2" charset="0"/>
              </a:rPr>
              <a:t>Tableau 1. Personnes modérément ou gravement immunodéprimées (liste non exhaustive). Cette définition s’applique à tous les groupes d’âge éligibles au vaccin. </a:t>
            </a:r>
            <a:endParaRPr lang="fr" sz="1200" b="1" dirty="0">
              <a:highlight>
                <a:srgbClr val="FFFF00"/>
              </a:highlight>
              <a:latin typeface="Ebrima" panose="02000000000000000000" pitchFamily="2" charset="0"/>
              <a:ea typeface="Ebrima" panose="02000000000000000000" pitchFamily="2" charset="0"/>
              <a:cs typeface="Ebrima" panose="02000000000000000000" pitchFamily="2" charset="0"/>
            </a:endParaRPr>
          </a:p>
        </p:txBody>
      </p:sp>
      <p:graphicFrame>
        <p:nvGraphicFramePr>
          <p:cNvPr id="31" name="Table 5">
            <a:extLst>
              <a:ext uri="{FF2B5EF4-FFF2-40B4-BE49-F238E27FC236}">
                <a16:creationId xmlns:a16="http://schemas.microsoft.com/office/drawing/2014/main" id="{AED6F975-003E-4522-B316-729A0D83D6C9}"/>
              </a:ext>
            </a:extLst>
          </p:cNvPr>
          <p:cNvGraphicFramePr>
            <a:graphicFrameLocks noGrp="1"/>
          </p:cNvGraphicFramePr>
          <p:nvPr>
            <p:extLst>
              <p:ext uri="{D42A27DB-BD31-4B8C-83A1-F6EECF244321}">
                <p14:modId xmlns:p14="http://schemas.microsoft.com/office/powerpoint/2010/main" val="1958196147"/>
              </p:ext>
            </p:extLst>
          </p:nvPr>
        </p:nvGraphicFramePr>
        <p:xfrm>
          <a:off x="541093" y="2196716"/>
          <a:ext cx="11354191" cy="4023360"/>
        </p:xfrm>
        <a:graphic>
          <a:graphicData uri="http://schemas.openxmlformats.org/drawingml/2006/table">
            <a:tbl>
              <a:tblPr firstRow="1" bandRow="1"/>
              <a:tblGrid>
                <a:gridCol w="2509530">
                  <a:extLst>
                    <a:ext uri="{9D8B030D-6E8A-4147-A177-3AD203B41FA5}">
                      <a16:colId xmlns:a16="http://schemas.microsoft.com/office/drawing/2014/main" val="3333976748"/>
                    </a:ext>
                  </a:extLst>
                </a:gridCol>
                <a:gridCol w="8844661">
                  <a:extLst>
                    <a:ext uri="{9D8B030D-6E8A-4147-A177-3AD203B41FA5}">
                      <a16:colId xmlns:a16="http://schemas.microsoft.com/office/drawing/2014/main" val="605790810"/>
                    </a:ext>
                  </a:extLst>
                </a:gridCol>
              </a:tblGrid>
              <a:tr h="25106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rtl="0"/>
                      <a:r>
                        <a:rPr lang="fr" sz="1200" b="0" i="0" u="none" baseline="0" dirty="0"/>
                        <a:t>Groupe</a:t>
                      </a:r>
                      <a:endParaRPr lang="fr" sz="1200" dirty="0"/>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AABED7">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rtl="0"/>
                      <a:r>
                        <a:rPr lang="fr" sz="1200" b="0" i="0" u="none" baseline="0"/>
                        <a:t>Détails</a:t>
                      </a:r>
                      <a:endParaRPr lang="fr" sz="1200"/>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AABED7">
                        <a:lumMod val="50000"/>
                      </a:srgbClr>
                    </a:solidFill>
                  </a:tcPr>
                </a:tc>
                <a:extLst>
                  <a:ext uri="{0D108BD9-81ED-4DB2-BD59-A6C34878D82A}">
                    <a16:rowId xmlns:a16="http://schemas.microsoft.com/office/drawing/2014/main" val="3784607858"/>
                  </a:ext>
                </a:extLst>
              </a:tr>
              <a:tr h="42681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algn="l" defTabSz="914400" rtl="0" eaLnBrk="1" latinLnBrk="0" hangingPunct="1">
                        <a:lnSpc>
                          <a:spcPts val="1100"/>
                        </a:lnSpc>
                        <a:spcBef>
                          <a:spcPts val="600"/>
                        </a:spcBef>
                        <a:spcAft>
                          <a:spcPts val="600"/>
                        </a:spcAft>
                      </a:pPr>
                      <a:r>
                        <a:rPr lang="fr" sz="1200" b="0" i="0" u="none" kern="1200" baseline="0">
                          <a:solidFill>
                            <a:schemeClr val="tx1"/>
                          </a:solidFill>
                          <a:latin typeface="+mj-lt"/>
                          <a:ea typeface="+mn-ea"/>
                          <a:cs typeface="Times New Roman" panose="02020603050405020304" pitchFamily="18" charset="0"/>
                        </a:rPr>
                        <a:t>Cancer actif</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fr" sz="1200" b="0" i="0" u="none" kern="1200" baseline="0">
                          <a:solidFill>
                            <a:schemeClr val="tx1"/>
                          </a:solidFill>
                          <a:latin typeface="+mj-lt"/>
                          <a:ea typeface="+mn-ea"/>
                          <a:cs typeface="Times New Roman" panose="02020603050405020304" pitchFamily="18" charset="0"/>
                        </a:rPr>
                        <a:t>Traitement immunosuppresseur actif pour une tumeur solide ou une hémopathie maligne (y compris la leucémie, le lymphome et le myélome), ou dans les 12 mois qui suivent la fin de ce traitement</a:t>
                      </a:r>
                      <a:endParaRPr lang="fr" sz="1200" b="0" kern="1200" noProof="0">
                        <a:solidFill>
                          <a:schemeClr val="tx1"/>
                        </a:solidFill>
                        <a:latin typeface="+mj-lt"/>
                        <a:ea typeface="+mn-ea"/>
                        <a:cs typeface="Times New Roman" panose="02020603050405020304" pitchFamily="18"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300124"/>
                  </a:ext>
                </a:extLst>
              </a:tr>
              <a:tr h="552351">
                <a:tc>
                  <a:txBody>
                    <a:bodyPr/>
                    <a:lstStyle/>
                    <a:p>
                      <a:pPr marL="216000" algn="l" defTabSz="914400" rtl="0" eaLnBrk="1" latinLnBrk="0" hangingPunct="1">
                        <a:lnSpc>
                          <a:spcPts val="1100"/>
                        </a:lnSpc>
                        <a:spcBef>
                          <a:spcPts val="600"/>
                        </a:spcBef>
                        <a:spcAft>
                          <a:spcPts val="600"/>
                        </a:spcAft>
                      </a:pPr>
                      <a:r>
                        <a:rPr lang="fr" sz="1200" b="0" i="0" u="none" kern="1200" baseline="0">
                          <a:solidFill>
                            <a:schemeClr val="tx1"/>
                          </a:solidFill>
                          <a:latin typeface="+mj-lt"/>
                          <a:ea typeface="+mn-ea"/>
                          <a:cs typeface="Times New Roman" panose="02020603050405020304" pitchFamily="18" charset="0"/>
                        </a:rPr>
                        <a:t>Receveurs de greffe</a:t>
                      </a:r>
                      <a:endParaRPr lang="fr" sz="1200" b="0" kern="1200">
                        <a:solidFill>
                          <a:schemeClr val="tx1"/>
                        </a:solidFill>
                        <a:latin typeface="+mj-lt"/>
                        <a:ea typeface="+mn-ea"/>
                        <a:cs typeface="Times New Roman" panose="02020603050405020304" pitchFamily="18"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fr" sz="1200" b="0" i="0" u="none" kern="1200" baseline="0">
                          <a:solidFill>
                            <a:schemeClr val="tx1"/>
                          </a:solidFill>
                          <a:latin typeface="+mj-lt"/>
                          <a:ea typeface="+mn-ea"/>
                          <a:cs typeface="Times New Roman" panose="02020603050405020304" pitchFamily="18" charset="0"/>
                        </a:rPr>
                        <a:t>Réception d’une greffe d’organe solide et prise d’un traitement immunosuppresseur </a:t>
                      </a:r>
                    </a:p>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fr" sz="1200" b="0" i="0" u="none" kern="1200" baseline="0">
                          <a:solidFill>
                            <a:schemeClr val="tx1"/>
                          </a:solidFill>
                          <a:latin typeface="+mj-lt"/>
                          <a:ea typeface="+mn-ea"/>
                          <a:cs typeface="Times New Roman" panose="02020603050405020304" pitchFamily="18" charset="0"/>
                        </a:rPr>
                        <a:t>Réception d’une greffe de cellules souches (dans les 2 ans qui suivent la greffe ou la prise d’un traitement immunosuppresseur) </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0065195"/>
                  </a:ext>
                </a:extLst>
              </a:tr>
              <a:tr h="552351">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algn="l" defTabSz="914400" rtl="0" eaLnBrk="1" latinLnBrk="0" hangingPunct="1">
                        <a:lnSpc>
                          <a:spcPts val="1100"/>
                        </a:lnSpc>
                        <a:spcBef>
                          <a:spcPts val="600"/>
                        </a:spcBef>
                        <a:spcAft>
                          <a:spcPts val="600"/>
                        </a:spcAft>
                      </a:pPr>
                      <a:r>
                        <a:rPr lang="fr" sz="1200" b="0" i="0" u="none" kern="1200" baseline="0" dirty="0">
                          <a:solidFill>
                            <a:schemeClr val="tx1"/>
                          </a:solidFill>
                          <a:latin typeface="+mj-lt"/>
                          <a:ea typeface="+mn-ea"/>
                          <a:cs typeface="Times New Roman" panose="02020603050405020304" pitchFamily="18" charset="0"/>
                        </a:rPr>
                        <a:t>Immunodéficience</a:t>
                      </a:r>
                      <a:endParaRPr lang="fr" sz="1200" b="0" kern="1200" dirty="0">
                        <a:solidFill>
                          <a:schemeClr val="tx1"/>
                        </a:solidFill>
                        <a:latin typeface="+mj-lt"/>
                        <a:ea typeface="+mn-ea"/>
                        <a:cs typeface="Times New Roman" panose="02020603050405020304" pitchFamily="18"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fr" sz="1200" b="0" i="0" u="none" kern="1200" baseline="0">
                          <a:solidFill>
                            <a:schemeClr val="tx1"/>
                          </a:solidFill>
                          <a:latin typeface="+mj-lt"/>
                          <a:ea typeface="+mn-ea"/>
                          <a:cs typeface="Times New Roman" panose="02020603050405020304" pitchFamily="18" charset="0"/>
                        </a:rPr>
                        <a:t>Grave déficit immunitaire primaire </a:t>
                      </a:r>
                    </a:p>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fr" sz="1200" b="0" i="0" u="none" kern="1200" baseline="0">
                          <a:solidFill>
                            <a:schemeClr val="tx1"/>
                          </a:solidFill>
                          <a:latin typeface="+mj-lt"/>
                          <a:ea typeface="+mn-ea"/>
                          <a:cs typeface="Times New Roman" panose="02020603050405020304" pitchFamily="18" charset="0"/>
                        </a:rPr>
                        <a:t>Dialyse chronique </a:t>
                      </a:r>
                      <a:endParaRPr lang="fr" sz="1200" b="0" kern="1200" noProof="0">
                        <a:solidFill>
                          <a:schemeClr val="tx1"/>
                        </a:solidFill>
                        <a:latin typeface="+mj-lt"/>
                        <a:ea typeface="+mn-ea"/>
                        <a:cs typeface="Times New Roman" panose="02020603050405020304" pitchFamily="18"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7558359"/>
                  </a:ext>
                </a:extLst>
              </a:tr>
              <a:tr h="251069">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rtl="0"/>
                      <a:r>
                        <a:rPr lang="fr" sz="1200" b="1" i="0" u="none" baseline="0">
                          <a:solidFill>
                            <a:schemeClr val="tx1">
                              <a:lumMod val="75000"/>
                              <a:lumOff val="25000"/>
                            </a:schemeClr>
                          </a:solidFill>
                        </a:rPr>
                        <a:t>Virus inactivé</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CCFFCC">
                        <a:alpha val="60411"/>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marR="0" lvl="0" indent="0" algn="l" defTabSz="914400" rtl="0" eaLnBrk="1" fontAlgn="auto" latinLnBrk="0" hangingPunct="1">
                        <a:lnSpc>
                          <a:spcPct val="100000"/>
                        </a:lnSpc>
                        <a:spcBef>
                          <a:spcPts val="600"/>
                        </a:spcBef>
                        <a:spcAft>
                          <a:spcPts val="600"/>
                        </a:spcAft>
                        <a:buClrTx/>
                        <a:buSzTx/>
                        <a:buFontTx/>
                        <a:buNone/>
                        <a:tabLst/>
                        <a:defRPr/>
                      </a:pPr>
                      <a:endParaRPr lang="fr" sz="1200" b="0" kern="1200" noProof="0">
                        <a:solidFill>
                          <a:schemeClr val="tx1"/>
                        </a:solidFill>
                        <a:latin typeface="+mj-lt"/>
                        <a:ea typeface="+mn-ea"/>
                        <a:cs typeface="Times New Roman" panose="02020603050405020304" pitchFamily="18"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9601499"/>
                  </a:ext>
                </a:extLst>
              </a:tr>
              <a:tr h="426817">
                <a:tc>
                  <a:txBody>
                    <a:bodyPr/>
                    <a:lstStyle/>
                    <a:p>
                      <a:pPr marL="216000" algn="l" rtl="0">
                        <a:spcBef>
                          <a:spcPts val="600"/>
                        </a:spcBef>
                        <a:spcAft>
                          <a:spcPts val="600"/>
                        </a:spcAft>
                      </a:pPr>
                      <a:r>
                        <a:rPr lang="fr" sz="1200" b="0" i="0" u="none" kern="1200" baseline="0">
                          <a:solidFill>
                            <a:schemeClr val="tx1"/>
                          </a:solidFill>
                          <a:latin typeface="+mj-lt"/>
                          <a:ea typeface="+mn-ea"/>
                          <a:cs typeface="Times New Roman" panose="02020603050405020304" pitchFamily="18" charset="0"/>
                        </a:rPr>
                        <a:t>VIH</a:t>
                      </a:r>
                      <a:endParaRPr lang="fr" sz="1200" b="0" kern="1200">
                        <a:solidFill>
                          <a:schemeClr val="tx1"/>
                        </a:solidFill>
                        <a:latin typeface="+mj-lt"/>
                        <a:ea typeface="+mn-ea"/>
                        <a:cs typeface="Times New Roman" panose="02020603050405020304" pitchFamily="18"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fr" sz="1200" b="0" i="0" u="none" kern="1200" baseline="0">
                          <a:solidFill>
                            <a:schemeClr val="tx1"/>
                          </a:solidFill>
                          <a:latin typeface="+mj-lt"/>
                          <a:ea typeface="+mn-ea"/>
                          <a:cs typeface="Times New Roman" panose="02020603050405020304" pitchFamily="18" charset="0"/>
                        </a:rPr>
                        <a:t>VIH avec une numération actuelle de cellules CD4 &lt; 200 cellules/μl, preuve d’une infection opportuniste, pas de traitement anti-VIH ou avec une charge virale détectable (c’est-à-dire une maladie à VIH avancée) </a:t>
                      </a:r>
                      <a:endParaRPr lang="fr" sz="1200" b="0" kern="1200" noProof="0">
                        <a:solidFill>
                          <a:schemeClr val="tx1"/>
                        </a:solidFill>
                        <a:latin typeface="+mj-lt"/>
                        <a:ea typeface="+mn-ea"/>
                        <a:cs typeface="Times New Roman" panose="02020603050405020304" pitchFamily="18"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1800596"/>
                  </a:ext>
                </a:extLst>
              </a:tr>
              <a:tr h="90384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algn="l" defTabSz="914400" rtl="0" eaLnBrk="1" latinLnBrk="0" hangingPunct="1">
                        <a:lnSpc>
                          <a:spcPts val="1100"/>
                        </a:lnSpc>
                        <a:spcBef>
                          <a:spcPts val="600"/>
                        </a:spcBef>
                        <a:spcAft>
                          <a:spcPts val="600"/>
                        </a:spcAft>
                      </a:pPr>
                      <a:r>
                        <a:rPr lang="fr" sz="1200" b="0" i="0" u="none" kern="1200" baseline="0">
                          <a:solidFill>
                            <a:schemeClr val="tx1"/>
                          </a:solidFill>
                          <a:latin typeface="+mj-lt"/>
                          <a:ea typeface="+mn-ea"/>
                          <a:cs typeface="Times New Roman" panose="02020603050405020304" pitchFamily="18" charset="0"/>
                        </a:rPr>
                        <a:t>Immunosuppresseurs</a:t>
                      </a:r>
                      <a:endParaRPr lang="fr" sz="1200" b="0" kern="1200">
                        <a:solidFill>
                          <a:schemeClr val="tx1"/>
                        </a:solidFill>
                        <a:latin typeface="+mj-lt"/>
                        <a:ea typeface="+mn-ea"/>
                        <a:cs typeface="Times New Roman" panose="02020603050405020304" pitchFamily="18"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200" b="0" i="0" u="none" kern="1200" baseline="0" dirty="0">
                          <a:solidFill>
                            <a:schemeClr val="tx1"/>
                          </a:solidFill>
                          <a:latin typeface="+mj-lt"/>
                          <a:ea typeface="+mn-ea"/>
                          <a:cs typeface="Times New Roman" panose="02020603050405020304" pitchFamily="18" charset="0"/>
                        </a:rPr>
                        <a:t>Traitement actif entraînant une immunosuppression importante, y compris les corticostéroïdes à forte dose, les agents alkylants, les antimétabolites, les médicaments immunosuppresseurs liés à la greffe, les agents chimiothérapeutiques anticancéreux, les inhibiteurs du facteur de nécrose tumorale (TNF) ou d’autres médicaments hautement immunosuppresseurs</a:t>
                      </a:r>
                    </a:p>
                    <a:p>
                      <a:pPr marL="21600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fr" sz="1200" b="0" i="0" u="none" kern="1200" baseline="0" dirty="0">
                          <a:solidFill>
                            <a:schemeClr val="tx1"/>
                          </a:solidFill>
                          <a:latin typeface="+mj-lt"/>
                          <a:ea typeface="+mn-ea"/>
                          <a:cs typeface="Times New Roman" panose="02020603050405020304" pitchFamily="18" charset="0"/>
                        </a:rPr>
                        <a:t>Chimiothérapie ou radiothérapie immunosuppressive au cours des 6 derniers mois</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8146113"/>
                  </a:ext>
                </a:extLst>
              </a:tr>
            </a:tbl>
          </a:graphicData>
        </a:graphic>
      </p:graphicFrame>
      <p:sp>
        <p:nvSpPr>
          <p:cNvPr id="10" name="Elipse 9">
            <a:extLst>
              <a:ext uri="{FF2B5EF4-FFF2-40B4-BE49-F238E27FC236}">
                <a16:creationId xmlns:a16="http://schemas.microsoft.com/office/drawing/2014/main" id="{09F4C46F-955A-4D50-B880-135A49BE1489}"/>
              </a:ext>
            </a:extLst>
          </p:cNvPr>
          <p:cNvSpPr/>
          <p:nvPr/>
        </p:nvSpPr>
        <p:spPr>
          <a:xfrm>
            <a:off x="229667" y="471664"/>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rtl="0"/>
            <a:r>
              <a:rPr lang="fr" b="0" i="0" u="none" baseline="0" dirty="0">
                <a:solidFill>
                  <a:schemeClr val="bg1"/>
                </a:solidFill>
              </a:rPr>
              <a:t>H</a:t>
            </a:r>
            <a:endParaRPr lang="fr" dirty="0">
              <a:solidFill>
                <a:schemeClr val="bg1"/>
              </a:solidFill>
            </a:endParaRPr>
          </a:p>
        </p:txBody>
      </p:sp>
      <p:sp>
        <p:nvSpPr>
          <p:cNvPr id="12" name="Marcador de texto 14">
            <a:extLst>
              <a:ext uri="{FF2B5EF4-FFF2-40B4-BE49-F238E27FC236}">
                <a16:creationId xmlns:a16="http://schemas.microsoft.com/office/drawing/2014/main" id="{5E60AAB3-93EF-4817-B0AC-92AC3C64CD46}"/>
              </a:ext>
            </a:extLst>
          </p:cNvPr>
          <p:cNvSpPr txBox="1">
            <a:spLocks/>
          </p:cNvSpPr>
          <p:nvPr/>
        </p:nvSpPr>
        <p:spPr bwMode="invGray">
          <a:xfrm>
            <a:off x="605005" y="6420195"/>
            <a:ext cx="11226365" cy="286937"/>
          </a:xfrm>
          <a:prstGeom prst="rect">
            <a:avLst/>
          </a:prstGeom>
        </p:spPr>
        <p:txBody>
          <a:bodyPr vert="horz" lIns="18000" tIns="0" rIns="18000" bIns="0" rtlCol="0" anchor="t">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8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fr" b="0" i="0" u="none" baseline="0" dirty="0">
                <a:latin typeface="Ebrima" panose="02000000000000000000" pitchFamily="2" charset="0"/>
                <a:ea typeface="Ebrima" panose="02000000000000000000" pitchFamily="2" charset="0"/>
                <a:cs typeface="Ebrima" panose="02000000000000000000" pitchFamily="2" charset="0"/>
              </a:rPr>
              <a:t>SAGE de l’OMS. </a:t>
            </a:r>
            <a:r>
              <a:rPr lang="fr" b="1" i="0" u="none" baseline="0" dirty="0">
                <a:latin typeface="Ebrima" panose="02000000000000000000" pitchFamily="2" charset="0"/>
                <a:ea typeface="Ebrima" panose="02000000000000000000" pitchFamily="2" charset="0"/>
                <a:cs typeface="Ebrima" panose="02000000000000000000" pitchFamily="2" charset="0"/>
              </a:rPr>
              <a:t>Recommandations provisoires pour une série primaire étendue avec une dose de vaccin supplémentaire pour la vaccination contre la COVID-19 chez les personnes immunodéprimées. </a:t>
            </a:r>
            <a:r>
              <a:rPr lang="fr" b="0" i="0" u="none" baseline="0" dirty="0">
                <a:latin typeface="Ebrima" panose="02000000000000000000" pitchFamily="2" charset="0"/>
                <a:ea typeface="Ebrima" panose="02000000000000000000" pitchFamily="2" charset="0"/>
                <a:cs typeface="Ebrima" panose="02000000000000000000" pitchFamily="2" charset="0"/>
              </a:rPr>
              <a:t>26 octobre 2021 : </a:t>
            </a:r>
            <a:r>
              <a:rPr lang="fr" b="0" i="0" u="none" baseline="0" dirty="0">
                <a:latin typeface="Ebrima" panose="02000000000000000000" pitchFamily="2" charset="0"/>
                <a:ea typeface="Ebrima" panose="02000000000000000000" pitchFamily="2" charset="0"/>
                <a:cs typeface="Ebrima" panose="02000000000000000000" pitchFamily="2" charset="0"/>
                <a:hlinkClick r:id="rId2"/>
              </a:rPr>
              <a:t>https://www.who.int/publications/i/item/WHO-2019-nCoV-vaccines-SAGE_recommendation-immunocompromised-persons</a:t>
            </a:r>
            <a:r>
              <a:rPr lang="fr" b="0" i="0" u="none" baseline="0" dirty="0">
                <a:latin typeface="Ebrima" panose="02000000000000000000" pitchFamily="2" charset="0"/>
                <a:ea typeface="Ebrima" panose="02000000000000000000" pitchFamily="2" charset="0"/>
                <a:cs typeface="Ebrima" panose="02000000000000000000" pitchFamily="2" charset="0"/>
              </a:rPr>
              <a:t> </a:t>
            </a:r>
          </a:p>
        </p:txBody>
      </p:sp>
    </p:spTree>
    <p:extLst>
      <p:ext uri="{BB962C8B-B14F-4D97-AF65-F5344CB8AC3E}">
        <p14:creationId xmlns:p14="http://schemas.microsoft.com/office/powerpoint/2010/main" val="2584247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a:extLst>
              <a:ext uri="{FF2B5EF4-FFF2-40B4-BE49-F238E27FC236}">
                <a16:creationId xmlns:a16="http://schemas.microsoft.com/office/drawing/2014/main" id="{066BD4F1-3232-497E-A86B-5C8FAE83BAA6}"/>
              </a:ext>
            </a:extLst>
          </p:cNvPr>
          <p:cNvSpPr>
            <a:spLocks noGrp="1"/>
          </p:cNvSpPr>
          <p:nvPr>
            <p:ph idx="1"/>
          </p:nvPr>
        </p:nvSpPr>
        <p:spPr>
          <a:xfrm>
            <a:off x="2615480" y="1573403"/>
            <a:ext cx="9342578" cy="2550577"/>
          </a:xfrm>
        </p:spPr>
        <p:txBody>
          <a:bodyPr/>
          <a:lstStyle/>
          <a:p>
            <a:pPr marL="285750" indent="-285750" algn="l" rtl="0">
              <a:buFont typeface="Arial" panose="020B0604020202020204" pitchFamily="34" charset="0"/>
              <a:buChar char="•"/>
            </a:pPr>
            <a:r>
              <a:rPr lang="fr" sz="1100" b="0" i="0" u="none" strike="noStrike" baseline="0" dirty="0">
                <a:solidFill>
                  <a:srgbClr val="000000"/>
                </a:solidFill>
                <a:latin typeface="Ebrima" panose="02000000000000000000" pitchFamily="2" charset="0"/>
                <a:ea typeface="Ebrima" panose="02000000000000000000" pitchFamily="2" charset="0"/>
                <a:cs typeface="Ebrima" panose="02000000000000000000" pitchFamily="2" charset="0"/>
              </a:rPr>
              <a:t>La primovaccination des ICP doit inclure une </a:t>
            </a:r>
            <a:r>
              <a:rPr lang="fr" sz="1100" b="1" i="0" u="none" strike="noStrike" baseline="0" dirty="0">
                <a:solidFill>
                  <a:srgbClr val="000000"/>
                </a:solidFill>
                <a:latin typeface="Ebrima" panose="02000000000000000000" pitchFamily="2" charset="0"/>
                <a:ea typeface="Ebrima" panose="02000000000000000000" pitchFamily="2" charset="0"/>
                <a:cs typeface="Ebrima" panose="02000000000000000000" pitchFamily="2" charset="0"/>
              </a:rPr>
              <a:t>dose supplémentaire pour tous les vaccins contre la COVID-19 inscrits sur l’EUL. Les doses supplémentaires sont différentes des doses de rappel. </a:t>
            </a:r>
            <a:endParaRPr lang="fr" sz="1100" b="1" dirty="0">
              <a:latin typeface="Ebrima" panose="02000000000000000000" pitchFamily="2" charset="0"/>
              <a:ea typeface="Ebrima" panose="02000000000000000000" pitchFamily="2" charset="0"/>
              <a:cs typeface="Ebrima" panose="02000000000000000000" pitchFamily="2" charset="0"/>
            </a:endParaRPr>
          </a:p>
          <a:p>
            <a:pPr marL="285750" indent="-285750" algn="l" rtl="0">
              <a:buFont typeface="Arial" panose="020B0604020202020204" pitchFamily="34" charset="0"/>
              <a:buChar char="•"/>
            </a:pPr>
            <a:r>
              <a:rPr lang="fr" sz="1100" b="0"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Cette dose supplémentaire doit être administrée </a:t>
            </a:r>
            <a:r>
              <a:rPr lang="fr" sz="1100" b="1"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au moins 1 mois après la primovaccination et dans un délai maximal de 3 mois </a:t>
            </a:r>
            <a:r>
              <a:rPr lang="fr" sz="1100" b="0"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afin de renforcer la protection des IPC. Si </a:t>
            </a:r>
            <a:r>
              <a:rPr lang="fr" sz="1100" b="1"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plus de 3 mois se sont écoulés </a:t>
            </a:r>
            <a:r>
              <a:rPr lang="fr" sz="1100" b="0"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depuis la dernière dose de la série primaire standard, la dose supplémentaire d’une série primaire étendue doit être administrée </a:t>
            </a:r>
            <a:r>
              <a:rPr lang="fr" sz="1100" b="1"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dès que possible.</a:t>
            </a:r>
          </a:p>
          <a:p>
            <a:pPr marL="285750" indent="-285750" algn="l" rtl="0">
              <a:buFont typeface="Arial" panose="020B0604020202020204" pitchFamily="34" charset="0"/>
              <a:buChar char="•"/>
            </a:pPr>
            <a:r>
              <a:rPr lang="fr" sz="1100" b="0"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En ce qui concerne les personnes </a:t>
            </a:r>
            <a:r>
              <a:rPr lang="fr" sz="1100" b="1"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recevant ou devant recevoir un traitement immunosuppresseur,</a:t>
            </a:r>
            <a:r>
              <a:rPr lang="fr" sz="1100" b="0"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 le moment le plus approprié pour la dose supplémentaire peut varier en fonction du contexte épidémiologique, mais aussi de la période et de l’étendue du traitement immunosuppresseur, et doit faire l’objet de discussions avec le médecin traitant. </a:t>
            </a:r>
          </a:p>
          <a:p>
            <a:pPr marL="285750" indent="-285750" algn="l" rtl="0">
              <a:buFont typeface="Arial" panose="020B0604020202020204" pitchFamily="34" charset="0"/>
              <a:buChar char="•"/>
            </a:pPr>
            <a:r>
              <a:rPr lang="fr" sz="1100" b="0"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L’administration d’une </a:t>
            </a:r>
            <a:r>
              <a:rPr lang="fr" sz="1100" b="1"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dose supplémentaire homologue dans une série primaire étendue doit actuellement être considérée comme une pratique courante, mais des plates-formes hétérologues alternatives pour la dose supplémentaire peuvent également être envisagées</a:t>
            </a:r>
            <a:r>
              <a:rPr lang="fr" sz="1100" b="0"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a:t>
            </a:r>
            <a:r>
              <a:rPr lang="fr" sz="1100" b="1"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 </a:t>
            </a:r>
            <a:endParaRPr lang="fr" sz="1100" dirty="0">
              <a:solidFill>
                <a:srgbClr val="000000"/>
              </a:solidFill>
              <a:latin typeface="Ebrima" panose="02000000000000000000" pitchFamily="2" charset="0"/>
              <a:ea typeface="Ebrima" panose="02000000000000000000" pitchFamily="2" charset="0"/>
              <a:cs typeface="Ebrima" panose="02000000000000000000" pitchFamily="2" charset="0"/>
            </a:endParaRPr>
          </a:p>
          <a:p>
            <a:pPr algn="l" rtl="0"/>
            <a:r>
              <a:rPr lang="fr" sz="1600" b="0" i="0" u="none" strike="noStrike" baseline="0" dirty="0">
                <a:solidFill>
                  <a:srgbClr val="000000"/>
                </a:solidFill>
                <a:latin typeface="Ebrima" panose="02000000000000000000" pitchFamily="2" charset="0"/>
                <a:ea typeface="Ebrima" panose="02000000000000000000" pitchFamily="2" charset="0"/>
                <a:cs typeface="Ebrima" panose="02000000000000000000" pitchFamily="2" charset="0"/>
              </a:rPr>
              <a:t> </a:t>
            </a:r>
            <a:endParaRPr lang="fr" sz="1000" dirty="0">
              <a:solidFill>
                <a:srgbClr val="000000"/>
              </a:solidFill>
              <a:latin typeface="Ebrima" panose="02000000000000000000" pitchFamily="2" charset="0"/>
              <a:ea typeface="Ebrima" panose="02000000000000000000" pitchFamily="2" charset="0"/>
              <a:cs typeface="Ebrima" panose="02000000000000000000" pitchFamily="2" charset="0"/>
            </a:endParaRPr>
          </a:p>
        </p:txBody>
      </p:sp>
      <p:sp>
        <p:nvSpPr>
          <p:cNvPr id="5" name="Marcador de número de diapositiva 4">
            <a:extLst>
              <a:ext uri="{FF2B5EF4-FFF2-40B4-BE49-F238E27FC236}">
                <a16:creationId xmlns:a16="http://schemas.microsoft.com/office/drawing/2014/main" id="{63783F7A-4663-46AB-8906-C79ACE11007C}"/>
              </a:ext>
            </a:extLst>
          </p:cNvPr>
          <p:cNvSpPr>
            <a:spLocks noGrp="1"/>
          </p:cNvSpPr>
          <p:nvPr>
            <p:ph type="sldNum" sz="quarter" idx="16"/>
          </p:nvPr>
        </p:nvSpPr>
        <p:spPr/>
        <p:txBody>
          <a:bodyPr/>
          <a:lstStyle/>
          <a:p>
            <a:pPr algn="r" rtl="0"/>
            <a:fld id="{A74CE0EA-F3B5-4684-BA10-C594598FDB9C}" type="slidenum">
              <a:rPr/>
              <a:pPr/>
              <a:t>27</a:t>
            </a:fld>
            <a:endParaRPr lang="fr"/>
          </a:p>
        </p:txBody>
      </p:sp>
      <p:sp>
        <p:nvSpPr>
          <p:cNvPr id="15" name="Marcador de texto 14">
            <a:extLst>
              <a:ext uri="{FF2B5EF4-FFF2-40B4-BE49-F238E27FC236}">
                <a16:creationId xmlns:a16="http://schemas.microsoft.com/office/drawing/2014/main" id="{A1C6E095-B061-4532-B962-D0077C80300C}"/>
              </a:ext>
            </a:extLst>
          </p:cNvPr>
          <p:cNvSpPr>
            <a:spLocks noGrp="1"/>
          </p:cNvSpPr>
          <p:nvPr>
            <p:ph type="body" sz="quarter" idx="21"/>
          </p:nvPr>
        </p:nvSpPr>
        <p:spPr>
          <a:xfrm>
            <a:off x="482817" y="6441652"/>
            <a:ext cx="11226365" cy="286937"/>
          </a:xfrm>
        </p:spPr>
        <p:txBody>
          <a:bodyPr>
            <a:noAutofit/>
          </a:bodyPr>
          <a:lstStyle/>
          <a:p>
            <a:pPr algn="l" rtl="0"/>
            <a:r>
              <a:rPr lang="fr" b="0" i="0" u="none" baseline="0" dirty="0">
                <a:latin typeface="Ebrima" panose="02000000000000000000" pitchFamily="2" charset="0"/>
                <a:ea typeface="Ebrima" panose="02000000000000000000" pitchFamily="2" charset="0"/>
                <a:cs typeface="Ebrima" panose="02000000000000000000" pitchFamily="2" charset="0"/>
              </a:rPr>
              <a:t>SAGE de l’OMS. </a:t>
            </a:r>
            <a:r>
              <a:rPr lang="fr" b="1" i="0" u="none" baseline="0" dirty="0">
                <a:latin typeface="Ebrima" panose="02000000000000000000" pitchFamily="2" charset="0"/>
                <a:ea typeface="Ebrima" panose="02000000000000000000" pitchFamily="2" charset="0"/>
                <a:cs typeface="Ebrima" panose="02000000000000000000" pitchFamily="2" charset="0"/>
              </a:rPr>
              <a:t>Recommandations provisoires pour une série primaire étendue avec une dose de vaccin supplémentaire pour la vaccination contre la COVID-19 chez les personnes immunodéprimées. </a:t>
            </a:r>
            <a:r>
              <a:rPr lang="fr" b="0" i="0" u="none" baseline="0" dirty="0">
                <a:latin typeface="Ebrima" panose="02000000000000000000" pitchFamily="2" charset="0"/>
                <a:ea typeface="Ebrima" panose="02000000000000000000" pitchFamily="2" charset="0"/>
                <a:cs typeface="Ebrima" panose="02000000000000000000" pitchFamily="2" charset="0"/>
              </a:rPr>
              <a:t>26 octobre 2021 : </a:t>
            </a:r>
            <a:r>
              <a:rPr lang="fr" b="0" i="0" u="none" baseline="0" dirty="0">
                <a:latin typeface="Ebrima" panose="02000000000000000000" pitchFamily="2" charset="0"/>
                <a:ea typeface="Ebrima" panose="02000000000000000000" pitchFamily="2" charset="0"/>
                <a:cs typeface="Ebrima" panose="02000000000000000000" pitchFamily="2" charset="0"/>
                <a:hlinkClick r:id="rId2"/>
              </a:rPr>
              <a:t>https://www.who.int/publications/i/item/WHO-2019-nCoV-vaccines-SAGE_recommendation-immunocompromised-persons</a:t>
            </a:r>
            <a:r>
              <a:rPr lang="fr" b="0" i="0" u="none" baseline="0" dirty="0">
                <a:latin typeface="Ebrima" panose="02000000000000000000" pitchFamily="2" charset="0"/>
                <a:ea typeface="Ebrima" panose="02000000000000000000" pitchFamily="2" charset="0"/>
                <a:cs typeface="Ebrima" panose="02000000000000000000" pitchFamily="2" charset="0"/>
              </a:rPr>
              <a:t> </a:t>
            </a:r>
          </a:p>
        </p:txBody>
      </p:sp>
      <p:sp>
        <p:nvSpPr>
          <p:cNvPr id="9" name="Título 8">
            <a:extLst>
              <a:ext uri="{FF2B5EF4-FFF2-40B4-BE49-F238E27FC236}">
                <a16:creationId xmlns:a16="http://schemas.microsoft.com/office/drawing/2014/main" id="{66B6DDA6-37EC-4A70-ACC6-D62FB45EB8C4}"/>
              </a:ext>
            </a:extLst>
          </p:cNvPr>
          <p:cNvSpPr>
            <a:spLocks noGrp="1"/>
          </p:cNvSpPr>
          <p:nvPr>
            <p:ph type="title"/>
          </p:nvPr>
        </p:nvSpPr>
        <p:spPr/>
        <p:txBody>
          <a:bodyPr/>
          <a:lstStyle/>
          <a:p>
            <a:pPr algn="l" rtl="0"/>
            <a:r>
              <a:rPr lang="fr" b="1" i="0" u="none" baseline="0"/>
              <a:t>Vaccination des personnes immunodéprimées contre la COVID-19 (2/2)</a:t>
            </a:r>
          </a:p>
        </p:txBody>
      </p:sp>
      <p:sp>
        <p:nvSpPr>
          <p:cNvPr id="18" name="Rectángulo 17">
            <a:extLst>
              <a:ext uri="{FF2B5EF4-FFF2-40B4-BE49-F238E27FC236}">
                <a16:creationId xmlns:a16="http://schemas.microsoft.com/office/drawing/2014/main" id="{9043D557-7FDA-4D20-ABA9-766755EE2D3D}"/>
              </a:ext>
            </a:extLst>
          </p:cNvPr>
          <p:cNvSpPr/>
          <p:nvPr/>
        </p:nvSpPr>
        <p:spPr>
          <a:xfrm>
            <a:off x="369490" y="1573401"/>
            <a:ext cx="2101026" cy="2550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800" b="0" i="0" u="none" strike="noStrike" kern="1200" cap="none" spc="0" normalizeH="0" baseline="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Recommandations pour les ICP</a:t>
            </a:r>
            <a:endParaRPr kumimoji="0" lang="fr" sz="18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20" name="Rectángulo 19">
            <a:extLst>
              <a:ext uri="{FF2B5EF4-FFF2-40B4-BE49-F238E27FC236}">
                <a16:creationId xmlns:a16="http://schemas.microsoft.com/office/drawing/2014/main" id="{35668FBA-A7DA-42EF-BD8E-5F0D11B2BCA4}"/>
              </a:ext>
            </a:extLst>
          </p:cNvPr>
          <p:cNvSpPr/>
          <p:nvPr/>
        </p:nvSpPr>
        <p:spPr>
          <a:xfrm>
            <a:off x="369490" y="4919622"/>
            <a:ext cx="2101026" cy="1120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400" b="0" i="0" u="none" baseline="0" dirty="0">
                <a:solidFill>
                  <a:srgbClr val="FFFFFF"/>
                </a:solidFill>
                <a:latin typeface="Ebrima" panose="02000000000000000000" pitchFamily="2" charset="0"/>
                <a:ea typeface="Ebrima" panose="02000000000000000000" pitchFamily="2" charset="0"/>
                <a:cs typeface="Ebrima" panose="02000000000000000000" pitchFamily="2" charset="0"/>
              </a:rPr>
              <a:t>Innocuité et efficacité chez les ICP</a:t>
            </a:r>
            <a:endParaRPr kumimoji="0" lang="fr" sz="14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23" name="Conector recto 22">
            <a:extLst>
              <a:ext uri="{FF2B5EF4-FFF2-40B4-BE49-F238E27FC236}">
                <a16:creationId xmlns:a16="http://schemas.microsoft.com/office/drawing/2014/main" id="{BF0133CC-8CAD-43E0-8C11-D2013A7DD1C7}"/>
              </a:ext>
            </a:extLst>
          </p:cNvPr>
          <p:cNvCxnSpPr/>
          <p:nvPr/>
        </p:nvCxnSpPr>
        <p:spPr>
          <a:xfrm>
            <a:off x="369490" y="4892098"/>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A6B085D1-7F68-4415-A037-FEDF673DA85A}"/>
              </a:ext>
            </a:extLst>
          </p:cNvPr>
          <p:cNvCxnSpPr/>
          <p:nvPr/>
        </p:nvCxnSpPr>
        <p:spPr>
          <a:xfrm>
            <a:off x="369490" y="4349949"/>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51F2D89D-ACD8-421F-9C15-42B850863EA6}"/>
              </a:ext>
            </a:extLst>
          </p:cNvPr>
          <p:cNvSpPr/>
          <p:nvPr/>
        </p:nvSpPr>
        <p:spPr>
          <a:xfrm>
            <a:off x="369490" y="4301887"/>
            <a:ext cx="2101026" cy="4179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600" b="0" i="0" u="none" baseline="0" dirty="0">
                <a:solidFill>
                  <a:srgbClr val="FFFFFF"/>
                </a:solidFill>
                <a:latin typeface="Ebrima" panose="02000000000000000000" pitchFamily="2" charset="0"/>
                <a:ea typeface="Ebrima" panose="02000000000000000000" pitchFamily="2" charset="0"/>
                <a:cs typeface="Ebrima" panose="02000000000000000000" pitchFamily="2" charset="0"/>
              </a:rPr>
              <a:t>Risque de Covid-19</a:t>
            </a:r>
            <a:endParaRPr kumimoji="0" lang="fr"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24" name="CuadroTexto 23">
            <a:extLst>
              <a:ext uri="{FF2B5EF4-FFF2-40B4-BE49-F238E27FC236}">
                <a16:creationId xmlns:a16="http://schemas.microsoft.com/office/drawing/2014/main" id="{C01E50EE-F8BF-4A3E-B8B9-A8CA3E96B7F6}"/>
              </a:ext>
            </a:extLst>
          </p:cNvPr>
          <p:cNvSpPr txBox="1"/>
          <p:nvPr/>
        </p:nvSpPr>
        <p:spPr>
          <a:xfrm>
            <a:off x="2615480" y="4327207"/>
            <a:ext cx="9090884" cy="280461"/>
          </a:xfrm>
          <a:prstGeom prst="rect">
            <a:avLst/>
          </a:prstGeom>
          <a:noFill/>
        </p:spPr>
        <p:txBody>
          <a:bodyPr wrap="square">
            <a:spAutoFit/>
          </a:bodyPr>
          <a:lstStyle/>
          <a:p>
            <a:pPr marL="285750" indent="-285750" algn="l" rtl="0">
              <a:lnSpc>
                <a:spcPct val="110000"/>
              </a:lnSpc>
              <a:spcBef>
                <a:spcPts val="1000"/>
              </a:spcBef>
              <a:spcAft>
                <a:spcPts val="600"/>
              </a:spcAft>
              <a:buClr>
                <a:schemeClr val="tx1"/>
              </a:buClr>
              <a:buSzPct val="80000"/>
              <a:buFont typeface="Arial" panose="020B0604020202020204" pitchFamily="34" charset="0"/>
              <a:buChar char="•"/>
            </a:pPr>
            <a:r>
              <a:rPr lang="fr" sz="1200" b="0"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En cas d’infection, les </a:t>
            </a:r>
            <a:r>
              <a:rPr lang="fr" sz="1200" b="1"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ICP sont plus susceptibles de tomber gravement malades à cause de la COVID-19 que les personnes non immunodéprimées.</a:t>
            </a:r>
          </a:p>
        </p:txBody>
      </p:sp>
      <p:sp>
        <p:nvSpPr>
          <p:cNvPr id="25" name="CuadroTexto 24">
            <a:extLst>
              <a:ext uri="{FF2B5EF4-FFF2-40B4-BE49-F238E27FC236}">
                <a16:creationId xmlns:a16="http://schemas.microsoft.com/office/drawing/2014/main" id="{D67B7EC5-8A96-4FF0-AF02-B438E5B9C12D}"/>
              </a:ext>
            </a:extLst>
          </p:cNvPr>
          <p:cNvSpPr txBox="1"/>
          <p:nvPr/>
        </p:nvSpPr>
        <p:spPr>
          <a:xfrm>
            <a:off x="2615480" y="4892098"/>
            <a:ext cx="9217318" cy="1401217"/>
          </a:xfrm>
          <a:prstGeom prst="rect">
            <a:avLst/>
          </a:prstGeom>
          <a:noFill/>
        </p:spPr>
        <p:txBody>
          <a:bodyPr wrap="square">
            <a:spAutoFit/>
          </a:bodyPr>
          <a:lstStyle/>
          <a:p>
            <a:pPr marL="285750" indent="-285750" algn="l" rtl="0">
              <a:lnSpc>
                <a:spcPct val="110000"/>
              </a:lnSpc>
              <a:spcBef>
                <a:spcPts val="1000"/>
              </a:spcBef>
              <a:spcAft>
                <a:spcPts val="600"/>
              </a:spcAft>
              <a:buClr>
                <a:schemeClr val="tx1"/>
              </a:buClr>
              <a:buSzPct val="80000"/>
              <a:buFont typeface="Arial" panose="020B0604020202020204" pitchFamily="34" charset="0"/>
              <a:buChar char="•"/>
            </a:pPr>
            <a:r>
              <a:rPr lang="fr" sz="1100" b="0"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Plusieurs essais cliniques et études d’observation post-introduction ont démontré que les ICP ne parviennent souvent pas à produire une réponse adéquate à une série primaire de vaccins contre la COVID-19, comme en témoignent les taux de réponse immunitaire protectrice et l’efficacité vaccinale (EV) inférieurs à ceux des personnes non immunodéprimées. Ces résultats semblent être cohérents entre les plates-formes de vaccins et les produits. </a:t>
            </a:r>
            <a:endParaRPr lang="ro-RO" sz="1100" b="0" i="0" u="none" baseline="0" dirty="0">
              <a:solidFill>
                <a:srgbClr val="000000"/>
              </a:solidFill>
              <a:latin typeface="Ebrima" panose="02000000000000000000" pitchFamily="2" charset="0"/>
              <a:ea typeface="Ebrima" panose="02000000000000000000" pitchFamily="2" charset="0"/>
              <a:cs typeface="Ebrima" panose="02000000000000000000" pitchFamily="2" charset="0"/>
            </a:endParaRPr>
          </a:p>
          <a:p>
            <a:pPr marL="285750" indent="-285750" algn="l" rtl="0">
              <a:lnSpc>
                <a:spcPct val="110000"/>
              </a:lnSpc>
              <a:spcBef>
                <a:spcPts val="1000"/>
              </a:spcBef>
              <a:spcAft>
                <a:spcPts val="600"/>
              </a:spcAft>
              <a:buClr>
                <a:schemeClr val="tx1"/>
              </a:buClr>
              <a:buSzPct val="80000"/>
              <a:buFont typeface="Arial" panose="020B0604020202020204" pitchFamily="34" charset="0"/>
              <a:buChar char="•"/>
            </a:pPr>
            <a:r>
              <a:rPr lang="fr" sz="1100" b="0"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Dans l’ensemble, les preuves actuelles suggèrent que l’administration d’une </a:t>
            </a:r>
            <a:r>
              <a:rPr lang="fr" sz="1100" b="1"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dose supplémentaire augmente le taux de réponse immunitaire de la primovaccination chez les ICP. </a:t>
            </a:r>
          </a:p>
        </p:txBody>
      </p:sp>
      <p:cxnSp>
        <p:nvCxnSpPr>
          <p:cNvPr id="21" name="Conector recto 20">
            <a:extLst>
              <a:ext uri="{FF2B5EF4-FFF2-40B4-BE49-F238E27FC236}">
                <a16:creationId xmlns:a16="http://schemas.microsoft.com/office/drawing/2014/main" id="{BC6CBE77-249F-4886-AAF7-B7917B578F31}"/>
              </a:ext>
            </a:extLst>
          </p:cNvPr>
          <p:cNvCxnSpPr/>
          <p:nvPr/>
        </p:nvCxnSpPr>
        <p:spPr>
          <a:xfrm>
            <a:off x="359202" y="6247921"/>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392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63783F7A-4663-46AB-8906-C79ACE11007C}"/>
              </a:ext>
            </a:extLst>
          </p:cNvPr>
          <p:cNvSpPr>
            <a:spLocks noGrp="1"/>
          </p:cNvSpPr>
          <p:nvPr>
            <p:ph type="sldNum" sz="quarter" idx="16"/>
          </p:nvPr>
        </p:nvSpPr>
        <p:spPr/>
        <p:txBody>
          <a:bodyPr/>
          <a:lstStyle/>
          <a:p>
            <a:pPr algn="r" rtl="0"/>
            <a:fld id="{A74CE0EA-F3B5-4684-BA10-C594598FDB9C}" type="slidenum">
              <a:rPr>
                <a:latin typeface="Ebrima" panose="02000000000000000000" pitchFamily="2" charset="0"/>
                <a:ea typeface="Ebrima" panose="02000000000000000000" pitchFamily="2" charset="0"/>
                <a:cs typeface="Ebrima" panose="02000000000000000000" pitchFamily="2" charset="0"/>
              </a:rPr>
              <a:pPr/>
              <a:t>28</a:t>
            </a:fld>
            <a:endParaRPr lang="fr">
              <a:latin typeface="Ebrima" panose="02000000000000000000" pitchFamily="2" charset="0"/>
              <a:ea typeface="Ebrima" panose="02000000000000000000" pitchFamily="2" charset="0"/>
              <a:cs typeface="Ebrima" panose="02000000000000000000" pitchFamily="2" charset="0"/>
            </a:endParaRPr>
          </a:p>
        </p:txBody>
      </p:sp>
      <p:sp>
        <p:nvSpPr>
          <p:cNvPr id="11" name="Marcador de texto 10">
            <a:extLst>
              <a:ext uri="{FF2B5EF4-FFF2-40B4-BE49-F238E27FC236}">
                <a16:creationId xmlns:a16="http://schemas.microsoft.com/office/drawing/2014/main" id="{1F4724C5-1403-499E-9486-0AF158DA255F}"/>
              </a:ext>
            </a:extLst>
          </p:cNvPr>
          <p:cNvSpPr>
            <a:spLocks noGrp="1"/>
          </p:cNvSpPr>
          <p:nvPr>
            <p:ph type="body" sz="quarter" idx="21"/>
          </p:nvPr>
        </p:nvSpPr>
        <p:spPr>
          <a:xfrm>
            <a:off x="358080" y="6320744"/>
            <a:ext cx="11226365" cy="716749"/>
          </a:xfrm>
        </p:spPr>
        <p:txBody>
          <a:bodyPr>
            <a:normAutofit/>
          </a:bodyPr>
          <a:lstStyle/>
          <a:p>
            <a:pPr algn="l" rtl="0"/>
            <a:r>
              <a:rPr lang="fr" b="0" i="0" u="none" baseline="0" dirty="0">
                <a:latin typeface="Ebrima" panose="02000000000000000000" pitchFamily="2" charset="0"/>
                <a:ea typeface="Ebrima" panose="02000000000000000000" pitchFamily="2" charset="0"/>
                <a:cs typeface="Ebrima" panose="02000000000000000000" pitchFamily="2" charset="0"/>
              </a:rPr>
              <a:t>Remarque : *En raison des expériences réduites avec l’adjuvant MatrixMTM du vaccin Novavax NVX-Co2373 pendant la grossesse, l’évaluation du rapport avantage/risque de ce vaccin inclut de déterminer si un autre vaccin contre la COVID-19 inscrit sur l’EUL de l’OMS avec un dossier de sécurité plus établi pendant la grossesse est disponible localement. Source : OMS, 15 février 2022. </a:t>
            </a:r>
            <a:r>
              <a:rPr lang="fr" b="1" i="0" u="none" baseline="0" dirty="0">
                <a:latin typeface="Ebrima" panose="02000000000000000000" pitchFamily="2" charset="0"/>
                <a:ea typeface="Ebrima" panose="02000000000000000000" pitchFamily="2" charset="0"/>
                <a:cs typeface="Ebrima" panose="02000000000000000000" pitchFamily="2" charset="0"/>
              </a:rPr>
              <a:t>Questions et réponses : Vaccins contre la COVID-19 et grossesse. </a:t>
            </a:r>
            <a:r>
              <a:rPr lang="fr" b="0" i="0" u="none" baseline="0" dirty="0">
                <a:latin typeface="Ebrima" panose="02000000000000000000" pitchFamily="2" charset="0"/>
                <a:ea typeface="Ebrima" panose="02000000000000000000" pitchFamily="2" charset="0"/>
                <a:cs typeface="Ebrima" panose="02000000000000000000" pitchFamily="2" charset="0"/>
                <a:hlinkClick r:id="rId2"/>
              </a:rPr>
              <a:t>https://www.who.int/publications/i/item/WHO-2019-nCoV-FAQ-Pregnancy-Vaccines-2022.1</a:t>
            </a:r>
            <a:r>
              <a:rPr lang="fr" b="0" i="0" u="none" baseline="0" dirty="0">
                <a:latin typeface="Ebrima" panose="02000000000000000000" pitchFamily="2" charset="0"/>
                <a:ea typeface="Ebrima" panose="02000000000000000000" pitchFamily="2" charset="0"/>
                <a:cs typeface="Ebrima" panose="02000000000000000000" pitchFamily="2" charset="0"/>
              </a:rPr>
              <a:t> </a:t>
            </a:r>
            <a:endParaRPr lang="fr" dirty="0">
              <a:latin typeface="Ebrima" panose="02000000000000000000" pitchFamily="2" charset="0"/>
              <a:ea typeface="Ebrima" panose="02000000000000000000" pitchFamily="2" charset="0"/>
              <a:cs typeface="Ebrima" panose="02000000000000000000" pitchFamily="2" charset="0"/>
            </a:endParaRPr>
          </a:p>
        </p:txBody>
      </p:sp>
      <p:sp>
        <p:nvSpPr>
          <p:cNvPr id="9" name="Título 8">
            <a:extLst>
              <a:ext uri="{FF2B5EF4-FFF2-40B4-BE49-F238E27FC236}">
                <a16:creationId xmlns:a16="http://schemas.microsoft.com/office/drawing/2014/main" id="{66B6DDA6-37EC-4A70-ACC6-D62FB45EB8C4}"/>
              </a:ext>
            </a:extLst>
          </p:cNvPr>
          <p:cNvSpPr>
            <a:spLocks noGrp="1"/>
          </p:cNvSpPr>
          <p:nvPr>
            <p:ph type="title"/>
          </p:nvPr>
        </p:nvSpPr>
        <p:spPr>
          <a:xfrm>
            <a:off x="833960" y="283350"/>
            <a:ext cx="8160000" cy="720000"/>
          </a:xfrm>
        </p:spPr>
        <p:txBody>
          <a:bodyPr/>
          <a:lstStyle/>
          <a:p>
            <a:pPr algn="l" rtl="0"/>
            <a:r>
              <a:rPr lang="fr" b="1" i="0" u="none" baseline="0" dirty="0"/>
              <a:t>Vaccination des femmes contre la COVID-19</a:t>
            </a:r>
            <a:endParaRPr lang="fr" dirty="0"/>
          </a:p>
        </p:txBody>
      </p:sp>
      <p:sp>
        <p:nvSpPr>
          <p:cNvPr id="17" name="Rectángulo 16">
            <a:extLst>
              <a:ext uri="{FF2B5EF4-FFF2-40B4-BE49-F238E27FC236}">
                <a16:creationId xmlns:a16="http://schemas.microsoft.com/office/drawing/2014/main" id="{68A27954-CEE1-44B0-A908-5F8DF4228206}"/>
              </a:ext>
            </a:extLst>
          </p:cNvPr>
          <p:cNvSpPr/>
          <p:nvPr/>
        </p:nvSpPr>
        <p:spPr>
          <a:xfrm>
            <a:off x="395287" y="3041034"/>
            <a:ext cx="2101026" cy="1312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600" b="0" i="0" u="none" strike="noStrike" kern="1200" cap="none" spc="0" normalizeH="0" baseline="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Vaccins contre la COVID-19 pendant la grossesse</a:t>
            </a:r>
            <a:endParaRPr kumimoji="0" lang="fr"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8" name="Rectángulo 17">
            <a:extLst>
              <a:ext uri="{FF2B5EF4-FFF2-40B4-BE49-F238E27FC236}">
                <a16:creationId xmlns:a16="http://schemas.microsoft.com/office/drawing/2014/main" id="{1202E75C-498E-4C3B-A8E4-04A5BDE19C46}"/>
              </a:ext>
            </a:extLst>
          </p:cNvPr>
          <p:cNvSpPr/>
          <p:nvPr/>
        </p:nvSpPr>
        <p:spPr>
          <a:xfrm>
            <a:off x="378444" y="1490701"/>
            <a:ext cx="2101026" cy="132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600" b="0" i="0" u="none" strike="noStrike" kern="1200" cap="none" spc="0" normalizeH="0" baseline="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Risque de COVID-19 et enjeux relatifs à la vaccination des femmes enceintes</a:t>
            </a:r>
          </a:p>
        </p:txBody>
      </p:sp>
      <p:sp>
        <p:nvSpPr>
          <p:cNvPr id="19" name="Rectángulo 18">
            <a:extLst>
              <a:ext uri="{FF2B5EF4-FFF2-40B4-BE49-F238E27FC236}">
                <a16:creationId xmlns:a16="http://schemas.microsoft.com/office/drawing/2014/main" id="{EAB8F533-B396-40DB-8F5E-FCDB03DBCDF4}"/>
              </a:ext>
            </a:extLst>
          </p:cNvPr>
          <p:cNvSpPr/>
          <p:nvPr/>
        </p:nvSpPr>
        <p:spPr>
          <a:xfrm>
            <a:off x="378444" y="4523393"/>
            <a:ext cx="2101026" cy="1651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600" b="0" i="0" u="none" baseline="0">
                <a:solidFill>
                  <a:srgbClr val="FFFFFF"/>
                </a:solidFill>
                <a:latin typeface="Ebrima" panose="02000000000000000000" pitchFamily="2" charset="0"/>
                <a:ea typeface="Ebrima" panose="02000000000000000000" pitchFamily="2" charset="0"/>
                <a:cs typeface="Ebrima" panose="02000000000000000000" pitchFamily="2" charset="0"/>
              </a:rPr>
              <a:t>Innocuité et efficacité chez les femmes enceintes</a:t>
            </a:r>
            <a:endParaRPr kumimoji="0" lang="fr"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23" name="Conector recto 22">
            <a:extLst>
              <a:ext uri="{FF2B5EF4-FFF2-40B4-BE49-F238E27FC236}">
                <a16:creationId xmlns:a16="http://schemas.microsoft.com/office/drawing/2014/main" id="{6F60708C-A46E-4A31-B442-37B82DB2965A}"/>
              </a:ext>
            </a:extLst>
          </p:cNvPr>
          <p:cNvCxnSpPr/>
          <p:nvPr/>
        </p:nvCxnSpPr>
        <p:spPr>
          <a:xfrm>
            <a:off x="395287" y="2897925"/>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16535B24-3FC8-431C-9379-45AC054DF641}"/>
              </a:ext>
            </a:extLst>
          </p:cNvPr>
          <p:cNvCxnSpPr/>
          <p:nvPr/>
        </p:nvCxnSpPr>
        <p:spPr>
          <a:xfrm>
            <a:off x="369490" y="4458610"/>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43E18E74-FCE4-4759-AD70-B5708A9C6473}"/>
              </a:ext>
            </a:extLst>
          </p:cNvPr>
          <p:cNvSpPr txBox="1"/>
          <p:nvPr/>
        </p:nvSpPr>
        <p:spPr>
          <a:xfrm>
            <a:off x="2618431" y="1498148"/>
            <a:ext cx="8226214" cy="1200329"/>
          </a:xfrm>
          <a:prstGeom prst="rect">
            <a:avLst/>
          </a:prstGeom>
          <a:noFill/>
        </p:spPr>
        <p:txBody>
          <a:bodyPr wrap="square">
            <a:spAutoFit/>
          </a:bodyPr>
          <a:lstStyle/>
          <a:p>
            <a:pPr marL="285750" indent="-285750" algn="l" rtl="0">
              <a:buFont typeface="Arial" panose="020B0604020202020204" pitchFamily="34" charset="0"/>
              <a:buChar char="•"/>
            </a:pPr>
            <a:r>
              <a:rPr lang="fr" sz="1200" b="1" i="0" u="none" baseline="0">
                <a:effectLst/>
                <a:latin typeface="Ebrima" panose="02000000000000000000" pitchFamily="2" charset="0"/>
                <a:ea typeface="Ebrima" panose="02000000000000000000" pitchFamily="2" charset="0"/>
                <a:cs typeface="Ebrima" panose="02000000000000000000" pitchFamily="2" charset="0"/>
              </a:rPr>
              <a:t>Compte tenu des risques importants de COVID-19 pendant la grossesse, </a:t>
            </a:r>
            <a:r>
              <a:rPr lang="fr" sz="1200" b="0" i="0" u="none" baseline="0">
                <a:effectLst/>
                <a:latin typeface="Ebrima" panose="02000000000000000000" pitchFamily="2" charset="0"/>
                <a:ea typeface="Ebrima" panose="02000000000000000000" pitchFamily="2" charset="0"/>
                <a:cs typeface="Ebrima" panose="02000000000000000000" pitchFamily="2" charset="0"/>
              </a:rPr>
              <a:t>il est </a:t>
            </a:r>
            <a:r>
              <a:rPr lang="fr" sz="1200" b="1" i="0" u="none" baseline="0">
                <a:effectLst/>
                <a:latin typeface="Ebrima" panose="02000000000000000000" pitchFamily="2" charset="0"/>
                <a:ea typeface="Ebrima" panose="02000000000000000000" pitchFamily="2" charset="0"/>
                <a:cs typeface="Ebrima" panose="02000000000000000000" pitchFamily="2" charset="0"/>
              </a:rPr>
              <a:t>indispensable de s’assurer que les femmes enceintes </a:t>
            </a:r>
            <a:r>
              <a:rPr lang="fr" sz="1200" b="0" i="0" u="none" baseline="0">
                <a:effectLst/>
                <a:latin typeface="Ebrima" panose="02000000000000000000" pitchFamily="2" charset="0"/>
                <a:ea typeface="Ebrima" panose="02000000000000000000" pitchFamily="2" charset="0"/>
                <a:cs typeface="Ebrima" panose="02000000000000000000" pitchFamily="2" charset="0"/>
              </a:rPr>
              <a:t>et </a:t>
            </a:r>
            <a:r>
              <a:rPr lang="fr" sz="1200" b="1" i="0" u="none" baseline="0">
                <a:effectLst/>
                <a:latin typeface="Ebrima" panose="02000000000000000000" pitchFamily="2" charset="0"/>
                <a:ea typeface="Ebrima" panose="02000000000000000000" pitchFamily="2" charset="0"/>
                <a:cs typeface="Ebrima" panose="02000000000000000000" pitchFamily="2" charset="0"/>
              </a:rPr>
              <a:t>celles qui envisagent de concevoir </a:t>
            </a:r>
            <a:r>
              <a:rPr lang="fr" sz="1200" b="0" i="0" u="none" baseline="0">
                <a:effectLst/>
                <a:latin typeface="Ebrima" panose="02000000000000000000" pitchFamily="2" charset="0"/>
                <a:ea typeface="Ebrima" panose="02000000000000000000" pitchFamily="2" charset="0"/>
                <a:cs typeface="Ebrima" panose="02000000000000000000" pitchFamily="2" charset="0"/>
              </a:rPr>
              <a:t>aient accès aux vaccins contre la COVID-19 inscrits sur l’EUL de l’OMS dès qu’ils sont disponibles</a:t>
            </a:r>
          </a:p>
          <a:p>
            <a:pPr marL="285750" indent="-285750" algn="l" rtl="0">
              <a:buFont typeface="Arial" panose="020B0604020202020204" pitchFamily="34" charset="0"/>
              <a:buChar char="•"/>
            </a:pPr>
            <a:endParaRPr lang="fr" sz="1200">
              <a:effectLst/>
              <a:latin typeface="Ebrima" panose="02000000000000000000" pitchFamily="2" charset="0"/>
              <a:ea typeface="Ebrima" panose="02000000000000000000" pitchFamily="2" charset="0"/>
              <a:cs typeface="Ebrima" panose="02000000000000000000" pitchFamily="2" charset="0"/>
            </a:endParaRPr>
          </a:p>
          <a:p>
            <a:pPr marL="285750" indent="-285750" algn="l" rtl="0">
              <a:buFont typeface="Arial" panose="020B0604020202020204" pitchFamily="34" charset="0"/>
              <a:buChar char="•"/>
            </a:pPr>
            <a:r>
              <a:rPr lang="fr" sz="1200" b="0" i="0" u="none" baseline="0">
                <a:effectLst/>
                <a:latin typeface="Ebrima" panose="02000000000000000000" pitchFamily="2" charset="0"/>
                <a:ea typeface="Ebrima" panose="02000000000000000000" pitchFamily="2" charset="0"/>
                <a:cs typeface="Ebrima" panose="02000000000000000000" pitchFamily="2" charset="0"/>
              </a:rPr>
              <a:t>De plus en plus de preuves sur l’innocuité et l’efficacité de la vaccination contre la COVID-19 pendant la grossesse suggèrent que </a:t>
            </a:r>
            <a:r>
              <a:rPr lang="fr" sz="1200" b="1" i="0" u="none" baseline="0">
                <a:effectLst/>
                <a:latin typeface="Ebrima" panose="02000000000000000000" pitchFamily="2" charset="0"/>
                <a:ea typeface="Ebrima" panose="02000000000000000000" pitchFamily="2" charset="0"/>
                <a:cs typeface="Ebrima" panose="02000000000000000000" pitchFamily="2" charset="0"/>
              </a:rPr>
              <a:t>les avantages de la vaccination pendant la grossesse l’emportent sur les risques potentiels </a:t>
            </a:r>
            <a:r>
              <a:rPr lang="fr" sz="1200" b="0" i="0" u="none" baseline="0">
                <a:effectLst/>
                <a:latin typeface="Ebrima" panose="02000000000000000000" pitchFamily="2" charset="0"/>
                <a:ea typeface="Ebrima" panose="02000000000000000000" pitchFamily="2" charset="0"/>
                <a:cs typeface="Ebrima" panose="02000000000000000000" pitchFamily="2" charset="0"/>
              </a:rPr>
              <a:t>chaque fois qu’il y a une transmission communautaire en cours ou prévue du virus.</a:t>
            </a:r>
            <a:endParaRPr lang="fr" sz="1050">
              <a:latin typeface="Ebrima" panose="02000000000000000000" pitchFamily="2" charset="0"/>
              <a:ea typeface="Ebrima" panose="02000000000000000000" pitchFamily="2" charset="0"/>
              <a:cs typeface="Ebrima" panose="02000000000000000000" pitchFamily="2" charset="0"/>
            </a:endParaRPr>
          </a:p>
        </p:txBody>
      </p:sp>
      <p:sp>
        <p:nvSpPr>
          <p:cNvPr id="29" name="CuadroTexto 28">
            <a:extLst>
              <a:ext uri="{FF2B5EF4-FFF2-40B4-BE49-F238E27FC236}">
                <a16:creationId xmlns:a16="http://schemas.microsoft.com/office/drawing/2014/main" id="{44538127-A77A-4A4D-8DFE-1DF34FFB5292}"/>
              </a:ext>
            </a:extLst>
          </p:cNvPr>
          <p:cNvSpPr txBox="1"/>
          <p:nvPr/>
        </p:nvSpPr>
        <p:spPr>
          <a:xfrm>
            <a:off x="2618431" y="4498968"/>
            <a:ext cx="8720129" cy="1754326"/>
          </a:xfrm>
          <a:prstGeom prst="rect">
            <a:avLst/>
          </a:prstGeom>
          <a:noFill/>
        </p:spPr>
        <p:txBody>
          <a:bodyPr wrap="square">
            <a:spAutoFit/>
          </a:bodyPr>
          <a:lstStyle/>
          <a:p>
            <a:pPr marL="171450" indent="-171450" algn="l" rtl="0">
              <a:buFont typeface="Arial" panose="020B0604020202020204" pitchFamily="34" charset="0"/>
              <a:buChar char="•"/>
            </a:pPr>
            <a:r>
              <a:rPr lang="fr" sz="1200" b="0" i="0" u="none" baseline="0" dirty="0">
                <a:latin typeface="Ebrima" panose="02000000000000000000" pitchFamily="2" charset="0"/>
                <a:ea typeface="Ebrima" panose="02000000000000000000" pitchFamily="2" charset="0"/>
                <a:cs typeface="Ebrima" panose="02000000000000000000" pitchFamily="2" charset="0"/>
              </a:rPr>
              <a:t>À ce jour, les études animales, le suivi des femmes enceintes qui ont reçu les vaccins et l’expérience en matière d’utilisation de vaccins contenant des composants similaires </a:t>
            </a:r>
            <a:r>
              <a:rPr lang="fr" sz="1200" b="1" i="0" u="none" baseline="0" dirty="0">
                <a:latin typeface="Ebrima" panose="02000000000000000000" pitchFamily="2" charset="0"/>
                <a:ea typeface="Ebrima" panose="02000000000000000000" pitchFamily="2" charset="0"/>
                <a:cs typeface="Ebrima" panose="02000000000000000000" pitchFamily="2" charset="0"/>
              </a:rPr>
              <a:t>n’ont identifié aucun problème de sécurité spécifique à la grossesse. </a:t>
            </a:r>
          </a:p>
          <a:p>
            <a:endParaRPr lang="fr" sz="1200" b="1" dirty="0">
              <a:latin typeface="Ebrima" panose="02000000000000000000" pitchFamily="2" charset="0"/>
              <a:ea typeface="Ebrima" panose="02000000000000000000" pitchFamily="2" charset="0"/>
              <a:cs typeface="Ebrima" panose="02000000000000000000" pitchFamily="2" charset="0"/>
            </a:endParaRPr>
          </a:p>
          <a:p>
            <a:pPr marL="171450" indent="-171450" algn="l" rtl="0">
              <a:buFont typeface="Arial" panose="020B0604020202020204" pitchFamily="34" charset="0"/>
              <a:buChar char="•"/>
            </a:pPr>
            <a:r>
              <a:rPr lang="fr" sz="1200" b="0" i="0" u="none" baseline="0" dirty="0">
                <a:effectLst/>
                <a:latin typeface="Ebrima" panose="02000000000000000000" pitchFamily="2" charset="0"/>
                <a:ea typeface="Ebrima" panose="02000000000000000000" pitchFamily="2" charset="0"/>
                <a:cs typeface="Ebrima" panose="02000000000000000000" pitchFamily="2" charset="0"/>
              </a:rPr>
              <a:t>Sur la base de l’expérience avec d’autres vaccins utilisés pendant la grossesse, </a:t>
            </a:r>
            <a:r>
              <a:rPr lang="fr" sz="1200" b="1" i="0" u="none" baseline="0" dirty="0">
                <a:effectLst/>
                <a:latin typeface="Ebrima" panose="02000000000000000000" pitchFamily="2" charset="0"/>
                <a:ea typeface="Ebrima" panose="02000000000000000000" pitchFamily="2" charset="0"/>
                <a:cs typeface="Ebrima" panose="02000000000000000000" pitchFamily="2" charset="0"/>
              </a:rPr>
              <a:t>tous les vaccins contre la COVID-19 inscrits sur l’UEL de l’OMS devraient être aussi efficaces chez les femmes enceintes que chez les personnes non enceintes.</a:t>
            </a:r>
          </a:p>
          <a:p>
            <a:endParaRPr lang="fr" sz="1200" b="1" dirty="0">
              <a:effectLst/>
              <a:latin typeface="Ebrima" panose="02000000000000000000" pitchFamily="2" charset="0"/>
              <a:ea typeface="Ebrima" panose="02000000000000000000" pitchFamily="2" charset="0"/>
              <a:cs typeface="Ebrima" panose="02000000000000000000" pitchFamily="2" charset="0"/>
            </a:endParaRPr>
          </a:p>
          <a:p>
            <a:pPr marL="171450" indent="-171450" algn="l" rtl="0">
              <a:buFont typeface="Arial" panose="020B0604020202020204" pitchFamily="34" charset="0"/>
              <a:buChar char="•"/>
            </a:pPr>
            <a:r>
              <a:rPr lang="fr" sz="1200" b="0" i="0" u="none" baseline="0" dirty="0">
                <a:latin typeface="Ebrima" panose="02000000000000000000" pitchFamily="2" charset="0"/>
                <a:ea typeface="Ebrima" panose="02000000000000000000" pitchFamily="2" charset="0"/>
                <a:cs typeface="Ebrima" panose="02000000000000000000" pitchFamily="2" charset="0"/>
              </a:rPr>
              <a:t>Des </a:t>
            </a:r>
            <a:r>
              <a:rPr lang="fr" sz="1200" b="0" i="0" u="none" baseline="0" dirty="0">
                <a:effectLst/>
                <a:latin typeface="Ebrima" panose="02000000000000000000" pitchFamily="2" charset="0"/>
                <a:ea typeface="Ebrima" panose="02000000000000000000" pitchFamily="2" charset="0"/>
                <a:cs typeface="Ebrima" panose="02000000000000000000" pitchFamily="2" charset="0"/>
              </a:rPr>
              <a:t>études ont démontré que les femmes enceintes qui reçoivent des vaccins contre la COVID-19 développent des anticorps détectables dans le sang présent dans le cordon ombilical des bébés. Cela suggère que </a:t>
            </a:r>
            <a:r>
              <a:rPr lang="fr" sz="1200" b="1" i="0" u="none" baseline="0" dirty="0">
                <a:effectLst/>
                <a:latin typeface="Ebrima" panose="02000000000000000000" pitchFamily="2" charset="0"/>
                <a:ea typeface="Ebrima" panose="02000000000000000000" pitchFamily="2" charset="0"/>
                <a:cs typeface="Ebrima" panose="02000000000000000000" pitchFamily="2" charset="0"/>
              </a:rPr>
              <a:t>les bébés peuvent bénéficier des avantages protecteurs du vaccin, en plus des avantages pour les femmes enceintes. </a:t>
            </a:r>
          </a:p>
        </p:txBody>
      </p:sp>
      <p:cxnSp>
        <p:nvCxnSpPr>
          <p:cNvPr id="33" name="Conector recto 32">
            <a:extLst>
              <a:ext uri="{FF2B5EF4-FFF2-40B4-BE49-F238E27FC236}">
                <a16:creationId xmlns:a16="http://schemas.microsoft.com/office/drawing/2014/main" id="{8321180A-0A6E-4449-9186-35D5108760EA}"/>
              </a:ext>
            </a:extLst>
          </p:cNvPr>
          <p:cNvCxnSpPr/>
          <p:nvPr/>
        </p:nvCxnSpPr>
        <p:spPr>
          <a:xfrm>
            <a:off x="395287" y="6253294"/>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A4A1EEAF-029E-4BC2-B938-121952D55854}"/>
              </a:ext>
            </a:extLst>
          </p:cNvPr>
          <p:cNvPicPr>
            <a:picLocks noChangeAspect="1"/>
          </p:cNvPicPr>
          <p:nvPr/>
        </p:nvPicPr>
        <p:blipFill>
          <a:blip r:embed="rId3"/>
          <a:stretch>
            <a:fillRect/>
          </a:stretch>
        </p:blipFill>
        <p:spPr>
          <a:xfrm>
            <a:off x="2767014" y="2953174"/>
            <a:ext cx="651505" cy="1212426"/>
          </a:xfrm>
          <a:prstGeom prst="rect">
            <a:avLst/>
          </a:prstGeom>
        </p:spPr>
      </p:pic>
      <p:pic>
        <p:nvPicPr>
          <p:cNvPr id="12" name="Imagen 11">
            <a:extLst>
              <a:ext uri="{FF2B5EF4-FFF2-40B4-BE49-F238E27FC236}">
                <a16:creationId xmlns:a16="http://schemas.microsoft.com/office/drawing/2014/main" id="{13CFE989-A81F-443D-B809-A2422CE1F73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01812" y="3010227"/>
            <a:ext cx="6922347" cy="1306282"/>
          </a:xfrm>
          <a:prstGeom prst="rect">
            <a:avLst/>
          </a:prstGeom>
        </p:spPr>
      </p:pic>
      <p:sp>
        <p:nvSpPr>
          <p:cNvPr id="16" name="Elipse 15">
            <a:extLst>
              <a:ext uri="{FF2B5EF4-FFF2-40B4-BE49-F238E27FC236}">
                <a16:creationId xmlns:a16="http://schemas.microsoft.com/office/drawing/2014/main" id="{21D334CA-29DC-4C7D-95C8-0B3FC7A12CD4}"/>
              </a:ext>
            </a:extLst>
          </p:cNvPr>
          <p:cNvSpPr/>
          <p:nvPr/>
        </p:nvSpPr>
        <p:spPr>
          <a:xfrm>
            <a:off x="358080" y="643350"/>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rtl="0"/>
            <a:r>
              <a:rPr lang="fr" b="0" i="0" u="none" baseline="0">
                <a:solidFill>
                  <a:schemeClr val="bg1"/>
                </a:solidFill>
              </a:rPr>
              <a:t>I</a:t>
            </a:r>
            <a:endParaRPr lang="fr">
              <a:solidFill>
                <a:schemeClr val="bg1"/>
              </a:solidFill>
            </a:endParaRPr>
          </a:p>
        </p:txBody>
      </p:sp>
    </p:spTree>
    <p:extLst>
      <p:ext uri="{BB962C8B-B14F-4D97-AF65-F5344CB8AC3E}">
        <p14:creationId xmlns:p14="http://schemas.microsoft.com/office/powerpoint/2010/main" val="570960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a:extLst>
              <a:ext uri="{FF2B5EF4-FFF2-40B4-BE49-F238E27FC236}">
                <a16:creationId xmlns:a16="http://schemas.microsoft.com/office/drawing/2014/main" id="{066BD4F1-3232-497E-A86B-5C8FAE83BAA6}"/>
              </a:ext>
            </a:extLst>
          </p:cNvPr>
          <p:cNvSpPr>
            <a:spLocks noGrp="1"/>
          </p:cNvSpPr>
          <p:nvPr>
            <p:ph idx="1"/>
          </p:nvPr>
        </p:nvSpPr>
        <p:spPr>
          <a:xfrm>
            <a:off x="2479471" y="2336502"/>
            <a:ext cx="9533625" cy="1318170"/>
          </a:xfrm>
        </p:spPr>
        <p:txBody>
          <a:bodyPr/>
          <a:lstStyle/>
          <a:p>
            <a:pPr marL="285750" indent="-285750" algn="l" rtl="0">
              <a:buFont typeface="Arial" panose="020B0604020202020204" pitchFamily="34" charset="0"/>
              <a:buChar char="•"/>
            </a:pPr>
            <a:r>
              <a:rPr lang="fr" sz="1200" b="0" i="0" u="none" baseline="0" dirty="0">
                <a:latin typeface="Ebrima" panose="02000000000000000000" pitchFamily="2" charset="0"/>
                <a:ea typeface="Ebrima" panose="02000000000000000000" pitchFamily="2" charset="0"/>
                <a:cs typeface="Ebrima" panose="02000000000000000000" pitchFamily="2" charset="0"/>
              </a:rPr>
              <a:t>À ce jour, </a:t>
            </a:r>
            <a:r>
              <a:rPr lang="fr" sz="1200" b="1" i="0" u="none" baseline="0" dirty="0">
                <a:latin typeface="Ebrima" panose="02000000000000000000" pitchFamily="2" charset="0"/>
                <a:ea typeface="Ebrima" panose="02000000000000000000" pitchFamily="2" charset="0"/>
                <a:cs typeface="Ebrima" panose="02000000000000000000" pitchFamily="2" charset="0"/>
              </a:rPr>
              <a:t>aucun des vaccins inscrits sur l’EUL de l’OMS n’est recommandé pour les enfants de moins de 5 ans. </a:t>
            </a:r>
          </a:p>
          <a:p>
            <a:pPr marL="285750" indent="-285750" algn="l" rtl="0">
              <a:buFont typeface="Arial" panose="020B0604020202020204" pitchFamily="34" charset="0"/>
              <a:buChar char="•"/>
            </a:pPr>
            <a:r>
              <a:rPr lang="fr" sz="1200" b="1" i="0" u="none" baseline="0" dirty="0">
                <a:latin typeface="Ebrima" panose="02000000000000000000" pitchFamily="2" charset="0"/>
                <a:ea typeface="Ebrima" panose="02000000000000000000" pitchFamily="2" charset="0"/>
                <a:cs typeface="Ebrima" panose="02000000000000000000" pitchFamily="2" charset="0"/>
              </a:rPr>
              <a:t>Le vaccin Pfizer peut être utilisé en toute sécurité pour les personnes âgées de 5 ans et plus. Le vaccin Moderna </a:t>
            </a:r>
            <a:r>
              <a:rPr lang="fr" sz="1200" b="0" i="0" u="none" baseline="0" dirty="0">
                <a:latin typeface="Ebrima" panose="02000000000000000000" pitchFamily="2" charset="0"/>
                <a:ea typeface="Ebrima" panose="02000000000000000000" pitchFamily="2" charset="0"/>
                <a:cs typeface="Ebrima" panose="02000000000000000000" pitchFamily="2" charset="0"/>
              </a:rPr>
              <a:t>peut être utilisé </a:t>
            </a:r>
            <a:r>
              <a:rPr lang="fr" sz="1200" b="1" i="0" u="none" baseline="0" dirty="0">
                <a:latin typeface="Ebrima" panose="02000000000000000000" pitchFamily="2" charset="0"/>
                <a:ea typeface="Ebrima" panose="02000000000000000000" pitchFamily="2" charset="0"/>
                <a:cs typeface="Ebrima" panose="02000000000000000000" pitchFamily="2" charset="0"/>
              </a:rPr>
              <a:t>pour les personnes âgées de 12 ans et plus.</a:t>
            </a:r>
            <a:r>
              <a:rPr lang="fr" sz="1200" b="0" i="0" u="none" baseline="0" dirty="0">
                <a:latin typeface="Ebrima" panose="02000000000000000000" pitchFamily="2" charset="0"/>
                <a:ea typeface="Ebrima" panose="02000000000000000000" pitchFamily="2" charset="0"/>
                <a:cs typeface="Ebrima" panose="02000000000000000000" pitchFamily="2" charset="0"/>
              </a:rPr>
              <a:t> </a:t>
            </a:r>
            <a:r>
              <a:rPr lang="fr" sz="1200" b="1" i="0" u="none" baseline="0" dirty="0">
                <a:latin typeface="Ebrima" panose="02000000000000000000" pitchFamily="2" charset="0"/>
                <a:ea typeface="Ebrima" panose="02000000000000000000" pitchFamily="2" charset="0"/>
                <a:cs typeface="Ebrima" panose="02000000000000000000" pitchFamily="2" charset="0"/>
              </a:rPr>
              <a:t>Les autres vaccins inscrits sur l’EUL de l’OMS sont recommandés pour les adultes. </a:t>
            </a:r>
          </a:p>
          <a:p>
            <a:pPr marL="285750" indent="-285750" algn="l" rtl="0">
              <a:buFont typeface="Arial" panose="020B0604020202020204" pitchFamily="34" charset="0"/>
              <a:buChar char="•"/>
            </a:pPr>
            <a:r>
              <a:rPr lang="fr" sz="1200" b="1" i="0" u="none" baseline="0" dirty="0">
                <a:latin typeface="Ebrima" panose="02000000000000000000" pitchFamily="2" charset="0"/>
                <a:ea typeface="Ebrima" panose="02000000000000000000" pitchFamily="2" charset="0"/>
                <a:cs typeface="Ebrima" panose="02000000000000000000" pitchFamily="2" charset="0"/>
              </a:rPr>
              <a:t>Série primaire de vaccins à ARNm : deux doses </a:t>
            </a:r>
            <a:r>
              <a:rPr lang="fr" sz="1200" b="0" i="0" u="none" baseline="0" dirty="0">
                <a:latin typeface="Ebrima" panose="02000000000000000000" pitchFamily="2" charset="0"/>
                <a:ea typeface="Ebrima" panose="02000000000000000000" pitchFamily="2" charset="0"/>
                <a:cs typeface="Ebrima" panose="02000000000000000000" pitchFamily="2" charset="0"/>
              </a:rPr>
              <a:t>(2e dose 4 à 8 semaines après la 1re dose, de préférence 8 semaines après, car un intervalle plus long entre les doses est associé à une plus grande efficacité vaccinale et à un risque potentiellement plus faible de myocardite/péricardite). </a:t>
            </a:r>
            <a:r>
              <a:rPr lang="fr" sz="1200" b="1" i="0" u="none" baseline="0" dirty="0">
                <a:latin typeface="Ebrima" panose="02000000000000000000" pitchFamily="2" charset="0"/>
                <a:ea typeface="Ebrima" panose="02000000000000000000" pitchFamily="2" charset="0"/>
                <a:cs typeface="Ebrima" panose="02000000000000000000" pitchFamily="2" charset="0"/>
              </a:rPr>
              <a:t>Les enfants ont besoin d’une dose plus faible que les adultes. </a:t>
            </a:r>
            <a:endParaRPr lang="fr" sz="1200" b="1" dirty="0">
              <a:latin typeface="Ebrima" panose="02000000000000000000" pitchFamily="2" charset="0"/>
              <a:ea typeface="Ebrima" panose="02000000000000000000" pitchFamily="2" charset="0"/>
              <a:cs typeface="Ebrima" panose="02000000000000000000" pitchFamily="2" charset="0"/>
            </a:endParaRPr>
          </a:p>
          <a:p>
            <a:endParaRPr lang="fr" sz="1100" dirty="0">
              <a:latin typeface="Ebrima" panose="02000000000000000000" pitchFamily="2" charset="0"/>
              <a:ea typeface="Ebrima" panose="02000000000000000000" pitchFamily="2" charset="0"/>
              <a:cs typeface="Ebrima" panose="02000000000000000000" pitchFamily="2" charset="0"/>
            </a:endParaRPr>
          </a:p>
        </p:txBody>
      </p:sp>
      <p:sp>
        <p:nvSpPr>
          <p:cNvPr id="5" name="Marcador de número de diapositiva 4">
            <a:extLst>
              <a:ext uri="{FF2B5EF4-FFF2-40B4-BE49-F238E27FC236}">
                <a16:creationId xmlns:a16="http://schemas.microsoft.com/office/drawing/2014/main" id="{63783F7A-4663-46AB-8906-C79ACE11007C}"/>
              </a:ext>
            </a:extLst>
          </p:cNvPr>
          <p:cNvSpPr>
            <a:spLocks noGrp="1"/>
          </p:cNvSpPr>
          <p:nvPr>
            <p:ph type="sldNum" sz="quarter" idx="16"/>
          </p:nvPr>
        </p:nvSpPr>
        <p:spPr/>
        <p:txBody>
          <a:bodyPr/>
          <a:lstStyle/>
          <a:p>
            <a:pPr algn="r" rtl="0"/>
            <a:fld id="{A74CE0EA-F3B5-4684-BA10-C594598FDB9C}" type="slidenum">
              <a:rPr/>
              <a:pPr/>
              <a:t>29</a:t>
            </a:fld>
            <a:endParaRPr lang="fr"/>
          </a:p>
        </p:txBody>
      </p:sp>
      <p:sp>
        <p:nvSpPr>
          <p:cNvPr id="15" name="Marcador de texto 14">
            <a:extLst>
              <a:ext uri="{FF2B5EF4-FFF2-40B4-BE49-F238E27FC236}">
                <a16:creationId xmlns:a16="http://schemas.microsoft.com/office/drawing/2014/main" id="{A1C6E095-B061-4532-B962-D0077C80300C}"/>
              </a:ext>
            </a:extLst>
          </p:cNvPr>
          <p:cNvSpPr>
            <a:spLocks noGrp="1"/>
          </p:cNvSpPr>
          <p:nvPr>
            <p:ph type="body" sz="quarter" idx="21"/>
          </p:nvPr>
        </p:nvSpPr>
        <p:spPr>
          <a:xfrm>
            <a:off x="402613" y="6630839"/>
            <a:ext cx="11226365" cy="208579"/>
          </a:xfrm>
        </p:spPr>
        <p:txBody>
          <a:bodyPr>
            <a:normAutofit fontScale="92500"/>
          </a:bodyPr>
          <a:lstStyle/>
          <a:p>
            <a:pPr algn="l" rtl="0"/>
            <a:r>
              <a:rPr lang="fr" b="0" i="0" u="none" baseline="0">
                <a:latin typeface="Ebrima" panose="02000000000000000000" pitchFamily="2" charset="0"/>
                <a:ea typeface="Ebrima" panose="02000000000000000000" pitchFamily="2" charset="0"/>
                <a:cs typeface="Ebrima" panose="02000000000000000000" pitchFamily="2" charset="0"/>
              </a:rPr>
              <a:t>SAGE de l’OMS. 24 novembre 2021. </a:t>
            </a:r>
            <a:r>
              <a:rPr lang="fr" b="1" i="0" u="none" baseline="0">
                <a:latin typeface="Ebrima" panose="02000000000000000000" pitchFamily="2" charset="0"/>
                <a:ea typeface="Ebrima" panose="02000000000000000000" pitchFamily="2" charset="0"/>
                <a:cs typeface="Ebrima" panose="02000000000000000000" pitchFamily="2" charset="0"/>
              </a:rPr>
              <a:t>Déclaration provisoire sur la vaccination des enfants et des adolescents contre la COVID-19</a:t>
            </a:r>
            <a:r>
              <a:rPr lang="fr" b="0" i="0" u="none" baseline="0">
                <a:latin typeface="Ebrima" panose="02000000000000000000" pitchFamily="2" charset="0"/>
                <a:ea typeface="Ebrima" panose="02000000000000000000" pitchFamily="2" charset="0"/>
                <a:cs typeface="Ebrima" panose="02000000000000000000" pitchFamily="2" charset="0"/>
              </a:rPr>
              <a:t> : </a:t>
            </a:r>
            <a:r>
              <a:rPr lang="fr" sz="800" b="0" i="0" u="sng" baseline="0">
                <a:solidFill>
                  <a:srgbClr val="0563C1"/>
                </a:solidFill>
                <a:effectLst/>
                <a:latin typeface="Ebrima" panose="02000000000000000000" pitchFamily="2" charset="0"/>
                <a:ea typeface="Ebrima" panose="02000000000000000000" pitchFamily="2" charset="0"/>
                <a:cs typeface="Ebrima" panose="02000000000000000000" pitchFamily="2" charset="0"/>
                <a:hlinkClick r:id="rId2"/>
              </a:rPr>
              <a:t>https://www.who.int/news/item/24-11-2021-interim-statement-on-covid-19-vaccination-for-children-and-adolescents</a:t>
            </a:r>
            <a:endParaRPr lang="fr" sz="800">
              <a:effectLst/>
              <a:latin typeface="Ebrima" panose="02000000000000000000" pitchFamily="2" charset="0"/>
              <a:ea typeface="Ebrima" panose="02000000000000000000" pitchFamily="2" charset="0"/>
              <a:cs typeface="Ebrima" panose="02000000000000000000" pitchFamily="2" charset="0"/>
            </a:endParaRPr>
          </a:p>
          <a:p>
            <a:endParaRPr lang="fr">
              <a:latin typeface="Ebrima" panose="02000000000000000000" pitchFamily="2" charset="0"/>
              <a:ea typeface="Ebrima" panose="02000000000000000000" pitchFamily="2" charset="0"/>
              <a:cs typeface="Ebrima" panose="02000000000000000000" pitchFamily="2" charset="0"/>
            </a:endParaRPr>
          </a:p>
        </p:txBody>
      </p:sp>
      <p:sp>
        <p:nvSpPr>
          <p:cNvPr id="9" name="Título 8">
            <a:extLst>
              <a:ext uri="{FF2B5EF4-FFF2-40B4-BE49-F238E27FC236}">
                <a16:creationId xmlns:a16="http://schemas.microsoft.com/office/drawing/2014/main" id="{66B6DDA6-37EC-4A70-ACC6-D62FB45EB8C4}"/>
              </a:ext>
            </a:extLst>
          </p:cNvPr>
          <p:cNvSpPr>
            <a:spLocks noGrp="1"/>
          </p:cNvSpPr>
          <p:nvPr>
            <p:ph type="title"/>
          </p:nvPr>
        </p:nvSpPr>
        <p:spPr>
          <a:xfrm>
            <a:off x="479998" y="359999"/>
            <a:ext cx="10188001" cy="720000"/>
          </a:xfrm>
        </p:spPr>
        <p:txBody>
          <a:bodyPr/>
          <a:lstStyle/>
          <a:p>
            <a:pPr algn="l" rtl="0"/>
            <a:r>
              <a:rPr lang="fr" b="1" i="0" u="none" baseline="0"/>
              <a:t>Vaccination des enfants et des adolescents contre la COVID-19</a:t>
            </a:r>
            <a:endParaRPr lang="fr">
              <a:ea typeface="Ebrima"/>
              <a:cs typeface="Ebrima"/>
            </a:endParaRPr>
          </a:p>
        </p:txBody>
      </p:sp>
      <p:sp>
        <p:nvSpPr>
          <p:cNvPr id="18" name="Rectángulo 17">
            <a:extLst>
              <a:ext uri="{FF2B5EF4-FFF2-40B4-BE49-F238E27FC236}">
                <a16:creationId xmlns:a16="http://schemas.microsoft.com/office/drawing/2014/main" id="{9043D557-7FDA-4D20-ABA9-766755EE2D3D}"/>
              </a:ext>
            </a:extLst>
          </p:cNvPr>
          <p:cNvSpPr/>
          <p:nvPr/>
        </p:nvSpPr>
        <p:spPr>
          <a:xfrm>
            <a:off x="378444" y="2384288"/>
            <a:ext cx="2101026" cy="1576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600" b="0" i="0" u="none" strike="noStrike" kern="1200" cap="none" spc="0" normalizeH="0" baseline="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Vaccins contre la COVID-19 pour les enfants et les adolescents</a:t>
            </a:r>
            <a:endParaRPr kumimoji="0" lang="fr"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9" name="Rectángulo 18">
            <a:extLst>
              <a:ext uri="{FF2B5EF4-FFF2-40B4-BE49-F238E27FC236}">
                <a16:creationId xmlns:a16="http://schemas.microsoft.com/office/drawing/2014/main" id="{9EC0AC2B-35EF-44FD-A638-F2B237B2B25B}"/>
              </a:ext>
            </a:extLst>
          </p:cNvPr>
          <p:cNvSpPr/>
          <p:nvPr/>
        </p:nvSpPr>
        <p:spPr>
          <a:xfrm>
            <a:off x="378444" y="1413170"/>
            <a:ext cx="2101026" cy="797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defRPr/>
            </a:pPr>
            <a:r>
              <a:rPr lang="fr" sz="1600" b="0" i="0" u="none" baseline="0">
                <a:solidFill>
                  <a:srgbClr val="FFFFFF"/>
                </a:solidFill>
                <a:latin typeface="Ebrima" panose="02000000000000000000" pitchFamily="2" charset="0"/>
                <a:ea typeface="Ebrima" panose="02000000000000000000" pitchFamily="2" charset="0"/>
                <a:cs typeface="Ebrima" panose="02000000000000000000" pitchFamily="2" charset="0"/>
              </a:rPr>
              <a:t>Risque de COVID-19 </a:t>
            </a:r>
            <a:r>
              <a:rPr kumimoji="0" lang="fr" sz="1600" b="0" i="0" u="none" strike="noStrike" kern="1200" cap="none" spc="0" normalizeH="0" baseline="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et facteurs relatifs à la vaccination</a:t>
            </a:r>
            <a:r>
              <a:rPr lang="fr" sz="1600" b="0" i="0" u="none" baseline="0">
                <a:solidFill>
                  <a:srgbClr val="FFFFFF"/>
                </a:solidFill>
                <a:latin typeface="Ebrima" panose="02000000000000000000" pitchFamily="2" charset="0"/>
                <a:ea typeface="Ebrima" panose="02000000000000000000" pitchFamily="2" charset="0"/>
                <a:cs typeface="Ebrima" panose="02000000000000000000" pitchFamily="2" charset="0"/>
              </a:rPr>
              <a:t> </a:t>
            </a:r>
            <a:endParaRPr kumimoji="0" lang="fr"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20" name="Rectángulo 19">
            <a:extLst>
              <a:ext uri="{FF2B5EF4-FFF2-40B4-BE49-F238E27FC236}">
                <a16:creationId xmlns:a16="http://schemas.microsoft.com/office/drawing/2014/main" id="{35668FBA-A7DA-42EF-BD8E-5F0D11B2BCA4}"/>
              </a:ext>
            </a:extLst>
          </p:cNvPr>
          <p:cNvSpPr/>
          <p:nvPr/>
        </p:nvSpPr>
        <p:spPr>
          <a:xfrm>
            <a:off x="378444" y="4097869"/>
            <a:ext cx="2101026" cy="2418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600" b="0" i="0" u="none" baseline="0">
                <a:solidFill>
                  <a:srgbClr val="FFFFFF"/>
                </a:solidFill>
                <a:latin typeface="Ebrima" panose="02000000000000000000" pitchFamily="2" charset="0"/>
                <a:ea typeface="Ebrima" panose="02000000000000000000" pitchFamily="2" charset="0"/>
                <a:cs typeface="Ebrima" panose="02000000000000000000" pitchFamily="2" charset="0"/>
              </a:rPr>
              <a:t>Innocuité et efficacité chez les enfants et les adolescents</a:t>
            </a:r>
            <a:endParaRPr kumimoji="0" lang="fr" sz="16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21" name="CuadroTexto 20">
            <a:extLst>
              <a:ext uri="{FF2B5EF4-FFF2-40B4-BE49-F238E27FC236}">
                <a16:creationId xmlns:a16="http://schemas.microsoft.com/office/drawing/2014/main" id="{8A2FFD98-0BB4-45E0-B398-D7B9F49B5B78}"/>
              </a:ext>
            </a:extLst>
          </p:cNvPr>
          <p:cNvSpPr txBox="1"/>
          <p:nvPr/>
        </p:nvSpPr>
        <p:spPr>
          <a:xfrm>
            <a:off x="2588436" y="1465555"/>
            <a:ext cx="9117928" cy="461665"/>
          </a:xfrm>
          <a:prstGeom prst="rect">
            <a:avLst/>
          </a:prstGeom>
          <a:noFill/>
        </p:spPr>
        <p:txBody>
          <a:bodyPr wrap="square">
            <a:spAutoFit/>
          </a:bodyPr>
          <a:lstStyle/>
          <a:p>
            <a:pPr marL="171450" indent="-171450" algn="l" rtl="0">
              <a:buFont typeface="Arial" panose="020B0604020202020204" pitchFamily="34" charset="0"/>
              <a:buChar char="•"/>
            </a:pPr>
            <a:r>
              <a:rPr lang="fr" sz="1200" b="0" i="0" u="none" baseline="0" dirty="0">
                <a:latin typeface="Ebrima" panose="02000000000000000000" pitchFamily="2" charset="0"/>
                <a:ea typeface="Ebrima" panose="02000000000000000000" pitchFamily="2" charset="0"/>
                <a:cs typeface="Ebrima" panose="02000000000000000000" pitchFamily="2" charset="0"/>
              </a:rPr>
              <a:t>Dans la mesure où les enfants et les adolescents ont tendance à développer une maladie plus bénigne que les adultes, à moins qu’ils ne fassent partie </a:t>
            </a:r>
            <a:r>
              <a:rPr lang="fr" sz="1200" b="1" i="0" u="none" baseline="0" dirty="0">
                <a:latin typeface="Ebrima" panose="02000000000000000000" pitchFamily="2" charset="0"/>
                <a:ea typeface="Ebrima" panose="02000000000000000000" pitchFamily="2" charset="0"/>
                <a:cs typeface="Ebrima" panose="02000000000000000000" pitchFamily="2" charset="0"/>
              </a:rPr>
              <a:t>d’un groupe plus à risque de COVID-19 grave,</a:t>
            </a:r>
            <a:r>
              <a:rPr lang="fr" sz="1200" b="0" i="0" u="none" baseline="0" dirty="0">
                <a:latin typeface="Ebrima" panose="02000000000000000000" pitchFamily="2" charset="0"/>
                <a:ea typeface="Ebrima" panose="02000000000000000000" pitchFamily="2" charset="0"/>
                <a:cs typeface="Ebrima" panose="02000000000000000000" pitchFamily="2" charset="0"/>
              </a:rPr>
              <a:t> il est </a:t>
            </a:r>
            <a:r>
              <a:rPr lang="fr" sz="1200" b="1" i="0" u="none" baseline="0" dirty="0">
                <a:latin typeface="Ebrima" panose="02000000000000000000" pitchFamily="2" charset="0"/>
                <a:ea typeface="Ebrima" panose="02000000000000000000" pitchFamily="2" charset="0"/>
                <a:cs typeface="Ebrima" panose="02000000000000000000" pitchFamily="2" charset="0"/>
              </a:rPr>
              <a:t>moins urgent de les vacciner que les personnes âgées, les personnes atteintes de maladies chroniques et les agents de santé.</a:t>
            </a:r>
          </a:p>
        </p:txBody>
      </p:sp>
      <p:sp>
        <p:nvSpPr>
          <p:cNvPr id="22" name="CuadroTexto 21">
            <a:extLst>
              <a:ext uri="{FF2B5EF4-FFF2-40B4-BE49-F238E27FC236}">
                <a16:creationId xmlns:a16="http://schemas.microsoft.com/office/drawing/2014/main" id="{DD0C0306-AD5C-43DC-93E9-8B25061560B8}"/>
              </a:ext>
            </a:extLst>
          </p:cNvPr>
          <p:cNvSpPr txBox="1"/>
          <p:nvPr/>
        </p:nvSpPr>
        <p:spPr>
          <a:xfrm>
            <a:off x="2471671" y="4074723"/>
            <a:ext cx="9475490" cy="2725298"/>
          </a:xfrm>
          <a:prstGeom prst="rect">
            <a:avLst/>
          </a:prstGeom>
          <a:noFill/>
        </p:spPr>
        <p:txBody>
          <a:bodyPr wrap="square" lIns="91440" tIns="45720" rIns="91440" bIns="45720" anchor="t">
            <a:spAutoFit/>
          </a:bodyPr>
          <a:lstStyle/>
          <a:p>
            <a:pPr marL="285750" indent="-285750" algn="l" rtl="0">
              <a:lnSpc>
                <a:spcPct val="110000"/>
              </a:lnSpc>
              <a:spcBef>
                <a:spcPts val="1000"/>
              </a:spcBef>
              <a:spcAft>
                <a:spcPts val="600"/>
              </a:spcAft>
              <a:buClr>
                <a:schemeClr val="tx1"/>
              </a:buClr>
              <a:buSzPct val="80000"/>
              <a:buFont typeface="Arial" panose="020B0604020202020204" pitchFamily="34" charset="0"/>
              <a:buChar char="•"/>
            </a:pPr>
            <a:r>
              <a:rPr lang="fr" sz="1200" b="1" i="0" u="none" baseline="0" dirty="0">
                <a:latin typeface="Ebrima" panose="02000000000000000000" pitchFamily="2" charset="0"/>
                <a:ea typeface="Ebrima" panose="02000000000000000000" pitchFamily="2" charset="0"/>
                <a:cs typeface="Ebrima" panose="02000000000000000000" pitchFamily="2" charset="0"/>
              </a:rPr>
              <a:t>Au cours des essais de phase 2/3 des deux vaccins à ARNm, l’efficacité et l’immunogénicité étaient similaires ou supérieures à celles des adultes ; les profils d’innocuité et de réactogénicité chez les adolescents étaient similaires à ceux des jeunes adultes. </a:t>
            </a:r>
          </a:p>
          <a:p>
            <a:pPr marL="285750" indent="-285750" algn="l" rtl="0">
              <a:lnSpc>
                <a:spcPct val="110000"/>
              </a:lnSpc>
              <a:spcBef>
                <a:spcPts val="1000"/>
              </a:spcBef>
              <a:spcAft>
                <a:spcPts val="600"/>
              </a:spcAft>
              <a:buClr>
                <a:schemeClr val="tx1"/>
              </a:buClr>
              <a:buSzPct val="80000"/>
              <a:buFont typeface="Arial" panose="020B0604020202020204" pitchFamily="34" charset="0"/>
              <a:buChar char="•"/>
            </a:pPr>
            <a:r>
              <a:rPr lang="fr" sz="1200" b="0" i="0" u="none" baseline="0" dirty="0">
                <a:latin typeface="Ebrima" panose="02000000000000000000" pitchFamily="2" charset="0"/>
                <a:ea typeface="Ebrima" panose="02000000000000000000" pitchFamily="2" charset="0"/>
                <a:cs typeface="Ebrima" panose="02000000000000000000" pitchFamily="2" charset="0"/>
              </a:rPr>
              <a:t>Un signal très rare de </a:t>
            </a:r>
            <a:r>
              <a:rPr lang="fr" sz="1200" b="1" i="0" u="none" baseline="0" dirty="0">
                <a:latin typeface="Ebrima" panose="02000000000000000000" pitchFamily="2" charset="0"/>
                <a:ea typeface="Ebrima" panose="02000000000000000000" pitchFamily="2" charset="0"/>
                <a:cs typeface="Ebrima" panose="02000000000000000000" pitchFamily="2" charset="0"/>
              </a:rPr>
              <a:t>myocardite/péricardite a été signalé avec les vaccins à ARNm contre la COVID-19, </a:t>
            </a:r>
            <a:r>
              <a:rPr lang="fr" sz="1200" b="0" i="0" u="none" baseline="0" dirty="0">
                <a:latin typeface="Ebrima" panose="02000000000000000000" pitchFamily="2" charset="0"/>
                <a:ea typeface="Ebrima" panose="02000000000000000000" pitchFamily="2" charset="0"/>
                <a:cs typeface="Ebrima" panose="02000000000000000000" pitchFamily="2" charset="0"/>
              </a:rPr>
              <a:t>car certains pays ont commencé à utiliser ces vaccins dans leurs programmes de vaccination contre la COVID-19. Le </a:t>
            </a:r>
            <a:r>
              <a:rPr lang="fr" sz="1200" b="1" i="0" u="none" baseline="0" dirty="0">
                <a:latin typeface="Ebrima" panose="02000000000000000000" pitchFamily="2" charset="0"/>
                <a:ea typeface="Ebrima" panose="02000000000000000000" pitchFamily="2" charset="0"/>
                <a:cs typeface="Ebrima" panose="02000000000000000000" pitchFamily="2" charset="0"/>
              </a:rPr>
              <a:t>risque de myocardite/péricardite associée à l’infection par le SARS-CoV-2 est moins élevé après la vaccination.</a:t>
            </a:r>
          </a:p>
          <a:p>
            <a:pPr marL="285750" indent="-285750" algn="l" rtl="0">
              <a:lnSpc>
                <a:spcPct val="110000"/>
              </a:lnSpc>
              <a:spcBef>
                <a:spcPts val="1000"/>
              </a:spcBef>
              <a:spcAft>
                <a:spcPts val="600"/>
              </a:spcAft>
              <a:buClr>
                <a:schemeClr val="tx1"/>
              </a:buClr>
              <a:buSzPct val="80000"/>
              <a:buFont typeface="Arial" panose="020B0604020202020204" pitchFamily="34" charset="0"/>
              <a:buChar char="•"/>
            </a:pPr>
            <a:r>
              <a:rPr lang="fr" sz="1200" b="0" i="0" u="none" baseline="0" dirty="0">
                <a:latin typeface="Ebrima" panose="02000000000000000000" pitchFamily="2" charset="0"/>
                <a:ea typeface="Ebrima" panose="02000000000000000000" pitchFamily="2" charset="0"/>
                <a:cs typeface="Ebrima" panose="02000000000000000000" pitchFamily="2" charset="0"/>
              </a:rPr>
              <a:t>Plusieurs vaccins contre la COVID-19 sont en cours d’essais dans </a:t>
            </a:r>
            <a:r>
              <a:rPr lang="fr" sz="1200" b="1" i="0" u="none" baseline="0" dirty="0">
                <a:latin typeface="Ebrima" panose="02000000000000000000" pitchFamily="2" charset="0"/>
                <a:ea typeface="Ebrima" panose="02000000000000000000" pitchFamily="2" charset="0"/>
                <a:cs typeface="Ebrima" panose="02000000000000000000" pitchFamily="2" charset="0"/>
              </a:rPr>
              <a:t>des groupes d’âge plus jeunes (y compris dès l’âge de 6 mois), mais les résultats n’ont pas encore été publiés. </a:t>
            </a:r>
          </a:p>
          <a:p>
            <a:pPr marL="285750" indent="-285750" algn="l" rtl="0">
              <a:lnSpc>
                <a:spcPct val="110000"/>
              </a:lnSpc>
              <a:spcBef>
                <a:spcPts val="1000"/>
              </a:spcBef>
              <a:spcAft>
                <a:spcPts val="600"/>
              </a:spcAft>
              <a:buClr>
                <a:schemeClr val="tx1"/>
              </a:buClr>
              <a:buSzPct val="80000"/>
              <a:buFont typeface="Arial" panose="020B0604020202020204" pitchFamily="34" charset="0"/>
              <a:buChar char="•"/>
            </a:pPr>
            <a:r>
              <a:rPr lang="fr" sz="1200" b="1" i="0" u="none" baseline="0" dirty="0">
                <a:latin typeface="Ebrima" panose="02000000000000000000" pitchFamily="2" charset="0"/>
                <a:ea typeface="Ebrima" panose="02000000000000000000" pitchFamily="2" charset="0"/>
                <a:cs typeface="Ebrima" panose="02000000000000000000" pitchFamily="2" charset="0"/>
              </a:rPr>
              <a:t>La nécessité et le calendrier des doses de rappel pour les enfants âgés de 5 à 11 ans n’ont pas encore été déterminés. </a:t>
            </a:r>
          </a:p>
          <a:p>
            <a:pPr marL="285750" indent="-285750" algn="l" rtl="0">
              <a:lnSpc>
                <a:spcPct val="110000"/>
              </a:lnSpc>
              <a:spcBef>
                <a:spcPts val="1000"/>
              </a:spcBef>
              <a:spcAft>
                <a:spcPts val="600"/>
              </a:spcAft>
              <a:buClr>
                <a:schemeClr val="tx1"/>
              </a:buClr>
              <a:buSzPct val="80000"/>
              <a:buFont typeface="Arial" panose="020B0604020202020204" pitchFamily="34" charset="0"/>
              <a:buChar char="•"/>
            </a:pPr>
            <a:endParaRPr lang="fr" sz="1200" dirty="0">
              <a:latin typeface="Ebrima" panose="02000000000000000000" pitchFamily="2" charset="0"/>
              <a:ea typeface="Ebrima" panose="02000000000000000000" pitchFamily="2" charset="0"/>
              <a:cs typeface="Ebrima" panose="02000000000000000000" pitchFamily="2" charset="0"/>
            </a:endParaRPr>
          </a:p>
        </p:txBody>
      </p:sp>
      <p:cxnSp>
        <p:nvCxnSpPr>
          <p:cNvPr id="7" name="Conector recto 6">
            <a:extLst>
              <a:ext uri="{FF2B5EF4-FFF2-40B4-BE49-F238E27FC236}">
                <a16:creationId xmlns:a16="http://schemas.microsoft.com/office/drawing/2014/main" id="{664457CF-63ED-495F-8161-F24192764383}"/>
              </a:ext>
            </a:extLst>
          </p:cNvPr>
          <p:cNvCxnSpPr/>
          <p:nvPr/>
        </p:nvCxnSpPr>
        <p:spPr>
          <a:xfrm>
            <a:off x="369490" y="2285609"/>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BF0133CC-8CAD-43E0-8C11-D2013A7DD1C7}"/>
              </a:ext>
            </a:extLst>
          </p:cNvPr>
          <p:cNvCxnSpPr/>
          <p:nvPr/>
        </p:nvCxnSpPr>
        <p:spPr>
          <a:xfrm>
            <a:off x="378444" y="4011571"/>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440EFFFD-546C-46EC-8219-BC9B78DE4B21}"/>
              </a:ext>
            </a:extLst>
          </p:cNvPr>
          <p:cNvCxnSpPr/>
          <p:nvPr/>
        </p:nvCxnSpPr>
        <p:spPr>
          <a:xfrm>
            <a:off x="402613" y="6567687"/>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Elipse 16">
            <a:extLst>
              <a:ext uri="{FF2B5EF4-FFF2-40B4-BE49-F238E27FC236}">
                <a16:creationId xmlns:a16="http://schemas.microsoft.com/office/drawing/2014/main" id="{20E2C84A-FEA8-4384-937B-9C8C8F0B379D}"/>
              </a:ext>
            </a:extLst>
          </p:cNvPr>
          <p:cNvSpPr/>
          <p:nvPr/>
        </p:nvSpPr>
        <p:spPr>
          <a:xfrm>
            <a:off x="67018" y="359999"/>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rtl="0"/>
            <a:r>
              <a:rPr lang="fr" b="0" i="0" u="none" baseline="0">
                <a:solidFill>
                  <a:schemeClr val="bg1"/>
                </a:solidFill>
              </a:rPr>
              <a:t>J</a:t>
            </a:r>
            <a:endParaRPr lang="fr">
              <a:solidFill>
                <a:schemeClr val="bg1"/>
              </a:solidFill>
            </a:endParaRPr>
          </a:p>
        </p:txBody>
      </p:sp>
    </p:spTree>
    <p:extLst>
      <p:ext uri="{BB962C8B-B14F-4D97-AF65-F5344CB8AC3E}">
        <p14:creationId xmlns:p14="http://schemas.microsoft.com/office/powerpoint/2010/main" val="386130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8E97555C-2726-4ED1-B306-1E2D226F74CC}"/>
              </a:ext>
            </a:extLst>
          </p:cNvPr>
          <p:cNvSpPr>
            <a:spLocks noGrp="1"/>
          </p:cNvSpPr>
          <p:nvPr>
            <p:ph idx="1"/>
          </p:nvPr>
        </p:nvSpPr>
        <p:spPr>
          <a:xfrm>
            <a:off x="480000" y="1800000"/>
            <a:ext cx="11341886" cy="4237200"/>
          </a:xfrm>
        </p:spPr>
        <p:txBody>
          <a:bodyPr numCol="1" spcCol="900000"/>
          <a:lstStyle/>
          <a:p>
            <a:pPr marL="342900" lvl="0" indent="-342900" algn="l" rtl="0">
              <a:buFont typeface="+mj-lt"/>
              <a:buAutoNum type="arabicPeriod"/>
            </a:pPr>
            <a:r>
              <a:rPr lang="fr" sz="1600" b="1" i="0" u="none" baseline="0" dirty="0">
                <a:effectLst/>
                <a:latin typeface="Ebrima" panose="02000000000000000000" pitchFamily="2" charset="0"/>
                <a:ea typeface="Ebrima" panose="02000000000000000000" pitchFamily="2" charset="0"/>
                <a:cs typeface="Ebrima" panose="02000000000000000000" pitchFamily="2" charset="0"/>
              </a:rPr>
              <a:t>Justification de la planification du portefeuille national de vaccins contre la COVID-19</a:t>
            </a:r>
          </a:p>
          <a:p>
            <a:pPr marL="342900" lvl="0" indent="-342900" algn="l" rtl="0">
              <a:buFont typeface="+mj-lt"/>
              <a:buAutoNum type="arabicPeriod"/>
            </a:pPr>
            <a:r>
              <a:rPr lang="fr" sz="1600" b="1" i="0" u="none" baseline="0" dirty="0">
                <a:effectLst/>
                <a:latin typeface="Ebrima" panose="02000000000000000000" pitchFamily="2" charset="0"/>
                <a:ea typeface="Ebrima" panose="02000000000000000000" pitchFamily="2" charset="0"/>
                <a:cs typeface="Ebrima" panose="02000000000000000000" pitchFamily="2" charset="0"/>
              </a:rPr>
              <a:t>Facteurs à prendre en considération relatifs à l’optimisation du portefeuille national de vaccins contre la COVID-19</a:t>
            </a:r>
          </a:p>
          <a:p>
            <a:pPr marL="342900" indent="-342900" algn="l" rtl="0">
              <a:buFont typeface="+mj-lt"/>
              <a:buAutoNum type="arabicPeriod"/>
            </a:pPr>
            <a:r>
              <a:rPr lang="fr" sz="1600" b="1" i="0" u="none" baseline="0" dirty="0">
                <a:latin typeface="Ebrima" panose="02000000000000000000" pitchFamily="2" charset="0"/>
                <a:ea typeface="Ebrima" panose="02000000000000000000" pitchFamily="2" charset="0"/>
                <a:cs typeface="Ebrima" panose="02000000000000000000" pitchFamily="2" charset="0"/>
              </a:rPr>
              <a:t>Informations supplémentaires pour le choix des produits vaccinaux contre la COVID-19</a:t>
            </a:r>
          </a:p>
          <a:p>
            <a:pPr marL="342900" indent="-342900" algn="l" rtl="0">
              <a:buFont typeface="+mj-lt"/>
              <a:buAutoNum type="arabicPeriod"/>
            </a:pPr>
            <a:r>
              <a:rPr lang="fr" sz="1600" b="1" i="0" u="none" baseline="0" dirty="0">
                <a:latin typeface="Ebrima" panose="02000000000000000000" pitchFamily="2" charset="0"/>
                <a:ea typeface="Ebrima" panose="02000000000000000000" pitchFamily="2" charset="0"/>
                <a:cs typeface="Ebrima" panose="02000000000000000000" pitchFamily="2" charset="0"/>
              </a:rPr>
              <a:t>Processus de planification de la demande (prévision) du mécanisme COVAX</a:t>
            </a:r>
          </a:p>
          <a:p>
            <a:pPr marL="342900" indent="-342900" algn="l" rtl="0">
              <a:buFont typeface="+mj-lt"/>
              <a:buAutoNum type="arabicPeriod"/>
            </a:pPr>
            <a:endParaRPr lang="fr" sz="1600" b="1" dirty="0">
              <a:latin typeface="Ebrima" panose="02000000000000000000" pitchFamily="2" charset="0"/>
              <a:ea typeface="Ebrima" panose="02000000000000000000" pitchFamily="2" charset="0"/>
              <a:cs typeface="Ebrima" panose="02000000000000000000" pitchFamily="2" charset="0"/>
            </a:endParaRPr>
          </a:p>
          <a:p>
            <a:endParaRPr lang="fr" dirty="0"/>
          </a:p>
        </p:txBody>
      </p:sp>
      <p:sp>
        <p:nvSpPr>
          <p:cNvPr id="4" name="Marcador de número de diapositiva 3">
            <a:extLst>
              <a:ext uri="{FF2B5EF4-FFF2-40B4-BE49-F238E27FC236}">
                <a16:creationId xmlns:a16="http://schemas.microsoft.com/office/drawing/2014/main" id="{412ED534-2AE8-49D8-989D-31E7DA140A75}"/>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sz="800" b="0" i="0" u="none" strike="noStrike" kern="1200" cap="none" spc="0" normalizeH="0" baseline="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6" name="Título 5">
            <a:extLst>
              <a:ext uri="{FF2B5EF4-FFF2-40B4-BE49-F238E27FC236}">
                <a16:creationId xmlns:a16="http://schemas.microsoft.com/office/drawing/2014/main" id="{CA69814B-81F5-4F7A-AC67-F576B6C03154}"/>
              </a:ext>
            </a:extLst>
          </p:cNvPr>
          <p:cNvSpPr>
            <a:spLocks noGrp="1"/>
          </p:cNvSpPr>
          <p:nvPr>
            <p:ph type="title"/>
          </p:nvPr>
        </p:nvSpPr>
        <p:spPr/>
        <p:txBody>
          <a:bodyPr/>
          <a:lstStyle/>
          <a:p>
            <a:pPr algn="l" rtl="0"/>
            <a:r>
              <a:rPr lang="fr" b="1" i="0" u="none" baseline="0"/>
              <a:t>Table des matières</a:t>
            </a:r>
            <a:endParaRPr lang="fr"/>
          </a:p>
        </p:txBody>
      </p:sp>
    </p:spTree>
    <p:extLst>
      <p:ext uri="{BB962C8B-B14F-4D97-AF65-F5344CB8AC3E}">
        <p14:creationId xmlns:p14="http://schemas.microsoft.com/office/powerpoint/2010/main" val="454407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a:extLst>
              <a:ext uri="{FF2B5EF4-FFF2-40B4-BE49-F238E27FC236}">
                <a16:creationId xmlns:a16="http://schemas.microsoft.com/office/drawing/2014/main" id="{C6EA387C-E197-453A-B2CE-AA30B4B4DF5C}"/>
              </a:ext>
            </a:extLst>
          </p:cNvPr>
          <p:cNvSpPr>
            <a:spLocks noGrp="1"/>
          </p:cNvSpPr>
          <p:nvPr>
            <p:ph idx="1"/>
          </p:nvPr>
        </p:nvSpPr>
        <p:spPr>
          <a:xfrm>
            <a:off x="3623819" y="1687552"/>
            <a:ext cx="7937579" cy="1077296"/>
          </a:xfrm>
        </p:spPr>
        <p:txBody>
          <a:bodyPr vert="horz" lIns="18000" tIns="0" rIns="18000" bIns="0" rtlCol="0" anchor="t">
            <a:noAutofit/>
          </a:bodyPr>
          <a:lstStyle/>
          <a:p>
            <a:pPr marL="488315" lvl="1" algn="l" rtl="0"/>
            <a:r>
              <a:rPr lang="fr" sz="1600" b="0" i="0" u="none" baseline="0" dirty="0">
                <a:latin typeface="Ebrima" panose="02000000000000000000" pitchFamily="2" charset="0"/>
                <a:ea typeface="Ebrima" panose="02000000000000000000" pitchFamily="2" charset="0"/>
                <a:cs typeface="Ebrima" panose="02000000000000000000" pitchFamily="2" charset="0"/>
              </a:rPr>
              <a:t>Sur la base de plusieurs études sur la co-administration de vaccins contre la COVID-19 et des données déduites d’études sur la co-administration d’autres vaccins pour adultes, </a:t>
            </a:r>
            <a:r>
              <a:rPr lang="fr" sz="1600" b="1" i="0" u="none" baseline="0" dirty="0">
                <a:latin typeface="Ebrima" panose="02000000000000000000" pitchFamily="2" charset="0"/>
                <a:ea typeface="Ebrima" panose="02000000000000000000" pitchFamily="2" charset="0"/>
                <a:cs typeface="Ebrima" panose="02000000000000000000" pitchFamily="2" charset="0"/>
              </a:rPr>
              <a:t>les vaccins contre la COVID-19 peuvent être administrés simultanément avec d’autres vaccins pour adultes, y compris les vaccins vivants atténués, inactivés ou les vaccins avec ou sans adjuvant, ou à tout moment avant ou après l’administration de ceux-ci.</a:t>
            </a:r>
            <a:r>
              <a:rPr lang="fr" sz="1600" b="0" i="0" u="none" baseline="0" dirty="0">
                <a:latin typeface="Ebrima" panose="02000000000000000000" pitchFamily="2" charset="0"/>
                <a:ea typeface="Ebrima" panose="02000000000000000000" pitchFamily="2" charset="0"/>
                <a:cs typeface="Ebrima" panose="02000000000000000000" pitchFamily="2" charset="0"/>
              </a:rPr>
              <a:t> </a:t>
            </a:r>
          </a:p>
          <a:p>
            <a:pPr marL="488315" lvl="1" algn="l" rtl="0"/>
            <a:r>
              <a:rPr lang="fr" sz="1600" b="0" i="0" u="none" baseline="0" dirty="0">
                <a:latin typeface="Ebrima" panose="02000000000000000000" pitchFamily="2" charset="0"/>
                <a:ea typeface="Ebrima" panose="02000000000000000000" pitchFamily="2" charset="0"/>
                <a:cs typeface="Ebrima" panose="02000000000000000000" pitchFamily="2" charset="0"/>
              </a:rPr>
              <a:t>En cas d’administration concomitante, les vaccins doivent être injectés sur </a:t>
            </a:r>
            <a:r>
              <a:rPr lang="fr" sz="1600" b="1" i="0" u="none" baseline="0" dirty="0">
                <a:latin typeface="Ebrima" panose="02000000000000000000" pitchFamily="2" charset="0"/>
                <a:ea typeface="Ebrima" panose="02000000000000000000" pitchFamily="2" charset="0"/>
                <a:cs typeface="Ebrima" panose="02000000000000000000" pitchFamily="2" charset="0"/>
              </a:rPr>
              <a:t>des sites différents, de préférence à des extrémités différentes. </a:t>
            </a:r>
            <a:endParaRPr lang="fr" sz="1600" b="1" dirty="0">
              <a:latin typeface="Ebrima" panose="02000000000000000000" pitchFamily="2" charset="0"/>
              <a:ea typeface="Ebrima" panose="02000000000000000000" pitchFamily="2" charset="0"/>
              <a:cs typeface="Ebrima" panose="02000000000000000000" pitchFamily="2" charset="0"/>
            </a:endParaRPr>
          </a:p>
          <a:p>
            <a:endParaRPr lang="fr" sz="1800" dirty="0">
              <a:latin typeface="Ebrima" panose="02000000000000000000" pitchFamily="2" charset="0"/>
              <a:ea typeface="Ebrima" panose="02000000000000000000" pitchFamily="2" charset="0"/>
              <a:cs typeface="Ebrima" panose="02000000000000000000" pitchFamily="2" charset="0"/>
            </a:endParaRPr>
          </a:p>
          <a:p>
            <a:endParaRPr lang="fr" sz="1800" dirty="0">
              <a:latin typeface="Ebrima" panose="02000000000000000000" pitchFamily="2" charset="0"/>
              <a:ea typeface="Ebrima" panose="02000000000000000000" pitchFamily="2" charset="0"/>
              <a:cs typeface="Ebrima" panose="02000000000000000000" pitchFamily="2" charset="0"/>
            </a:endParaRPr>
          </a:p>
          <a:p>
            <a:pPr marL="488315" lvl="1" indent="-285750" algn="l" rtl="0">
              <a:buFontTx/>
              <a:buChar char="-"/>
            </a:pPr>
            <a:endParaRPr lang="fr" sz="1600" dirty="0">
              <a:latin typeface="Ebrima" panose="02000000000000000000" pitchFamily="2" charset="0"/>
              <a:ea typeface="Ebrima" panose="02000000000000000000" pitchFamily="2" charset="0"/>
              <a:cs typeface="Ebrima" panose="02000000000000000000" pitchFamily="2" charset="0"/>
            </a:endParaRPr>
          </a:p>
          <a:p>
            <a:pPr marL="488315" lvl="1" indent="-285750" algn="l" rtl="0">
              <a:buFontTx/>
              <a:buChar char="-"/>
            </a:pPr>
            <a:endParaRPr lang="fr" dirty="0">
              <a:latin typeface="Ebrima" panose="02000000000000000000" pitchFamily="2" charset="0"/>
              <a:ea typeface="Ebrima" panose="02000000000000000000" pitchFamily="2" charset="0"/>
              <a:cs typeface="Ebrima" panose="02000000000000000000" pitchFamily="2" charset="0"/>
            </a:endParaRPr>
          </a:p>
        </p:txBody>
      </p:sp>
      <p:sp>
        <p:nvSpPr>
          <p:cNvPr id="5" name="Marcador de número de diapositiva 4">
            <a:extLst>
              <a:ext uri="{FF2B5EF4-FFF2-40B4-BE49-F238E27FC236}">
                <a16:creationId xmlns:a16="http://schemas.microsoft.com/office/drawing/2014/main" id="{0AB34A37-775F-44CF-995A-9D20441321AB}"/>
              </a:ext>
            </a:extLst>
          </p:cNvPr>
          <p:cNvSpPr>
            <a:spLocks noGrp="1"/>
          </p:cNvSpPr>
          <p:nvPr>
            <p:ph type="sldNum" sz="quarter" idx="16"/>
          </p:nvPr>
        </p:nvSpPr>
        <p:spPr/>
        <p:txBody>
          <a:bodyPr/>
          <a:lstStyle/>
          <a:p>
            <a:pPr algn="r" rtl="0"/>
            <a:fld id="{A74CE0EA-F3B5-4684-BA10-C594598FDB9C}" type="slidenum">
              <a:rPr/>
              <a:pPr/>
              <a:t>30</a:t>
            </a:fld>
            <a:endParaRPr lang="fr"/>
          </a:p>
        </p:txBody>
      </p:sp>
      <p:sp>
        <p:nvSpPr>
          <p:cNvPr id="9" name="Título 8">
            <a:extLst>
              <a:ext uri="{FF2B5EF4-FFF2-40B4-BE49-F238E27FC236}">
                <a16:creationId xmlns:a16="http://schemas.microsoft.com/office/drawing/2014/main" id="{7A346CC2-02C4-4020-AE67-7C7122E4AE80}"/>
              </a:ext>
            </a:extLst>
          </p:cNvPr>
          <p:cNvSpPr>
            <a:spLocks noGrp="1"/>
          </p:cNvSpPr>
          <p:nvPr>
            <p:ph type="title"/>
          </p:nvPr>
        </p:nvSpPr>
        <p:spPr>
          <a:xfrm>
            <a:off x="614673" y="437120"/>
            <a:ext cx="8160000" cy="720000"/>
          </a:xfrm>
        </p:spPr>
        <p:txBody>
          <a:bodyPr/>
          <a:lstStyle/>
          <a:p>
            <a:pPr algn="l" rtl="0"/>
            <a:r>
              <a:rPr lang="fr" b="1" i="0" u="none" baseline="0" dirty="0"/>
              <a:t>Co-administration de vaccins contre la COVID-19 avec d’autres vaccins </a:t>
            </a:r>
          </a:p>
        </p:txBody>
      </p:sp>
      <p:sp>
        <p:nvSpPr>
          <p:cNvPr id="2" name="Rectángulo 1">
            <a:extLst>
              <a:ext uri="{FF2B5EF4-FFF2-40B4-BE49-F238E27FC236}">
                <a16:creationId xmlns:a16="http://schemas.microsoft.com/office/drawing/2014/main" id="{8E57E03C-011F-457F-AF7B-D8C2ADD2BB25}"/>
              </a:ext>
            </a:extLst>
          </p:cNvPr>
          <p:cNvSpPr/>
          <p:nvPr/>
        </p:nvSpPr>
        <p:spPr>
          <a:xfrm>
            <a:off x="564995" y="1687552"/>
            <a:ext cx="2929054" cy="19996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b="0" i="0" u="none" baseline="0" dirty="0">
                <a:latin typeface="Ebrima" panose="02000000000000000000" pitchFamily="2" charset="0"/>
                <a:ea typeface="Ebrima" panose="02000000000000000000" pitchFamily="2" charset="0"/>
                <a:cs typeface="Ebrima" panose="02000000000000000000" pitchFamily="2" charset="0"/>
              </a:rPr>
              <a:t>Adultes</a:t>
            </a:r>
            <a:endParaRPr lang="fr" dirty="0">
              <a:latin typeface="Ebrima" panose="02000000000000000000" pitchFamily="2" charset="0"/>
              <a:ea typeface="Ebrima" panose="02000000000000000000" pitchFamily="2" charset="0"/>
              <a:cs typeface="Ebrima" panose="02000000000000000000" pitchFamily="2" charset="0"/>
            </a:endParaRPr>
          </a:p>
        </p:txBody>
      </p:sp>
      <p:sp>
        <p:nvSpPr>
          <p:cNvPr id="13" name="Rectángulo 12">
            <a:extLst>
              <a:ext uri="{FF2B5EF4-FFF2-40B4-BE49-F238E27FC236}">
                <a16:creationId xmlns:a16="http://schemas.microsoft.com/office/drawing/2014/main" id="{AFBF49F6-5C6E-4181-AE3B-6E0070F6C400}"/>
              </a:ext>
            </a:extLst>
          </p:cNvPr>
          <p:cNvSpPr/>
          <p:nvPr/>
        </p:nvSpPr>
        <p:spPr>
          <a:xfrm>
            <a:off x="564995" y="4101484"/>
            <a:ext cx="2929054" cy="1068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b="0" i="0" u="none" baseline="0">
                <a:latin typeface="Ebrima" panose="02000000000000000000" pitchFamily="2" charset="0"/>
                <a:ea typeface="Ebrima" panose="02000000000000000000" pitchFamily="2" charset="0"/>
                <a:cs typeface="Ebrima" panose="02000000000000000000" pitchFamily="2" charset="0"/>
              </a:rPr>
              <a:t>Enfants et adolescents</a:t>
            </a:r>
            <a:endParaRPr lang="fr">
              <a:latin typeface="Ebrima" panose="02000000000000000000" pitchFamily="2" charset="0"/>
              <a:ea typeface="Ebrima" panose="02000000000000000000" pitchFamily="2" charset="0"/>
              <a:cs typeface="Ebrima" panose="02000000000000000000" pitchFamily="2" charset="0"/>
            </a:endParaRPr>
          </a:p>
        </p:txBody>
      </p:sp>
      <p:cxnSp>
        <p:nvCxnSpPr>
          <p:cNvPr id="15" name="Conector recto 14">
            <a:extLst>
              <a:ext uri="{FF2B5EF4-FFF2-40B4-BE49-F238E27FC236}">
                <a16:creationId xmlns:a16="http://schemas.microsoft.com/office/drawing/2014/main" id="{F2493978-6AF2-4072-A7DE-C606F2C6BCD7}"/>
              </a:ext>
            </a:extLst>
          </p:cNvPr>
          <p:cNvCxnSpPr/>
          <p:nvPr/>
        </p:nvCxnSpPr>
        <p:spPr>
          <a:xfrm>
            <a:off x="564995" y="3997170"/>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B309B653-4305-4433-8DE6-FD0CAE7CADEF}"/>
              </a:ext>
            </a:extLst>
          </p:cNvPr>
          <p:cNvSpPr txBox="1"/>
          <p:nvPr/>
        </p:nvSpPr>
        <p:spPr>
          <a:xfrm>
            <a:off x="3420902" y="4283973"/>
            <a:ext cx="7995531" cy="584775"/>
          </a:xfrm>
          <a:prstGeom prst="rect">
            <a:avLst/>
          </a:prstGeom>
          <a:noFill/>
        </p:spPr>
        <p:txBody>
          <a:bodyPr wrap="square">
            <a:spAutoFit/>
          </a:bodyPr>
          <a:lstStyle/>
          <a:p>
            <a:pPr marL="488315" lvl="1" indent="-285750" algn="l" rtl="0">
              <a:buFont typeface="Arial" panose="020B0604020202020204" pitchFamily="34" charset="0"/>
              <a:buChar char="•"/>
            </a:pPr>
            <a:r>
              <a:rPr lang="fr" sz="1600" b="0" i="0" u="none" baseline="0" dirty="0">
                <a:latin typeface="Ebrima" panose="02000000000000000000" pitchFamily="2" charset="0"/>
                <a:ea typeface="Ebrima" panose="02000000000000000000" pitchFamily="2" charset="0"/>
                <a:cs typeface="Ebrima" panose="02000000000000000000" pitchFamily="2" charset="0"/>
              </a:rPr>
              <a:t>Les preuves des études sur la co-administration sont </a:t>
            </a:r>
            <a:r>
              <a:rPr lang="fr" sz="1600" b="1" i="0" u="none" baseline="0" dirty="0">
                <a:latin typeface="Ebrima" panose="02000000000000000000" pitchFamily="2" charset="0"/>
                <a:ea typeface="Ebrima" panose="02000000000000000000" pitchFamily="2" charset="0"/>
                <a:cs typeface="Ebrima" panose="02000000000000000000" pitchFamily="2" charset="0"/>
              </a:rPr>
              <a:t>actuellement insuffisantes pour recommander une administration concomitante avec les vaccins contre la COVID-19.</a:t>
            </a:r>
          </a:p>
        </p:txBody>
      </p:sp>
      <p:sp>
        <p:nvSpPr>
          <p:cNvPr id="14" name="Elipse 13">
            <a:extLst>
              <a:ext uri="{FF2B5EF4-FFF2-40B4-BE49-F238E27FC236}">
                <a16:creationId xmlns:a16="http://schemas.microsoft.com/office/drawing/2014/main" id="{FDB3EB9F-9283-4045-9212-0D6FC0B8F238}"/>
              </a:ext>
            </a:extLst>
          </p:cNvPr>
          <p:cNvSpPr/>
          <p:nvPr/>
        </p:nvSpPr>
        <p:spPr>
          <a:xfrm>
            <a:off x="168573" y="495276"/>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rtl="0"/>
            <a:r>
              <a:rPr lang="fr" b="0" i="0" u="none" baseline="0" dirty="0">
                <a:solidFill>
                  <a:schemeClr val="bg1"/>
                </a:solidFill>
              </a:rPr>
              <a:t>K</a:t>
            </a:r>
            <a:endParaRPr lang="fr" dirty="0">
              <a:solidFill>
                <a:schemeClr val="bg1"/>
              </a:solidFill>
            </a:endParaRPr>
          </a:p>
        </p:txBody>
      </p:sp>
      <p:sp>
        <p:nvSpPr>
          <p:cNvPr id="17" name="CuadroTexto 16">
            <a:extLst>
              <a:ext uri="{FF2B5EF4-FFF2-40B4-BE49-F238E27FC236}">
                <a16:creationId xmlns:a16="http://schemas.microsoft.com/office/drawing/2014/main" id="{60F6BDAF-41B9-4806-8671-DBE7833C7DD3}"/>
              </a:ext>
            </a:extLst>
          </p:cNvPr>
          <p:cNvSpPr txBox="1"/>
          <p:nvPr/>
        </p:nvSpPr>
        <p:spPr>
          <a:xfrm>
            <a:off x="614673" y="6440919"/>
            <a:ext cx="6094520" cy="215444"/>
          </a:xfrm>
          <a:prstGeom prst="rect">
            <a:avLst/>
          </a:prstGeom>
          <a:noFill/>
        </p:spPr>
        <p:txBody>
          <a:bodyPr wrap="square">
            <a:spAutoFit/>
          </a:bodyPr>
          <a:lstStyle/>
          <a:p>
            <a:pPr algn="l" rtl="0"/>
            <a:r>
              <a:rPr kumimoji="0" lang="fr" sz="8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2"/>
              </a:rPr>
              <a:t>Recommandations provisoires du SAGE de l’OMS</a:t>
            </a:r>
            <a:r>
              <a:rPr kumimoji="0" lang="fr" sz="8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endParaRPr lang="fr" sz="800"/>
          </a:p>
        </p:txBody>
      </p:sp>
    </p:spTree>
    <p:extLst>
      <p:ext uri="{BB962C8B-B14F-4D97-AF65-F5344CB8AC3E}">
        <p14:creationId xmlns:p14="http://schemas.microsoft.com/office/powerpoint/2010/main" val="3251931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a:extLst>
              <a:ext uri="{FF2B5EF4-FFF2-40B4-BE49-F238E27FC236}">
                <a16:creationId xmlns:a16="http://schemas.microsoft.com/office/drawing/2014/main" id="{C6EA387C-E197-453A-B2CE-AA30B4B4DF5C}"/>
              </a:ext>
            </a:extLst>
          </p:cNvPr>
          <p:cNvSpPr>
            <a:spLocks noGrp="1"/>
          </p:cNvSpPr>
          <p:nvPr>
            <p:ph idx="1"/>
          </p:nvPr>
        </p:nvSpPr>
        <p:spPr>
          <a:xfrm>
            <a:off x="3543728" y="1482856"/>
            <a:ext cx="8281651" cy="1077296"/>
          </a:xfrm>
        </p:spPr>
        <p:txBody>
          <a:bodyPr vert="horz" lIns="18000" tIns="0" rIns="18000" bIns="0" rtlCol="0" anchor="t">
            <a:noAutofit/>
          </a:bodyPr>
          <a:lstStyle/>
          <a:p>
            <a:pPr marL="488315" lvl="1" algn="l" rtl="0"/>
            <a:r>
              <a:rPr lang="fr" sz="1200" b="0" i="0" u="none" baseline="0" dirty="0">
                <a:latin typeface="Ebrima" panose="02000000000000000000" pitchFamily="2" charset="0"/>
                <a:ea typeface="Ebrima" panose="02000000000000000000" pitchFamily="2" charset="0"/>
                <a:cs typeface="Ebrima" panose="02000000000000000000" pitchFamily="2" charset="0"/>
              </a:rPr>
              <a:t>La vaccination doit être proposée </a:t>
            </a:r>
            <a:r>
              <a:rPr lang="fr" sz="1200" b="1" i="0" u="none" baseline="0" dirty="0">
                <a:latin typeface="Ebrima" panose="02000000000000000000" pitchFamily="2" charset="0"/>
                <a:ea typeface="Ebrima" panose="02000000000000000000" pitchFamily="2" charset="0"/>
                <a:cs typeface="Ebrima" panose="02000000000000000000" pitchFamily="2" charset="0"/>
              </a:rPr>
              <a:t>indépendamment des antécédents d’une personne en matière d’infection symptomatique ou asymptomatique par le SARS-CoV-2. </a:t>
            </a:r>
          </a:p>
          <a:p>
            <a:pPr marL="488315" lvl="1" algn="l" rtl="0"/>
            <a:r>
              <a:rPr lang="fr" sz="1200" b="1" i="0" u="none" baseline="0" dirty="0">
                <a:latin typeface="Ebrima" panose="02000000000000000000" pitchFamily="2" charset="0"/>
                <a:ea typeface="Ebrima" panose="02000000000000000000" pitchFamily="2" charset="0"/>
                <a:cs typeface="Ebrima" panose="02000000000000000000" pitchFamily="2" charset="0"/>
              </a:rPr>
              <a:t>Les tests viraux ou sérologiques pour une infection antérieure ne sont pas recommandés aux fins d’une prise de décision concernant la vaccination.</a:t>
            </a:r>
          </a:p>
          <a:p>
            <a:pPr marL="488315" lvl="1" algn="l" rtl="0"/>
            <a:r>
              <a:rPr lang="fr" sz="1200" b="0" i="0" u="none" baseline="0" dirty="0">
                <a:latin typeface="Ebrima" panose="02000000000000000000" pitchFamily="2" charset="0"/>
                <a:ea typeface="Ebrima" panose="02000000000000000000" pitchFamily="2" charset="0"/>
                <a:cs typeface="Ebrima" panose="02000000000000000000" pitchFamily="2" charset="0"/>
              </a:rPr>
              <a:t>Les données des analyses groupées indiquent que le vaccin est </a:t>
            </a:r>
            <a:r>
              <a:rPr lang="fr" sz="1200" b="1" i="0" u="none" baseline="0" dirty="0">
                <a:latin typeface="Ebrima" panose="02000000000000000000" pitchFamily="2" charset="0"/>
                <a:ea typeface="Ebrima" panose="02000000000000000000" pitchFamily="2" charset="0"/>
                <a:cs typeface="Ebrima" panose="02000000000000000000" pitchFamily="2" charset="0"/>
              </a:rPr>
              <a:t>sûr chez les personnes présentant des signes d’infection antérieure par le SARS-CoV 2. </a:t>
            </a:r>
          </a:p>
          <a:p>
            <a:pPr marL="488315" lvl="1" algn="l" rtl="0"/>
            <a:r>
              <a:rPr lang="fr" sz="1200" b="1" i="0" u="none" baseline="0" dirty="0">
                <a:latin typeface="Ebrima" panose="02000000000000000000" pitchFamily="2" charset="0"/>
                <a:ea typeface="Ebrima" panose="02000000000000000000" pitchFamily="2" charset="0"/>
                <a:cs typeface="Ebrima" panose="02000000000000000000" pitchFamily="2" charset="0"/>
              </a:rPr>
              <a:t>Avec l’émergence du variant Omicron</a:t>
            </a:r>
            <a:r>
              <a:rPr lang="fr" sz="1200" b="0" i="0" u="none" baseline="0" dirty="0">
                <a:latin typeface="Ebrima" panose="02000000000000000000" pitchFamily="2" charset="0"/>
                <a:ea typeface="Ebrima" panose="02000000000000000000" pitchFamily="2" charset="0"/>
                <a:cs typeface="Ebrima" panose="02000000000000000000" pitchFamily="2" charset="0"/>
              </a:rPr>
              <a:t>, les réinfections après une infection antérieure semblent être plus fréquentes. L’immunité hybride est supérieure à l’immunité induite par le vaccin ou l’infection seule. </a:t>
            </a:r>
          </a:p>
          <a:p>
            <a:pPr marL="488315" lvl="1" algn="l" rtl="0"/>
            <a:r>
              <a:rPr lang="fr" sz="1200" b="0" i="0" u="none" baseline="0" dirty="0">
                <a:latin typeface="Ebrima" panose="02000000000000000000" pitchFamily="2" charset="0"/>
                <a:ea typeface="Ebrima" panose="02000000000000000000" pitchFamily="2" charset="0"/>
                <a:cs typeface="Ebrima" panose="02000000000000000000" pitchFamily="2" charset="0"/>
              </a:rPr>
              <a:t>L’intervalle minimal optimal entre une infection naturelle et la vaccination n’est pas encore connu. </a:t>
            </a:r>
          </a:p>
          <a:p>
            <a:pPr marL="848677" lvl="2" algn="l" rtl="0"/>
            <a:r>
              <a:rPr lang="fr" sz="1200" b="0" i="0" u="none" baseline="0" dirty="0">
                <a:latin typeface="Ebrima" panose="02000000000000000000" pitchFamily="2" charset="0"/>
                <a:ea typeface="Ebrima" panose="02000000000000000000" pitchFamily="2" charset="0"/>
                <a:cs typeface="Ebrima" panose="02000000000000000000" pitchFamily="2" charset="0"/>
              </a:rPr>
              <a:t>Les personnes atteintes d’une </a:t>
            </a:r>
            <a:r>
              <a:rPr lang="fr" sz="1200" b="1" i="0" u="sng" baseline="0" dirty="0">
                <a:latin typeface="Ebrima" panose="02000000000000000000" pitchFamily="2" charset="0"/>
                <a:ea typeface="Ebrima" panose="02000000000000000000" pitchFamily="2" charset="0"/>
                <a:cs typeface="Ebrima" panose="02000000000000000000" pitchFamily="2" charset="0"/>
              </a:rPr>
              <a:t>infection par le SARS-CoV 2 confirmée en laboratoire avant la primovaccination</a:t>
            </a:r>
            <a:r>
              <a:rPr lang="fr" sz="1200" b="1" i="0" u="none" baseline="0" dirty="0">
                <a:latin typeface="Ebrima" panose="02000000000000000000" pitchFamily="2" charset="0"/>
                <a:ea typeface="Ebrima" panose="02000000000000000000" pitchFamily="2" charset="0"/>
                <a:cs typeface="Ebrima" panose="02000000000000000000" pitchFamily="2" charset="0"/>
              </a:rPr>
              <a:t> </a:t>
            </a:r>
            <a:r>
              <a:rPr lang="fr" sz="1200" b="0" i="0" u="none" baseline="0" dirty="0">
                <a:latin typeface="Ebrima" panose="02000000000000000000" pitchFamily="2" charset="0"/>
                <a:ea typeface="Ebrima" panose="02000000000000000000" pitchFamily="2" charset="0"/>
                <a:cs typeface="Ebrima" panose="02000000000000000000" pitchFamily="2" charset="0"/>
              </a:rPr>
              <a:t>peuvent choisir de retarder la vaccination </a:t>
            </a:r>
            <a:r>
              <a:rPr lang="fr" sz="1200" b="1" i="0" u="none" baseline="0" dirty="0">
                <a:latin typeface="Ebrima" panose="02000000000000000000" pitchFamily="2" charset="0"/>
                <a:ea typeface="Ebrima" panose="02000000000000000000" pitchFamily="2" charset="0"/>
                <a:cs typeface="Ebrima" panose="02000000000000000000" pitchFamily="2" charset="0"/>
              </a:rPr>
              <a:t>de 3 mois. </a:t>
            </a:r>
          </a:p>
          <a:p>
            <a:pPr marL="848677" lvl="2" algn="l" rtl="0"/>
            <a:r>
              <a:rPr lang="fr" sz="1200" b="0" i="0" u="none" baseline="0" dirty="0">
                <a:latin typeface="Ebrima" panose="02000000000000000000" pitchFamily="2" charset="0"/>
                <a:ea typeface="Ebrima" panose="02000000000000000000" pitchFamily="2" charset="0"/>
                <a:cs typeface="Ebrima" panose="02000000000000000000" pitchFamily="2" charset="0"/>
              </a:rPr>
              <a:t>Les personnes atteintes </a:t>
            </a:r>
            <a:r>
              <a:rPr lang="fr" sz="1200" b="1" i="0" u="sng" baseline="0" dirty="0">
                <a:latin typeface="Ebrima" panose="02000000000000000000" pitchFamily="2" charset="0"/>
                <a:ea typeface="Ebrima" panose="02000000000000000000" pitchFamily="2" charset="0"/>
                <a:cs typeface="Ebrima" panose="02000000000000000000" pitchFamily="2" charset="0"/>
              </a:rPr>
              <a:t>d’une infection postvaccinale</a:t>
            </a:r>
            <a:r>
              <a:rPr lang="fr" sz="1200" b="1" i="0" u="none" baseline="0" dirty="0">
                <a:latin typeface="Ebrima" panose="02000000000000000000" pitchFamily="2" charset="0"/>
                <a:ea typeface="Ebrima" panose="02000000000000000000" pitchFamily="2" charset="0"/>
                <a:cs typeface="Ebrima" panose="02000000000000000000" pitchFamily="2" charset="0"/>
              </a:rPr>
              <a:t> </a:t>
            </a:r>
            <a:r>
              <a:rPr lang="fr" sz="1200" b="0" i="0" u="none" baseline="0" dirty="0">
                <a:latin typeface="Ebrima" panose="02000000000000000000" pitchFamily="2" charset="0"/>
                <a:ea typeface="Ebrima" panose="02000000000000000000" pitchFamily="2" charset="0"/>
                <a:cs typeface="Ebrima" panose="02000000000000000000" pitchFamily="2" charset="0"/>
              </a:rPr>
              <a:t>après l’une quelconque des doses pourraient également envisager de retarder la </a:t>
            </a:r>
            <a:r>
              <a:rPr lang="fr" sz="1200" b="1" i="0" u="none" baseline="0" dirty="0">
                <a:latin typeface="Ebrima" panose="02000000000000000000" pitchFamily="2" charset="0"/>
                <a:ea typeface="Ebrima" panose="02000000000000000000" pitchFamily="2" charset="0"/>
                <a:cs typeface="Ebrima" panose="02000000000000000000" pitchFamily="2" charset="0"/>
              </a:rPr>
              <a:t>dose suivante de 3 mois.</a:t>
            </a:r>
            <a:endParaRPr lang="fr" sz="1200" b="1" dirty="0">
              <a:latin typeface="Ebrima" panose="02000000000000000000" pitchFamily="2" charset="0"/>
              <a:ea typeface="Ebrima" panose="02000000000000000000" pitchFamily="2" charset="0"/>
              <a:cs typeface="Ebrima" panose="02000000000000000000" pitchFamily="2" charset="0"/>
            </a:endParaRPr>
          </a:p>
          <a:p>
            <a:endParaRPr lang="fr" sz="1800" dirty="0">
              <a:latin typeface="Ebrima" panose="02000000000000000000" pitchFamily="2" charset="0"/>
              <a:ea typeface="Ebrima" panose="02000000000000000000" pitchFamily="2" charset="0"/>
              <a:cs typeface="Ebrima" panose="02000000000000000000" pitchFamily="2" charset="0"/>
            </a:endParaRPr>
          </a:p>
          <a:p>
            <a:pPr marL="488315" lvl="1" indent="-285750" algn="l" rtl="0">
              <a:buFontTx/>
              <a:buChar char="-"/>
            </a:pPr>
            <a:endParaRPr lang="fr" sz="1600" dirty="0">
              <a:latin typeface="Ebrima" panose="02000000000000000000" pitchFamily="2" charset="0"/>
              <a:ea typeface="Ebrima" panose="02000000000000000000" pitchFamily="2" charset="0"/>
              <a:cs typeface="Ebrima" panose="02000000000000000000" pitchFamily="2" charset="0"/>
            </a:endParaRPr>
          </a:p>
          <a:p>
            <a:pPr marL="488315" lvl="1" indent="-285750" algn="l" rtl="0">
              <a:buFontTx/>
              <a:buChar char="-"/>
            </a:pPr>
            <a:endParaRPr lang="fr" dirty="0">
              <a:latin typeface="Ebrima" panose="02000000000000000000" pitchFamily="2" charset="0"/>
              <a:ea typeface="Ebrima" panose="02000000000000000000" pitchFamily="2" charset="0"/>
              <a:cs typeface="Ebrima" panose="02000000000000000000" pitchFamily="2" charset="0"/>
            </a:endParaRPr>
          </a:p>
        </p:txBody>
      </p:sp>
      <p:sp>
        <p:nvSpPr>
          <p:cNvPr id="5" name="Marcador de número de diapositiva 4">
            <a:extLst>
              <a:ext uri="{FF2B5EF4-FFF2-40B4-BE49-F238E27FC236}">
                <a16:creationId xmlns:a16="http://schemas.microsoft.com/office/drawing/2014/main" id="{0AB34A37-775F-44CF-995A-9D20441321AB}"/>
              </a:ext>
            </a:extLst>
          </p:cNvPr>
          <p:cNvSpPr>
            <a:spLocks noGrp="1"/>
          </p:cNvSpPr>
          <p:nvPr>
            <p:ph type="sldNum" sz="quarter" idx="16"/>
          </p:nvPr>
        </p:nvSpPr>
        <p:spPr/>
        <p:txBody>
          <a:bodyPr/>
          <a:lstStyle/>
          <a:p>
            <a:pPr algn="r" rtl="0"/>
            <a:fld id="{A74CE0EA-F3B5-4684-BA10-C594598FDB9C}" type="slidenum">
              <a:rPr/>
              <a:pPr/>
              <a:t>31</a:t>
            </a:fld>
            <a:endParaRPr lang="fr"/>
          </a:p>
        </p:txBody>
      </p:sp>
      <p:sp>
        <p:nvSpPr>
          <p:cNvPr id="9" name="Título 8">
            <a:extLst>
              <a:ext uri="{FF2B5EF4-FFF2-40B4-BE49-F238E27FC236}">
                <a16:creationId xmlns:a16="http://schemas.microsoft.com/office/drawing/2014/main" id="{7A346CC2-02C4-4020-AE67-7C7122E4AE80}"/>
              </a:ext>
            </a:extLst>
          </p:cNvPr>
          <p:cNvSpPr>
            <a:spLocks noGrp="1"/>
          </p:cNvSpPr>
          <p:nvPr>
            <p:ph type="title"/>
          </p:nvPr>
        </p:nvSpPr>
        <p:spPr>
          <a:xfrm>
            <a:off x="623183" y="539972"/>
            <a:ext cx="8160000" cy="720000"/>
          </a:xfrm>
        </p:spPr>
        <p:txBody>
          <a:bodyPr/>
          <a:lstStyle/>
          <a:p>
            <a:pPr algn="l" rtl="0"/>
            <a:r>
              <a:rPr lang="fr" sz="2400" b="1" i="0" u="none" baseline="0" dirty="0"/>
              <a:t>Personnes ayant déjà été infectées par le SARS-CoV-2 ou atteintes actuellement d’une forme grave de COVID-19</a:t>
            </a:r>
            <a:endParaRPr lang="fr" sz="2400" dirty="0"/>
          </a:p>
        </p:txBody>
      </p:sp>
      <p:sp>
        <p:nvSpPr>
          <p:cNvPr id="2" name="Rectángulo 1">
            <a:extLst>
              <a:ext uri="{FF2B5EF4-FFF2-40B4-BE49-F238E27FC236}">
                <a16:creationId xmlns:a16="http://schemas.microsoft.com/office/drawing/2014/main" id="{8E57E03C-011F-457F-AF7B-D8C2ADD2BB25}"/>
              </a:ext>
            </a:extLst>
          </p:cNvPr>
          <p:cNvSpPr/>
          <p:nvPr/>
        </p:nvSpPr>
        <p:spPr>
          <a:xfrm>
            <a:off x="614673" y="1504772"/>
            <a:ext cx="2937563" cy="34279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b="0" i="0" u="none" baseline="0">
                <a:latin typeface="Ebrima" panose="02000000000000000000" pitchFamily="2" charset="0"/>
                <a:ea typeface="Ebrima" panose="02000000000000000000" pitchFamily="2" charset="0"/>
                <a:cs typeface="Ebrima" panose="02000000000000000000" pitchFamily="2" charset="0"/>
              </a:rPr>
              <a:t>Les personnes qui ont déjà été infectées par le SARS-CoV-2</a:t>
            </a:r>
            <a:endParaRPr lang="fr">
              <a:latin typeface="Ebrima" panose="02000000000000000000" pitchFamily="2" charset="0"/>
              <a:ea typeface="Ebrima" panose="02000000000000000000" pitchFamily="2" charset="0"/>
              <a:cs typeface="Ebrima" panose="02000000000000000000" pitchFamily="2" charset="0"/>
            </a:endParaRPr>
          </a:p>
        </p:txBody>
      </p:sp>
      <p:sp>
        <p:nvSpPr>
          <p:cNvPr id="13" name="Rectángulo 12">
            <a:extLst>
              <a:ext uri="{FF2B5EF4-FFF2-40B4-BE49-F238E27FC236}">
                <a16:creationId xmlns:a16="http://schemas.microsoft.com/office/drawing/2014/main" id="{AFBF49F6-5C6E-4181-AE3B-6E0070F6C400}"/>
              </a:ext>
            </a:extLst>
          </p:cNvPr>
          <p:cNvSpPr/>
          <p:nvPr/>
        </p:nvSpPr>
        <p:spPr>
          <a:xfrm>
            <a:off x="623183" y="5131496"/>
            <a:ext cx="2929054" cy="1210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b="0" i="0" u="none" baseline="0">
                <a:latin typeface="Ebrima" panose="02000000000000000000" pitchFamily="2" charset="0"/>
                <a:ea typeface="Ebrima" panose="02000000000000000000" pitchFamily="2" charset="0"/>
                <a:cs typeface="Ebrima" panose="02000000000000000000" pitchFamily="2" charset="0"/>
              </a:rPr>
              <a:t>Les personnes atteintes actuellement d’une forme grave de COVID-19</a:t>
            </a:r>
            <a:endParaRPr lang="fr">
              <a:latin typeface="Ebrima" panose="02000000000000000000" pitchFamily="2" charset="0"/>
              <a:ea typeface="Ebrima" panose="02000000000000000000" pitchFamily="2" charset="0"/>
              <a:cs typeface="Ebrima" panose="02000000000000000000" pitchFamily="2" charset="0"/>
            </a:endParaRPr>
          </a:p>
        </p:txBody>
      </p:sp>
      <p:cxnSp>
        <p:nvCxnSpPr>
          <p:cNvPr id="15" name="Conector recto 14">
            <a:extLst>
              <a:ext uri="{FF2B5EF4-FFF2-40B4-BE49-F238E27FC236}">
                <a16:creationId xmlns:a16="http://schemas.microsoft.com/office/drawing/2014/main" id="{F2493978-6AF2-4072-A7DE-C606F2C6BCD7}"/>
              </a:ext>
            </a:extLst>
          </p:cNvPr>
          <p:cNvCxnSpPr/>
          <p:nvPr/>
        </p:nvCxnSpPr>
        <p:spPr>
          <a:xfrm>
            <a:off x="623183" y="5032096"/>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B309B653-4305-4433-8DE6-FD0CAE7CADEF}"/>
              </a:ext>
            </a:extLst>
          </p:cNvPr>
          <p:cNvSpPr txBox="1"/>
          <p:nvPr/>
        </p:nvSpPr>
        <p:spPr>
          <a:xfrm>
            <a:off x="3420902" y="5188776"/>
            <a:ext cx="8404477" cy="1200329"/>
          </a:xfrm>
          <a:prstGeom prst="rect">
            <a:avLst/>
          </a:prstGeom>
          <a:noFill/>
        </p:spPr>
        <p:txBody>
          <a:bodyPr wrap="square">
            <a:spAutoFit/>
          </a:bodyPr>
          <a:lstStyle/>
          <a:p>
            <a:pPr marL="488315" lvl="1" indent="-285750" algn="l" rtl="0">
              <a:buFont typeface="Arial" panose="020B0604020202020204" pitchFamily="34" charset="0"/>
              <a:buChar char="•"/>
            </a:pPr>
            <a:r>
              <a:rPr lang="fr" sz="1200" b="0" i="0" u="none" baseline="0">
                <a:latin typeface="Ebrima" panose="02000000000000000000" pitchFamily="2" charset="0"/>
                <a:ea typeface="Ebrima" panose="02000000000000000000" pitchFamily="2" charset="0"/>
                <a:cs typeface="Ebrima" panose="02000000000000000000" pitchFamily="2" charset="0"/>
              </a:rPr>
              <a:t>Les personnes atteintes d’une forme grave de COVID-19 confirmée par test PCR, y compris les personnes entre deux doses, ne doivent pas être vaccinées tant qu’elles ne se sont pas rétablies de la maladie grave et que les critères d’arrêt de l’isolement n’ont pas été remplis conformément aux recommandations du gouvernement. </a:t>
            </a:r>
          </a:p>
          <a:p>
            <a:pPr marL="202565" lvl="1" algn="l" rtl="0"/>
            <a:endParaRPr lang="fr" sz="1200">
              <a:latin typeface="Ebrima" panose="02000000000000000000" pitchFamily="2" charset="0"/>
              <a:ea typeface="Ebrima" panose="02000000000000000000" pitchFamily="2" charset="0"/>
              <a:cs typeface="Ebrima" panose="02000000000000000000" pitchFamily="2" charset="0"/>
            </a:endParaRPr>
          </a:p>
          <a:p>
            <a:pPr marL="488315" lvl="1" indent="-285750" algn="l" rtl="0">
              <a:buFont typeface="Arial" panose="020B0604020202020204" pitchFamily="34" charset="0"/>
              <a:buChar char="•"/>
            </a:pPr>
            <a:r>
              <a:rPr lang="fr" sz="1200" b="0" i="0" u="none" baseline="0">
                <a:latin typeface="Ebrima" panose="02000000000000000000" pitchFamily="2" charset="0"/>
                <a:ea typeface="Ebrima" panose="02000000000000000000" pitchFamily="2" charset="0"/>
                <a:cs typeface="Ebrima" panose="02000000000000000000" pitchFamily="2" charset="0"/>
              </a:rPr>
              <a:t>L’intervalle minimal optimal entre une infection naturelle et la vaccination n’est pas encore connu. </a:t>
            </a:r>
            <a:r>
              <a:rPr lang="fr" sz="1200" b="1" i="0" u="none" baseline="0">
                <a:latin typeface="Ebrima" panose="02000000000000000000" pitchFamily="2" charset="0"/>
                <a:ea typeface="Ebrima" panose="02000000000000000000" pitchFamily="2" charset="0"/>
                <a:cs typeface="Ebrima" panose="02000000000000000000" pitchFamily="2" charset="0"/>
              </a:rPr>
              <a:t>Un intervalle de 3 mois pourrait être envisagé. </a:t>
            </a:r>
          </a:p>
        </p:txBody>
      </p:sp>
      <p:sp>
        <p:nvSpPr>
          <p:cNvPr id="14" name="Elipse 13">
            <a:extLst>
              <a:ext uri="{FF2B5EF4-FFF2-40B4-BE49-F238E27FC236}">
                <a16:creationId xmlns:a16="http://schemas.microsoft.com/office/drawing/2014/main" id="{D5925B8B-462A-4622-B196-8F3AB3ECF5E7}"/>
              </a:ext>
            </a:extLst>
          </p:cNvPr>
          <p:cNvSpPr/>
          <p:nvPr/>
        </p:nvSpPr>
        <p:spPr>
          <a:xfrm>
            <a:off x="116555" y="359999"/>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rtl="0"/>
            <a:r>
              <a:rPr lang="fr" b="0" i="0" u="none" baseline="0">
                <a:solidFill>
                  <a:schemeClr val="bg1"/>
                </a:solidFill>
              </a:rPr>
              <a:t>L</a:t>
            </a:r>
            <a:endParaRPr lang="fr">
              <a:solidFill>
                <a:schemeClr val="bg1"/>
              </a:solidFill>
            </a:endParaRPr>
          </a:p>
        </p:txBody>
      </p:sp>
      <p:cxnSp>
        <p:nvCxnSpPr>
          <p:cNvPr id="17" name="Conector recto 16">
            <a:extLst>
              <a:ext uri="{FF2B5EF4-FFF2-40B4-BE49-F238E27FC236}">
                <a16:creationId xmlns:a16="http://schemas.microsoft.com/office/drawing/2014/main" id="{A64FFE5D-7CC8-4440-B128-0D3FC13549A6}"/>
              </a:ext>
            </a:extLst>
          </p:cNvPr>
          <p:cNvCxnSpPr/>
          <p:nvPr/>
        </p:nvCxnSpPr>
        <p:spPr>
          <a:xfrm>
            <a:off x="623183" y="6423619"/>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45DD000E-EB82-4CD2-92A1-F5D51E3CFA67}"/>
              </a:ext>
            </a:extLst>
          </p:cNvPr>
          <p:cNvSpPr txBox="1"/>
          <p:nvPr/>
        </p:nvSpPr>
        <p:spPr>
          <a:xfrm>
            <a:off x="614673" y="6440919"/>
            <a:ext cx="6094520" cy="215444"/>
          </a:xfrm>
          <a:prstGeom prst="rect">
            <a:avLst/>
          </a:prstGeom>
          <a:noFill/>
        </p:spPr>
        <p:txBody>
          <a:bodyPr wrap="square">
            <a:spAutoFit/>
          </a:bodyPr>
          <a:lstStyle/>
          <a:p>
            <a:pPr algn="l" rtl="0"/>
            <a:r>
              <a:rPr kumimoji="0" lang="fr" sz="8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2"/>
              </a:rPr>
              <a:t>Recommandations provisoires du SAGE de l’OMS</a:t>
            </a:r>
            <a:r>
              <a:rPr kumimoji="0" lang="fr" sz="8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endParaRPr lang="fr" sz="800"/>
          </a:p>
        </p:txBody>
      </p:sp>
    </p:spTree>
    <p:extLst>
      <p:ext uri="{BB962C8B-B14F-4D97-AF65-F5344CB8AC3E}">
        <p14:creationId xmlns:p14="http://schemas.microsoft.com/office/powerpoint/2010/main" val="3814970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D1A784B-1133-43D8-AA1E-6CFD514F5131}"/>
              </a:ext>
            </a:extLst>
          </p:cNvPr>
          <p:cNvSpPr>
            <a:spLocks noGrp="1"/>
          </p:cNvSpPr>
          <p:nvPr>
            <p:ph type="sldNum" sz="quarter" idx="16"/>
          </p:nvPr>
        </p:nvSpPr>
        <p:spPr/>
        <p:txBody>
          <a:bodyPr/>
          <a:lstStyle/>
          <a:p>
            <a:pPr algn="r" rtl="0"/>
            <a:fld id="{A74CE0EA-F3B5-4684-BA10-C594598FDB9C}" type="slidenum">
              <a:rPr/>
              <a:pPr/>
              <a:t>32</a:t>
            </a:fld>
            <a:endParaRPr lang="fr" noProof="0"/>
          </a:p>
        </p:txBody>
      </p:sp>
      <p:sp>
        <p:nvSpPr>
          <p:cNvPr id="6" name="Título 5">
            <a:extLst>
              <a:ext uri="{FF2B5EF4-FFF2-40B4-BE49-F238E27FC236}">
                <a16:creationId xmlns:a16="http://schemas.microsoft.com/office/drawing/2014/main" id="{675141DE-9D85-4575-869B-52D6BF87C2D5}"/>
              </a:ext>
            </a:extLst>
          </p:cNvPr>
          <p:cNvSpPr>
            <a:spLocks noGrp="1"/>
          </p:cNvSpPr>
          <p:nvPr>
            <p:ph type="title"/>
          </p:nvPr>
        </p:nvSpPr>
        <p:spPr>
          <a:xfrm>
            <a:off x="554207" y="208131"/>
            <a:ext cx="10439535" cy="720000"/>
          </a:xfrm>
        </p:spPr>
        <p:txBody>
          <a:bodyPr/>
          <a:lstStyle/>
          <a:p>
            <a:pPr algn="l" rtl="0"/>
            <a:r>
              <a:rPr lang="fr" sz="2400" b="1" i="0" u="none" baseline="0" dirty="0"/>
              <a:t>Aperçu des modèles/outils d’établissement des coûts de la vaccination contre la COVID-19</a:t>
            </a:r>
            <a:endParaRPr lang="fr" sz="2400" dirty="0"/>
          </a:p>
        </p:txBody>
      </p:sp>
      <p:graphicFrame>
        <p:nvGraphicFramePr>
          <p:cNvPr id="7" name="Table 7">
            <a:extLst>
              <a:ext uri="{FF2B5EF4-FFF2-40B4-BE49-F238E27FC236}">
                <a16:creationId xmlns:a16="http://schemas.microsoft.com/office/drawing/2014/main" id="{3563607B-7FBF-411D-A24B-D0A840A99489}"/>
              </a:ext>
            </a:extLst>
          </p:cNvPr>
          <p:cNvGraphicFramePr>
            <a:graphicFrameLocks noGrp="1"/>
          </p:cNvGraphicFramePr>
          <p:nvPr>
            <p:extLst>
              <p:ext uri="{D42A27DB-BD31-4B8C-83A1-F6EECF244321}">
                <p14:modId xmlns:p14="http://schemas.microsoft.com/office/powerpoint/2010/main" val="3133521096"/>
              </p:ext>
            </p:extLst>
          </p:nvPr>
        </p:nvGraphicFramePr>
        <p:xfrm>
          <a:off x="402574" y="1136262"/>
          <a:ext cx="11013858" cy="5156383"/>
        </p:xfrm>
        <a:graphic>
          <a:graphicData uri="http://schemas.openxmlformats.org/drawingml/2006/table">
            <a:tbl>
              <a:tblPr firstRow="1" bandRow="1">
                <a:tableStyleId>{BC89EF96-8CEA-46FF-86C4-4CE0E7609802}</a:tableStyleId>
              </a:tblPr>
              <a:tblGrid>
                <a:gridCol w="1903194">
                  <a:extLst>
                    <a:ext uri="{9D8B030D-6E8A-4147-A177-3AD203B41FA5}">
                      <a16:colId xmlns:a16="http://schemas.microsoft.com/office/drawing/2014/main" val="3012235967"/>
                    </a:ext>
                  </a:extLst>
                </a:gridCol>
                <a:gridCol w="2277666">
                  <a:extLst>
                    <a:ext uri="{9D8B030D-6E8A-4147-A177-3AD203B41FA5}">
                      <a16:colId xmlns:a16="http://schemas.microsoft.com/office/drawing/2014/main" val="3355946097"/>
                    </a:ext>
                  </a:extLst>
                </a:gridCol>
                <a:gridCol w="2277666">
                  <a:extLst>
                    <a:ext uri="{9D8B030D-6E8A-4147-A177-3AD203B41FA5}">
                      <a16:colId xmlns:a16="http://schemas.microsoft.com/office/drawing/2014/main" val="1619779418"/>
                    </a:ext>
                  </a:extLst>
                </a:gridCol>
                <a:gridCol w="2277666">
                  <a:extLst>
                    <a:ext uri="{9D8B030D-6E8A-4147-A177-3AD203B41FA5}">
                      <a16:colId xmlns:a16="http://schemas.microsoft.com/office/drawing/2014/main" val="1407852695"/>
                    </a:ext>
                  </a:extLst>
                </a:gridCol>
                <a:gridCol w="2277666">
                  <a:extLst>
                    <a:ext uri="{9D8B030D-6E8A-4147-A177-3AD203B41FA5}">
                      <a16:colId xmlns:a16="http://schemas.microsoft.com/office/drawing/2014/main" val="1739809345"/>
                    </a:ext>
                  </a:extLst>
                </a:gridCol>
              </a:tblGrid>
              <a:tr h="414881">
                <a:tc>
                  <a:txBody>
                    <a:bodyPr/>
                    <a:lstStyle/>
                    <a:p>
                      <a:endParaRPr lang="fr" sz="1050" dirty="0"/>
                    </a:p>
                  </a:txBody>
                  <a:tcPr/>
                </a:tc>
                <a:tc>
                  <a:txBody>
                    <a:bodyPr/>
                    <a:lstStyle/>
                    <a:p>
                      <a:pPr algn="ctr" rtl="0"/>
                      <a:r>
                        <a:rPr lang="fr" sz="1050" b="0" i="0" u="none" baseline="0"/>
                        <a:t>Coût global</a:t>
                      </a:r>
                      <a:r>
                        <a:rPr lang="fr" sz="1050" b="0" i="0" u="none" baseline="30000"/>
                        <a:t>1</a:t>
                      </a:r>
                    </a:p>
                  </a:txBody>
                  <a:tcPr/>
                </a:tc>
                <a:tc>
                  <a:txBody>
                    <a:bodyPr/>
                    <a:lstStyle/>
                    <a:p>
                      <a:pPr algn="ctr" rtl="0"/>
                      <a:r>
                        <a:rPr lang="fr" sz="1050" b="0" i="0" u="none" baseline="0"/>
                        <a:t>Modèles de CDS de Gavi/UNICEF</a:t>
                      </a:r>
                      <a:r>
                        <a:rPr lang="fr" sz="1050" b="0" i="0" u="none" baseline="30000"/>
                        <a:t>2</a:t>
                      </a:r>
                    </a:p>
                  </a:txBody>
                  <a:tcPr/>
                </a:tc>
                <a:tc>
                  <a:txBody>
                    <a:bodyPr/>
                    <a:lstStyle/>
                    <a:p>
                      <a:pPr algn="ctr" rtl="0"/>
                      <a:r>
                        <a:rPr lang="fr" sz="1050" b="0" i="0" u="none" baseline="0"/>
                        <a:t>CVIC</a:t>
                      </a:r>
                      <a:r>
                        <a:rPr lang="fr" sz="1050" b="0" i="0" u="none" baseline="30000"/>
                        <a:t>3</a:t>
                      </a:r>
                    </a:p>
                  </a:txBody>
                  <a:tcPr/>
                </a:tc>
                <a:tc>
                  <a:txBody>
                    <a:bodyPr/>
                    <a:lstStyle/>
                    <a:p>
                      <a:pPr algn="ctr" rtl="0"/>
                      <a:r>
                        <a:rPr lang="fr" sz="1050" b="0" i="0" u="none" baseline="0"/>
                        <a:t>HSRC</a:t>
                      </a:r>
                      <a:r>
                        <a:rPr lang="fr" sz="1050" b="0" i="0" u="none" baseline="30000"/>
                        <a:t>4</a:t>
                      </a:r>
                    </a:p>
                  </a:txBody>
                  <a:tcPr/>
                </a:tc>
                <a:extLst>
                  <a:ext uri="{0D108BD9-81ED-4DB2-BD59-A6C34878D82A}">
                    <a16:rowId xmlns:a16="http://schemas.microsoft.com/office/drawing/2014/main" val="2665847324"/>
                  </a:ext>
                </a:extLst>
              </a:tr>
              <a:tr h="977935">
                <a:tc>
                  <a:txBody>
                    <a:bodyPr/>
                    <a:lstStyle/>
                    <a:p>
                      <a:pPr algn="l" rtl="0"/>
                      <a:r>
                        <a:rPr lang="fr" sz="1050" b="0" i="0" u="none" baseline="0" dirty="0"/>
                        <a:t>Objectif</a:t>
                      </a:r>
                    </a:p>
                  </a:txBody>
                  <a:tcPr/>
                </a:tc>
                <a:tc>
                  <a:txBody>
                    <a:bodyPr/>
                    <a:lstStyle/>
                    <a:p>
                      <a:pPr algn="l" rtl="0"/>
                      <a:r>
                        <a:rPr lang="fr" sz="900" b="0" i="0" u="none" baseline="0" dirty="0">
                          <a:solidFill>
                            <a:schemeClr val="tx1"/>
                          </a:solidFill>
                        </a:rPr>
                        <a:t>Estimation des coûts pour la mobilisation de ressources mondiales pour 133 PRFI</a:t>
                      </a:r>
                      <a:endParaRPr lang="fr" sz="900" dirty="0">
                        <a:solidFill>
                          <a:schemeClr val="tx1"/>
                        </a:solidFill>
                      </a:endParaRPr>
                    </a:p>
                  </a:txBody>
                  <a:tcPr/>
                </a:tc>
                <a:tc>
                  <a:txBody>
                    <a:bodyPr/>
                    <a:lstStyle/>
                    <a:p>
                      <a:pPr marL="342900" indent="-342900" algn="l" rtl="0">
                        <a:buAutoNum type="arabicPeriod"/>
                      </a:pPr>
                      <a:r>
                        <a:rPr lang="fr" sz="900" b="0" i="0" u="none" baseline="0" dirty="0"/>
                        <a:t>Demande de financement de CDS. </a:t>
                      </a:r>
                    </a:p>
                    <a:p>
                      <a:pPr marL="342900" indent="-342900" algn="l" rtl="0">
                        <a:buAutoNum type="arabicPeriod"/>
                      </a:pPr>
                      <a:r>
                        <a:rPr lang="fr" sz="900" b="0" i="0" u="none" baseline="0" dirty="0"/>
                        <a:t>Estimations du déficit de financement national de 2022 pour la livraison de vaccins contre la COVID-19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900" b="0" i="0" u="none" baseline="0" dirty="0"/>
                        <a:t>Estimation nationale des coûts pour la planification stratégique et la mobilisation de ressources à l’échelle mondiale et nationale</a:t>
                      </a:r>
                    </a:p>
                    <a:p>
                      <a:endParaRPr lang="fr" sz="900" dirty="0"/>
                    </a:p>
                  </a:txBody>
                  <a:tcPr/>
                </a:tc>
                <a:tc>
                  <a:txBody>
                    <a:bodyPr/>
                    <a:lstStyle/>
                    <a:p>
                      <a:pPr algn="l" rtl="0"/>
                      <a:r>
                        <a:rPr lang="fr" sz="900" b="0" i="0" u="none" baseline="0"/>
                        <a:t>Estimation nationale des coûts pour la planification opérationnelle et la mobilisation de ressources à l’échelle nationale</a:t>
                      </a:r>
                    </a:p>
                  </a:txBody>
                  <a:tcPr/>
                </a:tc>
                <a:extLst>
                  <a:ext uri="{0D108BD9-81ED-4DB2-BD59-A6C34878D82A}">
                    <a16:rowId xmlns:a16="http://schemas.microsoft.com/office/drawing/2014/main" val="3834891902"/>
                  </a:ext>
                </a:extLst>
              </a:tr>
              <a:tr h="681591">
                <a:tc>
                  <a:txBody>
                    <a:bodyPr/>
                    <a:lstStyle/>
                    <a:p>
                      <a:pPr algn="l" rtl="0"/>
                      <a:r>
                        <a:rPr lang="fr" sz="1050" b="0" i="0" u="none" baseline="0"/>
                        <a:t>Public cible principal</a:t>
                      </a:r>
                    </a:p>
                  </a:txBody>
                  <a:tcPr/>
                </a:tc>
                <a:tc>
                  <a:txBody>
                    <a:bodyPr/>
                    <a:lstStyle/>
                    <a:p>
                      <a:pPr algn="l" rtl="0"/>
                      <a:r>
                        <a:rPr lang="fr" sz="900" b="0" i="0" u="none" baseline="0"/>
                        <a:t>Parties prenantes et donateurs mondiaux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900" b="0" i="0" u="none" strike="noStrike" baseline="0">
                          <a:solidFill>
                            <a:schemeClr val="tx1"/>
                          </a:solidFill>
                        </a:rPr>
                        <a:t>Comités d’examen des demandes de financement Gavi et UNICEF CDS</a:t>
                      </a:r>
                    </a:p>
                    <a:p>
                      <a:endParaRPr lang="fr" sz="900"/>
                    </a:p>
                  </a:txBody>
                  <a:tcPr/>
                </a:tc>
                <a:tc>
                  <a:txBody>
                    <a:bodyPr/>
                    <a:lstStyle/>
                    <a:p>
                      <a:pPr algn="l" rtl="0"/>
                      <a:r>
                        <a:rPr lang="fr" sz="900" b="0" i="0" u="none" baseline="0"/>
                        <a:t>Gouvernements, parties prenantes nationales et mondiales</a:t>
                      </a:r>
                    </a:p>
                  </a:txBody>
                  <a:tcPr/>
                </a:tc>
                <a:tc>
                  <a:txBody>
                    <a:bodyPr/>
                    <a:lstStyle/>
                    <a:p>
                      <a:pPr algn="l" rtl="0"/>
                      <a:r>
                        <a:rPr lang="fr" sz="900" b="0" i="0" u="none" baseline="0"/>
                        <a:t>Planificateurs opérationnels au sein du PEV et des unités d’urgence au niveau national et infranational</a:t>
                      </a:r>
                    </a:p>
                  </a:txBody>
                  <a:tcPr/>
                </a:tc>
                <a:extLst>
                  <a:ext uri="{0D108BD9-81ED-4DB2-BD59-A6C34878D82A}">
                    <a16:rowId xmlns:a16="http://schemas.microsoft.com/office/drawing/2014/main" val="975917291"/>
                  </a:ext>
                </a:extLst>
              </a:tr>
              <a:tr h="977935">
                <a:tc>
                  <a:txBody>
                    <a:bodyPr/>
                    <a:lstStyle/>
                    <a:p>
                      <a:pPr algn="l" rtl="0"/>
                      <a:r>
                        <a:rPr lang="fr" sz="1050" b="0" i="0" u="none" baseline="0"/>
                        <a:t>Échéance et échelons hiérarchiques</a:t>
                      </a:r>
                    </a:p>
                  </a:txBody>
                  <a:tcPr/>
                </a:tc>
                <a:tc>
                  <a:txBody>
                    <a:bodyPr/>
                    <a:lstStyle/>
                    <a:p>
                      <a:pPr algn="l" rtl="0"/>
                      <a:r>
                        <a:rPr lang="fr" sz="900" b="0" i="0" u="none" baseline="0"/>
                        <a:t>Coûts mondiaux et nationaux sur 1 an (en 2022) en fonction de l’approvisionnement et de l’utilisation prévus des vaccins. </a:t>
                      </a:r>
                      <a:r>
                        <a:rPr lang="fr" sz="900" b="0" i="0" u="none" baseline="0">
                          <a:solidFill>
                            <a:schemeClr val="tx1"/>
                          </a:solidFill>
                        </a:rPr>
                        <a:t>Modèle mis en place pour estimer les coûts jusqu’à fin 2023</a:t>
                      </a:r>
                    </a:p>
                  </a:txBody>
                  <a:tcPr/>
                </a:tc>
                <a:tc>
                  <a:txBody>
                    <a:bodyPr/>
                    <a:lstStyle/>
                    <a:p>
                      <a:pPr algn="l" rtl="0"/>
                      <a:r>
                        <a:rPr lang="fr" sz="900" b="0" i="0" u="none" baseline="0"/>
                        <a:t>Coûts nationaux sur 1 an (en 2022) en fonction de l’utilisation prévue des vaccins</a:t>
                      </a:r>
                    </a:p>
                  </a:txBody>
                  <a:tcPr/>
                </a:tc>
                <a:tc>
                  <a:txBody>
                    <a:bodyPr/>
                    <a:lstStyle/>
                    <a:p>
                      <a:pPr algn="l" rtl="0"/>
                      <a:r>
                        <a:rPr lang="fr" sz="900" b="0" i="0" u="none" baseline="0"/>
                        <a:t>Coûts annuels nationaux sur 3 ans en fonction de l’utilisation prévue des vaccins</a:t>
                      </a:r>
                    </a:p>
                  </a:txBody>
                  <a:tcPr/>
                </a:tc>
                <a:tc>
                  <a:txBody>
                    <a:bodyPr/>
                    <a:lstStyle/>
                    <a:p>
                      <a:pPr algn="l" rtl="0"/>
                      <a:r>
                        <a:rPr lang="fr" sz="900" b="0" i="0" u="none" baseline="0"/>
                        <a:t>Coûts mensuels nationaux et infranationaux en 2022 (ou au cours d’une année) en fonction de l’approvisionnement prévu en vaccins </a:t>
                      </a:r>
                    </a:p>
                  </a:txBody>
                  <a:tcPr/>
                </a:tc>
                <a:extLst>
                  <a:ext uri="{0D108BD9-81ED-4DB2-BD59-A6C34878D82A}">
                    <a16:rowId xmlns:a16="http://schemas.microsoft.com/office/drawing/2014/main" val="790362552"/>
                  </a:ext>
                </a:extLst>
              </a:tr>
              <a:tr h="1570622">
                <a:tc>
                  <a:txBody>
                    <a:bodyPr/>
                    <a:lstStyle/>
                    <a:p>
                      <a:pPr algn="l" rtl="0"/>
                      <a:r>
                        <a:rPr lang="fr" sz="1050" b="0" i="0" u="none" baseline="0"/>
                        <a:t>Répartition des coûts</a:t>
                      </a:r>
                    </a:p>
                  </a:txBody>
                  <a:tcPr/>
                </a:tc>
                <a:tc>
                  <a:txBody>
                    <a:bodyPr/>
                    <a:lstStyle/>
                    <a:p>
                      <a:pPr algn="l" rtl="0"/>
                      <a:r>
                        <a:rPr lang="fr" sz="900" b="0" i="0" u="none" baseline="0" dirty="0">
                          <a:solidFill>
                            <a:schemeClr val="tx1"/>
                          </a:solidFill>
                        </a:rPr>
                        <a:t>Pour 16 catégories de coûts et 4 modalités de livraison</a:t>
                      </a:r>
                    </a:p>
                  </a:txBody>
                  <a:tcPr/>
                </a:tc>
                <a:tc>
                  <a:txBody>
                    <a:bodyPr/>
                    <a:lstStyle/>
                    <a:p>
                      <a:pPr algn="l" rtl="0"/>
                      <a:r>
                        <a:rPr lang="fr" sz="900" b="0" i="0" u="none" baseline="0"/>
                        <a:t>Gavi : 10 catégories de coûts liées à Gavi avec établissement de correspondances pour 9 catégories de coûts liées au plan national de déploiement et de vaccination (NDVP)</a:t>
                      </a:r>
                    </a:p>
                    <a:p>
                      <a:pPr algn="l" rtl="0"/>
                      <a:r>
                        <a:rPr lang="fr" sz="900" b="0" i="0" u="none" baseline="0"/>
                        <a:t>UNICEF : pour 18 activités/éléments avec établissement de correspondances pour 9 catégories de coûts liées au NDVP</a:t>
                      </a:r>
                    </a:p>
                  </a:txBody>
                  <a:tcPr/>
                </a:tc>
                <a:tc>
                  <a:txBody>
                    <a:bodyPr/>
                    <a:lstStyle/>
                    <a:p>
                      <a:pPr algn="l" rtl="0"/>
                      <a:r>
                        <a:rPr lang="fr" sz="900" b="0" i="0" u="none" baseline="0"/>
                        <a:t>Pour 9 catégories de coûts liées au NDVP et 4 modalités de livraison</a:t>
                      </a:r>
                    </a:p>
                  </a:txBody>
                  <a:tcPr/>
                </a:tc>
                <a:tc>
                  <a:txBody>
                    <a:bodyPr/>
                    <a:lstStyle/>
                    <a:p>
                      <a:pPr algn="l" rtl="0"/>
                      <a:r>
                        <a:rPr lang="fr" sz="900" b="0" i="0" u="none" baseline="0"/>
                        <a:t>Par coûts récurrents par rapport aux coûts d’investissement et par personnel (national), fournitures, équipements et autres (contrats de service, pharmacovigilance et formation)</a:t>
                      </a:r>
                    </a:p>
                  </a:txBody>
                  <a:tcPr/>
                </a:tc>
                <a:extLst>
                  <a:ext uri="{0D108BD9-81ED-4DB2-BD59-A6C34878D82A}">
                    <a16:rowId xmlns:a16="http://schemas.microsoft.com/office/drawing/2014/main" val="3343901426"/>
                  </a:ext>
                </a:extLst>
              </a:tr>
              <a:tr h="533419">
                <a:tc>
                  <a:txBody>
                    <a:bodyPr/>
                    <a:lstStyle/>
                    <a:p>
                      <a:pPr algn="l" rtl="0"/>
                      <a:r>
                        <a:rPr lang="fr" sz="1050" b="0" i="0" u="none" baseline="0"/>
                        <a:t>Résultats</a:t>
                      </a:r>
                    </a:p>
                  </a:txBody>
                  <a:tcPr/>
                </a:tc>
                <a:tc>
                  <a:txBody>
                    <a:bodyPr/>
                    <a:lstStyle/>
                    <a:p>
                      <a:pPr algn="l" rtl="0"/>
                      <a:r>
                        <a:rPr lang="fr" sz="900" b="0" i="0" u="none" baseline="0"/>
                        <a:t>Estimations des coûts financiers totaux de livraison et du coût par dose</a:t>
                      </a:r>
                    </a:p>
                  </a:txBody>
                  <a:tcPr/>
                </a:tc>
                <a:tc>
                  <a:txBody>
                    <a:bodyPr/>
                    <a:lstStyle/>
                    <a:p>
                      <a:pPr algn="l" rtl="0"/>
                      <a:r>
                        <a:rPr lang="fr" sz="900" b="0" i="0" u="none" baseline="0"/>
                        <a:t>Demande totale de CDS</a:t>
                      </a:r>
                    </a:p>
                  </a:txBody>
                  <a:tcPr/>
                </a:tc>
                <a:tc>
                  <a:txBody>
                    <a:bodyPr/>
                    <a:lstStyle/>
                    <a:p>
                      <a:pPr algn="l" rtl="0"/>
                      <a:r>
                        <a:rPr lang="fr" sz="900" b="0" i="0" u="none" baseline="0"/>
                        <a:t>Estimations des coûts financiers totaux de livraison et du coût par dose</a:t>
                      </a:r>
                    </a:p>
                  </a:txBody>
                  <a:tcPr/>
                </a:tc>
                <a:tc>
                  <a:txBody>
                    <a:bodyPr/>
                    <a:lstStyle/>
                    <a:p>
                      <a:pPr algn="l" rtl="0"/>
                      <a:r>
                        <a:rPr lang="fr" sz="900" b="0" i="0" u="none" baseline="0" dirty="0"/>
                        <a:t>Estimations des coûts financiers totaux de livraison et du coût par dose</a:t>
                      </a:r>
                    </a:p>
                  </a:txBody>
                  <a:tcPr/>
                </a:tc>
                <a:extLst>
                  <a:ext uri="{0D108BD9-81ED-4DB2-BD59-A6C34878D82A}">
                    <a16:rowId xmlns:a16="http://schemas.microsoft.com/office/drawing/2014/main" val="3591943785"/>
                  </a:ext>
                </a:extLst>
              </a:tr>
            </a:tbl>
          </a:graphicData>
        </a:graphic>
      </p:graphicFrame>
      <p:sp>
        <p:nvSpPr>
          <p:cNvPr id="8" name="TextBox 1">
            <a:extLst>
              <a:ext uri="{FF2B5EF4-FFF2-40B4-BE49-F238E27FC236}">
                <a16:creationId xmlns:a16="http://schemas.microsoft.com/office/drawing/2014/main" id="{B6E5445F-FCDB-4CEC-A311-903A083C4249}"/>
              </a:ext>
            </a:extLst>
          </p:cNvPr>
          <p:cNvSpPr txBox="1"/>
          <p:nvPr/>
        </p:nvSpPr>
        <p:spPr>
          <a:xfrm>
            <a:off x="331304" y="5448122"/>
            <a:ext cx="169148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1100" b="0" i="0" u="none" strike="noStrike" kern="1200" cap="none" spc="0" normalizeH="0" baseline="0">
                <a:ln>
                  <a:noFill/>
                </a:ln>
                <a:solidFill>
                  <a:prstClr val="black"/>
                </a:solidFill>
                <a:effectLst/>
                <a:uLnTx/>
                <a:uFillTx/>
                <a:latin typeface="Calibri" panose="020F0502020204030204"/>
                <a:ea typeface="+mn-ea"/>
                <a:cs typeface="+mn-cs"/>
              </a:rPr>
              <a:t>MR : mobilisation de ressources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2">
            <a:extLst>
              <a:ext uri="{FF2B5EF4-FFF2-40B4-BE49-F238E27FC236}">
                <a16:creationId xmlns:a16="http://schemas.microsoft.com/office/drawing/2014/main" id="{DAEAA9F3-7DF7-4100-9A3A-95B3BC7912F3}"/>
              </a:ext>
            </a:extLst>
          </p:cNvPr>
          <p:cNvSpPr txBox="1"/>
          <p:nvPr/>
        </p:nvSpPr>
        <p:spPr>
          <a:xfrm>
            <a:off x="331304" y="6334780"/>
            <a:ext cx="8408275" cy="523220"/>
          </a:xfrm>
          <a:prstGeom prst="rect">
            <a:avLst/>
          </a:prstGeom>
          <a:noFill/>
        </p:spPr>
        <p:txBody>
          <a:bodyPr wrap="square" rtlCol="0">
            <a:spAutoFit/>
          </a:bodyPr>
          <a:lstStyle/>
          <a:p>
            <a:pPr marL="228600" indent="-228600" algn="l" rtl="0">
              <a:buFont typeface="+mj-lt"/>
              <a:buAutoNum type="arabicPeriod"/>
            </a:pPr>
            <a:r>
              <a:rPr lang="fr" sz="700" b="0" i="0" u="none" baseline="0" dirty="0">
                <a:latin typeface="+mj-lt"/>
                <a:hlinkClick r:id="rId2"/>
              </a:rPr>
              <a:t>https://www.unicef.org/media/114216/file/Costs-and-Predicted-Financing-Gap-to-Deliver-COVID-19-Vaccines-in-133-Low-and-Middle-Income-Countries.pdf</a:t>
            </a:r>
            <a:endParaRPr lang="fr" sz="700" dirty="0">
              <a:latin typeface="+mj-lt"/>
            </a:endParaRPr>
          </a:p>
          <a:p>
            <a:pPr marL="228600" indent="-228600" algn="l" rtl="0">
              <a:buFont typeface="+mj-lt"/>
              <a:buAutoNum type="arabicPeriod"/>
            </a:pPr>
            <a:r>
              <a:rPr lang="fr" sz="700" b="0" i="0" u="none" baseline="0" dirty="0">
                <a:latin typeface="+mj-lt"/>
                <a:hlinkClick r:id="rId3"/>
              </a:rPr>
              <a:t>https://www.gavi.org/news/document-library/gavi-covax-cds-budget</a:t>
            </a:r>
            <a:r>
              <a:rPr lang="fr" sz="700" b="0" i="0" u="none" baseline="0" dirty="0">
                <a:latin typeface="+mj-lt"/>
              </a:rPr>
              <a:t>  et </a:t>
            </a:r>
            <a:r>
              <a:rPr lang="fr" sz="700" b="0" i="0" u="none" baseline="0" dirty="0">
                <a:latin typeface="+mj-lt"/>
                <a:hlinkClick r:id="rId4"/>
              </a:rPr>
              <a:t>https://www.unicef.org/coronavirus/covax</a:t>
            </a:r>
            <a:r>
              <a:rPr lang="fr" sz="700" b="0" i="0" u="none" baseline="0" dirty="0">
                <a:latin typeface="+mj-lt"/>
              </a:rPr>
              <a:t> </a:t>
            </a:r>
          </a:p>
          <a:p>
            <a:pPr marL="228600" indent="-228600" algn="l" rtl="0">
              <a:buFont typeface="+mj-lt"/>
              <a:buAutoNum type="arabicPeriod"/>
            </a:pPr>
            <a:r>
              <a:rPr lang="fr" sz="700" b="0" i="0" u="none" baseline="0" dirty="0">
                <a:latin typeface="+mj-lt"/>
                <a:hlinkClick r:id="rId5"/>
              </a:rPr>
              <a:t>https://www.who.int/publications/i/item/who-2019-ncov-vaccine_deployment_tool-2021.1</a:t>
            </a:r>
            <a:r>
              <a:rPr lang="fr" sz="700" b="0" i="0" u="none" baseline="0" dirty="0">
                <a:latin typeface="+mj-lt"/>
              </a:rPr>
              <a:t> </a:t>
            </a:r>
          </a:p>
          <a:p>
            <a:pPr marL="228600" indent="-228600" algn="l" rtl="0">
              <a:buFont typeface="+mj-lt"/>
              <a:buAutoNum type="arabicPeriod"/>
            </a:pPr>
            <a:r>
              <a:rPr lang="fr" sz="700" b="0" i="0" u="none" baseline="0" dirty="0">
                <a:latin typeface="+mj-lt"/>
              </a:rPr>
              <a:t>À venir</a:t>
            </a:r>
          </a:p>
        </p:txBody>
      </p:sp>
      <p:sp>
        <p:nvSpPr>
          <p:cNvPr id="9" name="Elipse 8">
            <a:extLst>
              <a:ext uri="{FF2B5EF4-FFF2-40B4-BE49-F238E27FC236}">
                <a16:creationId xmlns:a16="http://schemas.microsoft.com/office/drawing/2014/main" id="{1E7D8D12-8DC0-4188-9C72-94AC47C9B11D}"/>
              </a:ext>
            </a:extLst>
          </p:cNvPr>
          <p:cNvSpPr/>
          <p:nvPr/>
        </p:nvSpPr>
        <p:spPr>
          <a:xfrm>
            <a:off x="175591" y="279206"/>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rtl="0"/>
            <a:r>
              <a:rPr lang="fr" b="0" i="0" u="none" baseline="0" dirty="0">
                <a:solidFill>
                  <a:schemeClr val="bg1"/>
                </a:solidFill>
              </a:rPr>
              <a:t>M</a:t>
            </a:r>
            <a:endParaRPr lang="fr" dirty="0">
              <a:solidFill>
                <a:schemeClr val="bg1"/>
              </a:solidFill>
            </a:endParaRPr>
          </a:p>
        </p:txBody>
      </p:sp>
    </p:spTree>
    <p:extLst>
      <p:ext uri="{BB962C8B-B14F-4D97-AF65-F5344CB8AC3E}">
        <p14:creationId xmlns:p14="http://schemas.microsoft.com/office/powerpoint/2010/main" val="2188746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107E3364-FFA6-4883-8F0A-9F6893000639}"/>
              </a:ext>
            </a:extLst>
          </p:cNvPr>
          <p:cNvSpPr>
            <a:spLocks noGrp="1"/>
          </p:cNvSpPr>
          <p:nvPr>
            <p:ph type="body" sz="quarter" idx="18"/>
          </p:nvPr>
        </p:nvSpPr>
        <p:spPr/>
        <p:txBody>
          <a:bodyPr anchor="ctr"/>
          <a:lstStyle/>
          <a:p>
            <a:pPr algn="l" rtl="0"/>
            <a:r>
              <a:rPr lang="fr" sz="2000" b="1" i="0" u="none" baseline="0"/>
              <a:t>4. Processus de planification de la demande (prévision) du mécanisme COVAX</a:t>
            </a:r>
          </a:p>
        </p:txBody>
      </p:sp>
      <p:sp>
        <p:nvSpPr>
          <p:cNvPr id="4" name="Marcador de número de diapositiva 3">
            <a:extLst>
              <a:ext uri="{FF2B5EF4-FFF2-40B4-BE49-F238E27FC236}">
                <a16:creationId xmlns:a16="http://schemas.microsoft.com/office/drawing/2014/main" id="{3D4480CB-4E85-4007-85CA-B7B96107B369}"/>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sz="800" b="0" i="0" u="none" strike="noStrike" kern="1200" cap="none" spc="0" normalizeH="0" baseline="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10" name="Marcador de posición de imagen 9">
            <a:extLst>
              <a:ext uri="{FF2B5EF4-FFF2-40B4-BE49-F238E27FC236}">
                <a16:creationId xmlns:a16="http://schemas.microsoft.com/office/drawing/2014/main" id="{90517C1A-27DF-4F8F-8D5A-B69BEF22D491}"/>
              </a:ext>
            </a:extLst>
          </p:cNvPr>
          <p:cNvSpPr>
            <a:spLocks noGrp="1"/>
          </p:cNvSpPr>
          <p:nvPr>
            <p:ph type="pic" sz="quarter" idx="24"/>
          </p:nvPr>
        </p:nvSpPr>
        <p:spPr/>
      </p:sp>
    </p:spTree>
    <p:extLst>
      <p:ext uri="{BB962C8B-B14F-4D97-AF65-F5344CB8AC3E}">
        <p14:creationId xmlns:p14="http://schemas.microsoft.com/office/powerpoint/2010/main" val="1470784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64CB649-7DEA-4586-92F5-26F307E65B24}"/>
              </a:ext>
            </a:extLst>
          </p:cNvPr>
          <p:cNvSpPr/>
          <p:nvPr/>
        </p:nvSpPr>
        <p:spPr>
          <a:xfrm>
            <a:off x="142706" y="935821"/>
            <a:ext cx="309472" cy="276203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600" b="0" i="0" u="none" strike="noStrike" kern="1200" cap="none" spc="0" normalizeH="0" baseline="0">
                <a:ln>
                  <a:noFill/>
                </a:ln>
                <a:solidFill>
                  <a:srgbClr val="000000"/>
                </a:solidFill>
                <a:effectLst/>
                <a:uLnTx/>
                <a:uFillTx/>
                <a:latin typeface="Arial"/>
                <a:ea typeface="+mn-ea"/>
                <a:cs typeface="+mn-cs"/>
              </a:rPr>
              <a:t>MONDIAL</a:t>
            </a:r>
          </a:p>
        </p:txBody>
      </p:sp>
      <p:sp>
        <p:nvSpPr>
          <p:cNvPr id="43" name="Rectangle 42">
            <a:extLst>
              <a:ext uri="{FF2B5EF4-FFF2-40B4-BE49-F238E27FC236}">
                <a16:creationId xmlns:a16="http://schemas.microsoft.com/office/drawing/2014/main" id="{A7C3078E-C466-4F59-B826-7206E5DB37BA}"/>
              </a:ext>
            </a:extLst>
          </p:cNvPr>
          <p:cNvSpPr/>
          <p:nvPr/>
        </p:nvSpPr>
        <p:spPr>
          <a:xfrm>
            <a:off x="144472" y="4055607"/>
            <a:ext cx="309472" cy="14916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600" b="0" i="0" u="none" strike="noStrike" kern="1200" cap="none" spc="0" normalizeH="0" baseline="0">
                <a:ln>
                  <a:noFill/>
                </a:ln>
                <a:solidFill>
                  <a:srgbClr val="FFFFFF"/>
                </a:solidFill>
                <a:effectLst/>
                <a:uLnTx/>
                <a:uFillTx/>
                <a:latin typeface="Arial"/>
                <a:ea typeface="+mn-ea"/>
                <a:cs typeface="+mn-cs"/>
              </a:rPr>
              <a:t>PAYS</a:t>
            </a:r>
          </a:p>
        </p:txBody>
      </p:sp>
      <p:graphicFrame>
        <p:nvGraphicFramePr>
          <p:cNvPr id="5" name="Diagram 4">
            <a:extLst>
              <a:ext uri="{FF2B5EF4-FFF2-40B4-BE49-F238E27FC236}">
                <a16:creationId xmlns:a16="http://schemas.microsoft.com/office/drawing/2014/main" id="{0972C2F2-B429-4019-A76A-4A9E93ADF0F5}"/>
              </a:ext>
            </a:extLst>
          </p:cNvPr>
          <p:cNvGraphicFramePr/>
          <p:nvPr/>
        </p:nvGraphicFramePr>
        <p:xfrm>
          <a:off x="796324" y="990335"/>
          <a:ext cx="10570527" cy="384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Rectangle 30">
            <a:extLst>
              <a:ext uri="{FF2B5EF4-FFF2-40B4-BE49-F238E27FC236}">
                <a16:creationId xmlns:a16="http://schemas.microsoft.com/office/drawing/2014/main" id="{FF4B0554-C0E9-45A2-BED0-86563245171D}"/>
              </a:ext>
            </a:extLst>
          </p:cNvPr>
          <p:cNvSpPr/>
          <p:nvPr/>
        </p:nvSpPr>
        <p:spPr>
          <a:xfrm>
            <a:off x="707666" y="1557705"/>
            <a:ext cx="1874316" cy="12062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fr" sz="1100" b="0" i="0" u="none" strike="noStrike" kern="1200" cap="none" spc="0" normalizeH="0" baseline="0" dirty="0">
                <a:ln>
                  <a:noFill/>
                </a:ln>
                <a:solidFill>
                  <a:srgbClr val="000000"/>
                </a:solidFill>
                <a:effectLst/>
                <a:uLnTx/>
                <a:uFillTx/>
                <a:latin typeface="Arial"/>
                <a:ea typeface="+mn-ea"/>
                <a:cs typeface="+mn-cs"/>
              </a:rPr>
              <a:t>L’équipe de gestion des données de planification de la demande (DPDT) rassemble les informations dans le Dossier de prévision du pays</a:t>
            </a:r>
            <a:endParaRPr kumimoji="0" lang="fr"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33" name="Rectangle 32">
            <a:extLst>
              <a:ext uri="{FF2B5EF4-FFF2-40B4-BE49-F238E27FC236}">
                <a16:creationId xmlns:a16="http://schemas.microsoft.com/office/drawing/2014/main" id="{E928C6D7-D73B-4FF0-9426-A11052445E78}"/>
              </a:ext>
            </a:extLst>
          </p:cNvPr>
          <p:cNvSpPr/>
          <p:nvPr/>
        </p:nvSpPr>
        <p:spPr>
          <a:xfrm>
            <a:off x="2775174" y="4049960"/>
            <a:ext cx="3303966" cy="1016305"/>
          </a:xfrm>
          <a:prstGeom prst="rect">
            <a:avLst/>
          </a:prstGeom>
          <a:solidFill>
            <a:srgbClr val="FF99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fr" sz="1100" b="0" i="0" u="none" strike="noStrike" kern="1200" cap="none" spc="0" normalizeH="0" baseline="0" dirty="0">
                <a:ln>
                  <a:noFill/>
                </a:ln>
                <a:solidFill>
                  <a:srgbClr val="000000"/>
                </a:solidFill>
                <a:effectLst/>
                <a:uLnTx/>
                <a:uFillTx/>
                <a:latin typeface="Arial"/>
                <a:ea typeface="Times New Roman" panose="02020603050405020304" pitchFamily="18" charset="0"/>
                <a:cs typeface="Calibri"/>
              </a:rPr>
              <a:t>Le participant, en collaboration avec des partenaires nationaux clés, prépare et approuve les prévisions de demande pour une durée minimale d’approvisionnement par le mécanisme COVAX de 6 mois</a:t>
            </a:r>
            <a:endParaRPr kumimoji="0" lang="fr" sz="1100" b="0" i="0" u="none" strike="noStrike" kern="1200" cap="none" spc="0" normalizeH="0" baseline="0" noProof="0" dirty="0">
              <a:ln>
                <a:noFill/>
              </a:ln>
              <a:solidFill>
                <a:srgbClr val="000000"/>
              </a:solidFill>
              <a:effectLst/>
              <a:uLnTx/>
              <a:uFillTx/>
              <a:latin typeface="Arial"/>
              <a:ea typeface="+mn-ea"/>
              <a:cs typeface="Calibri"/>
            </a:endParaRPr>
          </a:p>
        </p:txBody>
      </p:sp>
      <p:sp>
        <p:nvSpPr>
          <p:cNvPr id="34" name="Rectangle 33">
            <a:extLst>
              <a:ext uri="{FF2B5EF4-FFF2-40B4-BE49-F238E27FC236}">
                <a16:creationId xmlns:a16="http://schemas.microsoft.com/office/drawing/2014/main" id="{AACBCE22-E5B6-4231-B297-AC2CA672700E}"/>
              </a:ext>
            </a:extLst>
          </p:cNvPr>
          <p:cNvSpPr/>
          <p:nvPr/>
        </p:nvSpPr>
        <p:spPr>
          <a:xfrm>
            <a:off x="5800854" y="1620387"/>
            <a:ext cx="1649519" cy="101630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fr" sz="1050" b="0" i="0" u="none" strike="noStrike" kern="1200" cap="none" spc="0" normalizeH="0" baseline="0" dirty="0">
                <a:ln>
                  <a:noFill/>
                </a:ln>
                <a:solidFill>
                  <a:srgbClr val="000000"/>
                </a:solidFill>
                <a:effectLst/>
                <a:uLnTx/>
                <a:uFillTx/>
                <a:latin typeface="Arial"/>
                <a:ea typeface="+mn-ea"/>
                <a:cs typeface="+mn-cs"/>
              </a:rPr>
              <a:t>La DPDT valide les données, procède à des </a:t>
            </a:r>
            <a:r>
              <a:rPr kumimoji="0" lang="fr" sz="1050" b="0" i="0" u="none" strike="noStrike" kern="1200" cap="none" spc="0" normalizeH="0" baseline="0" dirty="0">
                <a:ln>
                  <a:noFill/>
                </a:ln>
                <a:solidFill>
                  <a:srgbClr val="000000"/>
                </a:solidFill>
                <a:effectLst/>
                <a:uLnTx/>
                <a:uFillTx/>
                <a:latin typeface="Arial"/>
                <a:ea typeface="+mn-ea"/>
                <a:cs typeface="Calibri"/>
              </a:rPr>
              <a:t>contrôles de qualité</a:t>
            </a:r>
            <a:r>
              <a:rPr kumimoji="0" lang="fr" sz="1050" b="0" i="0" u="none" strike="noStrike" kern="1200" cap="none" spc="0" normalizeH="0" baseline="0" dirty="0">
                <a:ln>
                  <a:noFill/>
                </a:ln>
                <a:solidFill>
                  <a:srgbClr val="000000"/>
                </a:solidFill>
                <a:effectLst/>
                <a:uLnTx/>
                <a:uFillTx/>
                <a:latin typeface="Arial"/>
                <a:ea typeface="Times New Roman" panose="02020603050405020304" pitchFamily="18" charset="0"/>
                <a:cs typeface="Calibri"/>
              </a:rPr>
              <a:t> auprès des participants (si nécessaire) et analyse les données</a:t>
            </a:r>
            <a:endParaRPr kumimoji="0" lang="fr" sz="1050" b="0" i="0" u="none" strike="noStrike" kern="1200" cap="none" spc="0" normalizeH="0" baseline="0" noProof="0" dirty="0">
              <a:ln>
                <a:noFill/>
              </a:ln>
              <a:solidFill>
                <a:srgbClr val="000000"/>
              </a:solidFill>
              <a:effectLst/>
              <a:uLnTx/>
              <a:uFillTx/>
              <a:latin typeface="Arial"/>
              <a:ea typeface="+mn-ea"/>
              <a:cs typeface="Calibri"/>
            </a:endParaRPr>
          </a:p>
        </p:txBody>
      </p:sp>
      <p:sp>
        <p:nvSpPr>
          <p:cNvPr id="35" name="Rectangle 34">
            <a:extLst>
              <a:ext uri="{FF2B5EF4-FFF2-40B4-BE49-F238E27FC236}">
                <a16:creationId xmlns:a16="http://schemas.microsoft.com/office/drawing/2014/main" id="{F37CE59B-1C4F-4F01-B676-A7C7463BD992}"/>
              </a:ext>
            </a:extLst>
          </p:cNvPr>
          <p:cNvSpPr/>
          <p:nvPr/>
        </p:nvSpPr>
        <p:spPr>
          <a:xfrm>
            <a:off x="9610019" y="1644240"/>
            <a:ext cx="1624212" cy="93796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fr" sz="1100" b="0" i="0" u="none" strike="noStrike" kern="1200" cap="none" spc="0" normalizeH="0" baseline="0" dirty="0">
                <a:ln>
                  <a:noFill/>
                </a:ln>
                <a:solidFill>
                  <a:srgbClr val="000000"/>
                </a:solidFill>
                <a:effectLst/>
                <a:uLnTx/>
                <a:uFillTx/>
                <a:latin typeface="Arial"/>
                <a:ea typeface="Times New Roman" panose="02020603050405020304" pitchFamily="18" charset="0"/>
                <a:cs typeface="Calibri"/>
              </a:rPr>
              <a:t>Allocation de doses du mécanisme COVAX par l’équipe conjointe d’allocation </a:t>
            </a:r>
            <a:endParaRPr kumimoji="0" lang="fr" sz="1100" b="0" i="0" u="none" strike="noStrike" kern="1200" cap="none" spc="0" normalizeH="0" baseline="0" noProof="0" dirty="0">
              <a:ln>
                <a:noFill/>
              </a:ln>
              <a:solidFill>
                <a:srgbClr val="000000"/>
              </a:solidFill>
              <a:effectLst/>
              <a:uLnTx/>
              <a:uFillTx/>
              <a:latin typeface="Arial"/>
              <a:ea typeface="+mn-ea"/>
              <a:cs typeface="Calibri"/>
            </a:endParaRPr>
          </a:p>
        </p:txBody>
      </p:sp>
      <p:sp>
        <p:nvSpPr>
          <p:cNvPr id="37" name="Rectangle 36">
            <a:extLst>
              <a:ext uri="{FF2B5EF4-FFF2-40B4-BE49-F238E27FC236}">
                <a16:creationId xmlns:a16="http://schemas.microsoft.com/office/drawing/2014/main" id="{BBABED05-55A9-462C-8031-8B398B709A68}"/>
              </a:ext>
            </a:extLst>
          </p:cNvPr>
          <p:cNvSpPr/>
          <p:nvPr/>
        </p:nvSpPr>
        <p:spPr>
          <a:xfrm>
            <a:off x="9622417" y="4049960"/>
            <a:ext cx="1624212" cy="1016305"/>
          </a:xfrm>
          <a:prstGeom prst="rect">
            <a:avLst/>
          </a:prstGeom>
          <a:solidFill>
            <a:srgbClr val="FF99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1100" b="0" i="0" u="none" strike="noStrike" kern="1200" cap="none" spc="0" normalizeH="0" baseline="0" dirty="0">
                <a:ln>
                  <a:noFill/>
                </a:ln>
                <a:solidFill>
                  <a:srgbClr val="000000"/>
                </a:solidFill>
                <a:effectLst/>
                <a:uLnTx/>
                <a:uFillTx/>
                <a:latin typeface="Arial"/>
                <a:ea typeface="Times New Roman" panose="02020603050405020304" pitchFamily="18" charset="0"/>
                <a:cs typeface="Calibri" panose="020F0502020204030204" pitchFamily="34" charset="0"/>
              </a:rPr>
              <a:t>Les participants acceptent ou refusent les doses attribuées et mettent à jour leurs perspectives de demande</a:t>
            </a:r>
          </a:p>
        </p:txBody>
      </p:sp>
      <p:cxnSp>
        <p:nvCxnSpPr>
          <p:cNvPr id="45" name="Connector: Elbow 44">
            <a:extLst>
              <a:ext uri="{FF2B5EF4-FFF2-40B4-BE49-F238E27FC236}">
                <a16:creationId xmlns:a16="http://schemas.microsoft.com/office/drawing/2014/main" id="{D8AE8CA1-99FB-4ECA-9E59-F8DAA41EB668}"/>
              </a:ext>
            </a:extLst>
          </p:cNvPr>
          <p:cNvCxnSpPr>
            <a:cxnSpLocks/>
            <a:stCxn id="31" idx="3"/>
          </p:cNvCxnSpPr>
          <p:nvPr/>
        </p:nvCxnSpPr>
        <p:spPr>
          <a:xfrm>
            <a:off x="2581982" y="2160807"/>
            <a:ext cx="506597" cy="1894801"/>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25F700B1-D2E2-49FC-8078-2B5A6C26F93A}"/>
              </a:ext>
            </a:extLst>
          </p:cNvPr>
          <p:cNvCxnSpPr>
            <a:cxnSpLocks/>
            <a:stCxn id="33" idx="3"/>
            <a:endCxn id="34" idx="2"/>
          </p:cNvCxnSpPr>
          <p:nvPr/>
        </p:nvCxnSpPr>
        <p:spPr>
          <a:xfrm flipV="1">
            <a:off x="6079140" y="2636692"/>
            <a:ext cx="546474" cy="1921421"/>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933707B-C65C-4EA3-BADC-96B22C8A5F74}"/>
              </a:ext>
            </a:extLst>
          </p:cNvPr>
          <p:cNvCxnSpPr>
            <a:cxnSpLocks/>
            <a:stCxn id="35" idx="2"/>
            <a:endCxn id="37" idx="0"/>
          </p:cNvCxnSpPr>
          <p:nvPr/>
        </p:nvCxnSpPr>
        <p:spPr>
          <a:xfrm>
            <a:off x="10422125" y="2582203"/>
            <a:ext cx="12398" cy="146775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125A448F-2B3E-4F17-9D4D-3142D9414FC0}"/>
              </a:ext>
            </a:extLst>
          </p:cNvPr>
          <p:cNvCxnSpPr>
            <a:cxnSpLocks/>
            <a:stCxn id="37" idx="2"/>
            <a:endCxn id="33" idx="2"/>
          </p:cNvCxnSpPr>
          <p:nvPr/>
        </p:nvCxnSpPr>
        <p:spPr>
          <a:xfrm rot="5400000">
            <a:off x="7430840" y="2062582"/>
            <a:ext cx="12700" cy="6007366"/>
          </a:xfrm>
          <a:prstGeom prst="bentConnector3">
            <a:avLst>
              <a:gd name="adj1" fmla="val 180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779C878B-5B18-4460-B627-523E785F9695}"/>
              </a:ext>
            </a:extLst>
          </p:cNvPr>
          <p:cNvSpPr/>
          <p:nvPr/>
        </p:nvSpPr>
        <p:spPr>
          <a:xfrm>
            <a:off x="2810187" y="3070168"/>
            <a:ext cx="580428" cy="384204"/>
          </a:xfrm>
          <a:prstGeom prst="hexagon">
            <a:avLst/>
          </a:prstGeom>
          <a:solidFill>
            <a:srgbClr val="C00000"/>
          </a:solidFill>
          <a:ln w="6350"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600" b="0" i="0" u="none" strike="noStrike" kern="1200" cap="none" spc="0" normalizeH="0" baseline="0">
                <a:ln>
                  <a:noFill/>
                </a:ln>
                <a:solidFill>
                  <a:srgbClr val="FFFFFF"/>
                </a:solidFill>
                <a:effectLst/>
                <a:uLnTx/>
                <a:uFillTx/>
                <a:latin typeface="Arial"/>
                <a:ea typeface="+mn-ea"/>
                <a:cs typeface="+mn-cs"/>
              </a:rPr>
              <a:t>1</a:t>
            </a:r>
          </a:p>
        </p:txBody>
      </p:sp>
      <p:sp>
        <p:nvSpPr>
          <p:cNvPr id="67" name="Rectangle 66">
            <a:extLst>
              <a:ext uri="{FF2B5EF4-FFF2-40B4-BE49-F238E27FC236}">
                <a16:creationId xmlns:a16="http://schemas.microsoft.com/office/drawing/2014/main" id="{7BA6BB12-AC1B-4EA9-9C01-088BD033856A}"/>
              </a:ext>
            </a:extLst>
          </p:cNvPr>
          <p:cNvSpPr/>
          <p:nvPr/>
        </p:nvSpPr>
        <p:spPr>
          <a:xfrm>
            <a:off x="7671627" y="1620510"/>
            <a:ext cx="1559837" cy="96169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fr" sz="1100" b="0" i="0" u="none" strike="noStrike" kern="1200" cap="none" spc="0" normalizeH="0" baseline="0" dirty="0">
                <a:ln>
                  <a:noFill/>
                </a:ln>
                <a:solidFill>
                  <a:srgbClr val="000000"/>
                </a:solidFill>
                <a:effectLst/>
                <a:uLnTx/>
                <a:uFillTx/>
                <a:latin typeface="Arial"/>
                <a:ea typeface="Times New Roman" panose="02020603050405020304" pitchFamily="18" charset="0"/>
                <a:cs typeface="Calibri"/>
              </a:rPr>
              <a:t>Alignement avec le SWAT de la demande et de l’offre</a:t>
            </a:r>
            <a:endParaRPr kumimoji="0" lang="fr" sz="1100" b="0" i="0" u="none" strike="noStrike" kern="1200" cap="none" spc="0" normalizeH="0" baseline="0" noProof="0" dirty="0">
              <a:ln>
                <a:noFill/>
              </a:ln>
              <a:solidFill>
                <a:srgbClr val="000000"/>
              </a:solidFill>
              <a:effectLst/>
              <a:uLnTx/>
              <a:uFillTx/>
              <a:latin typeface="Arial"/>
              <a:ea typeface="+mn-ea"/>
              <a:cs typeface="Calibri"/>
            </a:endParaRPr>
          </a:p>
        </p:txBody>
      </p:sp>
      <p:sp>
        <p:nvSpPr>
          <p:cNvPr id="74" name="Hexagon 73">
            <a:extLst>
              <a:ext uri="{FF2B5EF4-FFF2-40B4-BE49-F238E27FC236}">
                <a16:creationId xmlns:a16="http://schemas.microsoft.com/office/drawing/2014/main" id="{1F466620-2625-4B3B-A02D-0725393275DB}"/>
              </a:ext>
            </a:extLst>
          </p:cNvPr>
          <p:cNvSpPr/>
          <p:nvPr/>
        </p:nvSpPr>
        <p:spPr>
          <a:xfrm>
            <a:off x="10159093" y="3136967"/>
            <a:ext cx="580428" cy="384204"/>
          </a:xfrm>
          <a:prstGeom prst="hexagon">
            <a:avLst/>
          </a:prstGeom>
          <a:solidFill>
            <a:srgbClr val="C00000"/>
          </a:solidFill>
          <a:ln w="6350"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600" b="0" i="0" u="none" strike="noStrike" kern="1200" cap="none" spc="0" normalizeH="0" baseline="0">
                <a:ln>
                  <a:noFill/>
                </a:ln>
                <a:solidFill>
                  <a:srgbClr val="FFFFFF"/>
                </a:solidFill>
                <a:effectLst/>
                <a:uLnTx/>
                <a:uFillTx/>
                <a:latin typeface="Arial"/>
                <a:ea typeface="+mn-ea"/>
                <a:cs typeface="+mn-cs"/>
              </a:rPr>
              <a:t>2</a:t>
            </a:r>
          </a:p>
        </p:txBody>
      </p:sp>
      <p:sp>
        <p:nvSpPr>
          <p:cNvPr id="75" name="Hexagon 74">
            <a:extLst>
              <a:ext uri="{FF2B5EF4-FFF2-40B4-BE49-F238E27FC236}">
                <a16:creationId xmlns:a16="http://schemas.microsoft.com/office/drawing/2014/main" id="{18493BEC-FE53-4F44-87A7-D7BD8DA8289E}"/>
              </a:ext>
            </a:extLst>
          </p:cNvPr>
          <p:cNvSpPr/>
          <p:nvPr/>
        </p:nvSpPr>
        <p:spPr>
          <a:xfrm>
            <a:off x="7793008" y="5847773"/>
            <a:ext cx="580428" cy="384204"/>
          </a:xfrm>
          <a:prstGeom prst="hexagon">
            <a:avLst/>
          </a:prstGeom>
          <a:solidFill>
            <a:srgbClr val="C00000"/>
          </a:solidFill>
          <a:ln w="6350"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6" name="TextBox 75">
            <a:extLst>
              <a:ext uri="{FF2B5EF4-FFF2-40B4-BE49-F238E27FC236}">
                <a16:creationId xmlns:a16="http://schemas.microsoft.com/office/drawing/2014/main" id="{80C3F051-00CA-4844-A33C-857B727F951E}"/>
              </a:ext>
            </a:extLst>
          </p:cNvPr>
          <p:cNvSpPr txBox="1"/>
          <p:nvPr/>
        </p:nvSpPr>
        <p:spPr>
          <a:xfrm>
            <a:off x="8451236" y="5961106"/>
            <a:ext cx="1939119" cy="384204"/>
          </a:xfrm>
          <a:prstGeom prst="rect">
            <a:avLst/>
          </a:prstGeom>
          <a:ln w="6350">
            <a:noFill/>
            <a:miter lim="800000"/>
          </a:ln>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1200" cap="none" spc="0" normalizeH="0" baseline="0">
                <a:ln>
                  <a:noFill/>
                </a:ln>
                <a:solidFill>
                  <a:srgbClr val="000000"/>
                </a:solidFill>
                <a:effectLst/>
                <a:uLnTx/>
                <a:uFillTx/>
                <a:latin typeface="Arial"/>
                <a:ea typeface="+mn-ea"/>
                <a:cs typeface="+mn-cs"/>
              </a:rPr>
              <a:t>Points de contact avec l’équipe nationale </a:t>
            </a:r>
          </a:p>
        </p:txBody>
      </p:sp>
      <p:sp>
        <p:nvSpPr>
          <p:cNvPr id="38" name="Rectangle 37">
            <a:extLst>
              <a:ext uri="{FF2B5EF4-FFF2-40B4-BE49-F238E27FC236}">
                <a16:creationId xmlns:a16="http://schemas.microsoft.com/office/drawing/2014/main" id="{97F5FACC-9A62-4139-954D-6F07C54C2F95}"/>
              </a:ext>
            </a:extLst>
          </p:cNvPr>
          <p:cNvSpPr/>
          <p:nvPr/>
        </p:nvSpPr>
        <p:spPr>
          <a:xfrm>
            <a:off x="3696470" y="5604485"/>
            <a:ext cx="2382669" cy="35662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1100" b="0" i="0" u="none" strike="noStrike" kern="1200" cap="none" spc="0" normalizeH="0" baseline="0" dirty="0">
                <a:ln>
                  <a:noFill/>
                </a:ln>
                <a:solidFill>
                  <a:srgbClr val="000000"/>
                </a:solidFill>
                <a:effectLst/>
                <a:uLnTx/>
                <a:uFillTx/>
                <a:latin typeface="Arial"/>
                <a:ea typeface="+mn-ea"/>
                <a:cs typeface="Arial"/>
              </a:rPr>
              <a:t>Travaux effectués par le mécanisme COVAX</a:t>
            </a:r>
          </a:p>
        </p:txBody>
      </p:sp>
      <p:sp>
        <p:nvSpPr>
          <p:cNvPr id="40" name="Rectangle 39">
            <a:extLst>
              <a:ext uri="{FF2B5EF4-FFF2-40B4-BE49-F238E27FC236}">
                <a16:creationId xmlns:a16="http://schemas.microsoft.com/office/drawing/2014/main" id="{B9E9F76E-39DF-4D6B-A82A-6E11514041CE}"/>
              </a:ext>
            </a:extLst>
          </p:cNvPr>
          <p:cNvSpPr/>
          <p:nvPr/>
        </p:nvSpPr>
        <p:spPr>
          <a:xfrm>
            <a:off x="3702158" y="6047994"/>
            <a:ext cx="2376981" cy="356621"/>
          </a:xfrm>
          <a:prstGeom prst="rect">
            <a:avLst/>
          </a:prstGeom>
          <a:solidFill>
            <a:srgbClr val="FF99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1200" b="0" i="0" u="none" strike="noStrike" kern="1200" cap="none" spc="0" normalizeH="0" baseline="0" dirty="0">
                <a:ln>
                  <a:noFill/>
                </a:ln>
                <a:solidFill>
                  <a:srgbClr val="000000"/>
                </a:solidFill>
                <a:effectLst/>
                <a:uLnTx/>
                <a:uFillTx/>
                <a:latin typeface="Arial"/>
                <a:ea typeface="+mn-ea"/>
                <a:cs typeface="Arial"/>
              </a:rPr>
              <a:t>Travaux effectués par le participant</a:t>
            </a:r>
          </a:p>
        </p:txBody>
      </p:sp>
      <p:sp>
        <p:nvSpPr>
          <p:cNvPr id="6" name="TextBox 5">
            <a:extLst>
              <a:ext uri="{FF2B5EF4-FFF2-40B4-BE49-F238E27FC236}">
                <a16:creationId xmlns:a16="http://schemas.microsoft.com/office/drawing/2014/main" id="{273BC1B2-5BFD-4026-BD86-26618F42879C}"/>
              </a:ext>
            </a:extLst>
          </p:cNvPr>
          <p:cNvSpPr txBox="1"/>
          <p:nvPr/>
        </p:nvSpPr>
        <p:spPr>
          <a:xfrm>
            <a:off x="2779074" y="1833071"/>
            <a:ext cx="914400" cy="914400"/>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fr" sz="1600" b="0" i="0" u="none" strike="noStrike" kern="1200" cap="none" spc="0" normalizeH="0" baseline="0" noProof="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EB63BFAA-45E7-4A53-9484-11C153CF31CE}"/>
              </a:ext>
            </a:extLst>
          </p:cNvPr>
          <p:cNvSpPr txBox="1"/>
          <p:nvPr/>
        </p:nvSpPr>
        <p:spPr>
          <a:xfrm>
            <a:off x="2845014" y="1620387"/>
            <a:ext cx="2195120" cy="1501064"/>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 sz="900" b="0" i="1" u="none" strike="noStrike" kern="1200" cap="none" spc="0" normalizeH="0" baseline="0" dirty="0">
                <a:ln>
                  <a:noFill/>
                </a:ln>
                <a:solidFill>
                  <a:srgbClr val="000000"/>
                </a:solidFill>
                <a:effectLst/>
                <a:uLnTx/>
                <a:uFillTx/>
                <a:latin typeface="Arial"/>
                <a:ea typeface="+mn-ea"/>
                <a:cs typeface="+mn-cs"/>
              </a:rPr>
              <a:t>Le Haut responsable national (SCM)</a:t>
            </a:r>
            <a:endParaRPr kumimoji="0" lang="ro-RO" sz="900" b="0" i="1" u="none" strike="noStrike" kern="1200" cap="none" spc="0" normalizeH="0" baseline="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 sz="900" b="0" i="1" u="none" strike="noStrike" kern="1200" cap="none" spc="0" normalizeH="0" baseline="0" dirty="0">
                <a:ln>
                  <a:noFill/>
                </a:ln>
                <a:solidFill>
                  <a:srgbClr val="000000"/>
                </a:solidFill>
                <a:effectLst/>
                <a:uLnTx/>
                <a:uFillTx/>
                <a:latin typeface="Arial"/>
                <a:ea typeface="+mn-ea"/>
                <a:cs typeface="+mn-cs"/>
              </a:rPr>
              <a:t>de GAVI envoie le lien de téléchargement</a:t>
            </a:r>
            <a:endParaRPr kumimoji="0" lang="ro-RO" sz="900" b="0" i="1" u="none" strike="noStrike" kern="1200" cap="none" spc="0" normalizeH="0" baseline="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ro-RO" sz="900" b="0" i="1" u="none" strike="noStrike" kern="1200" cap="none" spc="0" normalizeH="0" baseline="0" dirty="0">
                <a:ln>
                  <a:noFill/>
                </a:ln>
                <a:solidFill>
                  <a:srgbClr val="000000"/>
                </a:solidFill>
                <a:effectLst/>
                <a:uLnTx/>
                <a:uFillTx/>
                <a:latin typeface="Arial"/>
                <a:ea typeface="+mn-ea"/>
                <a:cs typeface="+mn-cs"/>
              </a:rPr>
              <a:t>D</a:t>
            </a:r>
            <a:r>
              <a:rPr kumimoji="0" lang="fr" sz="900" b="0" i="1" u="none" strike="noStrike" kern="1200" cap="none" spc="0" normalizeH="0" baseline="0" dirty="0">
                <a:ln>
                  <a:noFill/>
                </a:ln>
                <a:solidFill>
                  <a:srgbClr val="000000"/>
                </a:solidFill>
                <a:effectLst/>
                <a:uLnTx/>
                <a:uFillTx/>
                <a:latin typeface="Arial"/>
                <a:ea typeface="+mn-ea"/>
                <a:cs typeface="+mn-cs"/>
              </a:rPr>
              <a:t>u</a:t>
            </a:r>
            <a:r>
              <a:rPr lang="ro-RO" sz="900" i="1" dirty="0">
                <a:solidFill>
                  <a:srgbClr val="000000"/>
                </a:solidFill>
                <a:latin typeface="Arial"/>
              </a:rPr>
              <a:t> </a:t>
            </a:r>
            <a:r>
              <a:rPr kumimoji="0" lang="fr" sz="900" b="0" i="1" u="none" strike="noStrike" kern="1200" cap="none" spc="0" normalizeH="0" baseline="0" dirty="0">
                <a:ln>
                  <a:noFill/>
                </a:ln>
                <a:solidFill>
                  <a:srgbClr val="000000"/>
                </a:solidFill>
                <a:effectLst/>
                <a:uLnTx/>
                <a:uFillTx/>
                <a:latin typeface="Arial"/>
                <a:ea typeface="+mn-ea"/>
                <a:cs typeface="+mn-cs"/>
              </a:rPr>
              <a:t>dossier au pays participant</a:t>
            </a: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fr" sz="900" b="0" i="1" u="none" strike="noStrike" kern="1200" cap="none" spc="0" normalizeH="0" baseline="0" noProof="0" dirty="0">
              <a:ln>
                <a:noFill/>
              </a:ln>
              <a:solidFill>
                <a:srgbClr val="000000"/>
              </a:solidFill>
              <a:effectLst/>
              <a:uLnTx/>
              <a:uFillTx/>
              <a:latin typeface="Arial"/>
              <a:ea typeface="+mn-ea"/>
              <a:cs typeface="+mn-cs"/>
            </a:endParaRPr>
          </a:p>
        </p:txBody>
      </p:sp>
      <p:sp>
        <p:nvSpPr>
          <p:cNvPr id="39" name="TextBox 38">
            <a:extLst>
              <a:ext uri="{FF2B5EF4-FFF2-40B4-BE49-F238E27FC236}">
                <a16:creationId xmlns:a16="http://schemas.microsoft.com/office/drawing/2014/main" id="{47DD7D67-DFAE-478F-8D2C-89412F671E2A}"/>
              </a:ext>
            </a:extLst>
          </p:cNvPr>
          <p:cNvSpPr txBox="1"/>
          <p:nvPr/>
        </p:nvSpPr>
        <p:spPr>
          <a:xfrm>
            <a:off x="4866970" y="3204883"/>
            <a:ext cx="1722089" cy="569258"/>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 sz="1000" b="0" i="1" u="none" strike="noStrike" kern="1200" cap="none" spc="0" normalizeH="0" baseline="0" dirty="0">
                <a:ln>
                  <a:noFill/>
                </a:ln>
                <a:solidFill>
                  <a:srgbClr val="000000"/>
                </a:solidFill>
                <a:effectLst/>
                <a:uLnTx/>
                <a:uFillTx/>
                <a:latin typeface="Arial"/>
                <a:ea typeface="+mn-ea"/>
                <a:cs typeface="+mn-cs"/>
              </a:rPr>
              <a:t>Dossier téléchargé sur</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 sz="1000" b="0" i="1" u="none" strike="noStrike" kern="1200" cap="none" spc="0" normalizeH="0" baseline="0" dirty="0">
                <a:ln>
                  <a:noFill/>
                </a:ln>
                <a:solidFill>
                  <a:srgbClr val="000000"/>
                </a:solidFill>
                <a:effectLst/>
                <a:uLnTx/>
                <a:uFillTx/>
                <a:latin typeface="Arial"/>
                <a:ea typeface="+mn-ea"/>
                <a:cs typeface="+mn-cs"/>
              </a:rPr>
              <a:t> Demand Planning SharePoint</a:t>
            </a:r>
          </a:p>
        </p:txBody>
      </p:sp>
      <p:sp>
        <p:nvSpPr>
          <p:cNvPr id="8" name="Speech Bubble: Rectangle with Corners Rounded 7">
            <a:extLst>
              <a:ext uri="{FF2B5EF4-FFF2-40B4-BE49-F238E27FC236}">
                <a16:creationId xmlns:a16="http://schemas.microsoft.com/office/drawing/2014/main" id="{B9FFE0C2-D5F3-4906-BCC1-305B3016BAA0}"/>
              </a:ext>
            </a:extLst>
          </p:cNvPr>
          <p:cNvSpPr/>
          <p:nvPr/>
        </p:nvSpPr>
        <p:spPr>
          <a:xfrm>
            <a:off x="839363" y="4199952"/>
            <a:ext cx="1606328" cy="1016305"/>
          </a:xfrm>
          <a:prstGeom prst="wedgeRoundRectCallout">
            <a:avLst>
              <a:gd name="adj1" fmla="val 66730"/>
              <a:gd name="adj2" fmla="val -20485"/>
              <a:gd name="adj3" fmla="val 1666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 sz="1000" b="0" i="0" u="none" strike="noStrike" kern="1200" cap="none" spc="0" normalizeH="0" baseline="0" dirty="0">
                <a:ln>
                  <a:noFill/>
                </a:ln>
                <a:solidFill>
                  <a:srgbClr val="000000"/>
                </a:solidFill>
                <a:effectLst/>
                <a:uLnTx/>
                <a:uFillTx/>
                <a:latin typeface="Arial"/>
                <a:ea typeface="+mn-ea"/>
                <a:cs typeface="+mn-cs"/>
              </a:rPr>
              <a:t>Les bureaux</a:t>
            </a:r>
            <a:r>
              <a:rPr kumimoji="0" lang="ro-RO" sz="1000" b="0" i="0" u="none" strike="noStrike" kern="1200" cap="none" spc="0" normalizeH="0" baseline="0" dirty="0">
                <a:ln>
                  <a:noFill/>
                </a:ln>
                <a:solidFill>
                  <a:srgbClr val="000000"/>
                </a:solidFill>
                <a:effectLst/>
                <a:uLnTx/>
                <a:uFillTx/>
                <a:latin typeface="Arial"/>
                <a:ea typeface="+mn-ea"/>
                <a:cs typeface="+mn-cs"/>
              </a:rPr>
              <a:t> </a:t>
            </a:r>
            <a:r>
              <a:rPr kumimoji="0" lang="fr" sz="1000" b="0" i="0" u="none" strike="noStrike" kern="1200" cap="none" spc="0" normalizeH="0" baseline="0" dirty="0">
                <a:ln>
                  <a:noFill/>
                </a:ln>
                <a:solidFill>
                  <a:srgbClr val="000000"/>
                </a:solidFill>
                <a:effectLst/>
                <a:uLnTx/>
                <a:uFillTx/>
                <a:latin typeface="Arial"/>
                <a:ea typeface="+mn-ea"/>
                <a:cs typeface="+mn-cs"/>
              </a:rPr>
              <a:t>nationaux de l’UNICEF/OPS faciliteront la réalisation des prévisions de demande</a:t>
            </a:r>
          </a:p>
        </p:txBody>
      </p:sp>
      <p:cxnSp>
        <p:nvCxnSpPr>
          <p:cNvPr id="41" name="Straight Arrow Connector 40">
            <a:extLst>
              <a:ext uri="{FF2B5EF4-FFF2-40B4-BE49-F238E27FC236}">
                <a16:creationId xmlns:a16="http://schemas.microsoft.com/office/drawing/2014/main" id="{043CA086-6D98-44D2-A6C9-207DD9D16BA3}"/>
              </a:ext>
            </a:extLst>
          </p:cNvPr>
          <p:cNvCxnSpPr>
            <a:cxnSpLocks/>
          </p:cNvCxnSpPr>
          <p:nvPr/>
        </p:nvCxnSpPr>
        <p:spPr>
          <a:xfrm>
            <a:off x="7450373" y="2014717"/>
            <a:ext cx="238429" cy="5345"/>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A7E30FE4-1A74-410E-8FA4-758923F3CEA3}"/>
              </a:ext>
            </a:extLst>
          </p:cNvPr>
          <p:cNvCxnSpPr>
            <a:cxnSpLocks/>
            <a:stCxn id="67" idx="2"/>
            <a:endCxn id="35" idx="1"/>
          </p:cNvCxnSpPr>
          <p:nvPr/>
        </p:nvCxnSpPr>
        <p:spPr>
          <a:xfrm rot="5400000" flipH="1" flipV="1">
            <a:off x="8796291" y="1768476"/>
            <a:ext cx="468981" cy="1158473"/>
          </a:xfrm>
          <a:prstGeom prst="bentConnector4">
            <a:avLst>
              <a:gd name="adj1" fmla="val -48744"/>
              <a:gd name="adj2" fmla="val 8366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A9B35B2-974E-444A-B446-9EB6DA89DAB1}"/>
              </a:ext>
            </a:extLst>
          </p:cNvPr>
          <p:cNvSpPr txBox="1"/>
          <p:nvPr/>
        </p:nvSpPr>
        <p:spPr>
          <a:xfrm>
            <a:off x="8455195" y="2848486"/>
            <a:ext cx="914400" cy="914400"/>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 sz="1000" b="0" i="1" u="none" strike="noStrike" kern="1200" cap="none" spc="0" normalizeH="0" baseline="0" dirty="0">
                <a:ln>
                  <a:noFill/>
                </a:ln>
                <a:solidFill>
                  <a:srgbClr val="000000"/>
                </a:solidFill>
                <a:effectLst/>
                <a:uLnTx/>
                <a:uFillTx/>
                <a:latin typeface="Arial"/>
                <a:ea typeface="+mn-ea"/>
                <a:cs typeface="+mn-cs"/>
              </a:rPr>
              <a:t>Soumission à </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 sz="1000" b="0" i="1" u="none" strike="noStrike" kern="1200" cap="none" spc="0" normalizeH="0" baseline="0" dirty="0">
                <a:ln>
                  <a:noFill/>
                </a:ln>
                <a:solidFill>
                  <a:srgbClr val="000000"/>
                </a:solidFill>
                <a:effectLst/>
                <a:uLnTx/>
                <a:uFillTx/>
                <a:latin typeface="Arial"/>
                <a:ea typeface="+mn-ea"/>
                <a:cs typeface="+mn-cs"/>
              </a:rPr>
              <a:t>l’équipe d’allocation conjointe</a:t>
            </a:r>
          </a:p>
        </p:txBody>
      </p:sp>
      <p:sp>
        <p:nvSpPr>
          <p:cNvPr id="53" name="TextBox 52">
            <a:extLst>
              <a:ext uri="{FF2B5EF4-FFF2-40B4-BE49-F238E27FC236}">
                <a16:creationId xmlns:a16="http://schemas.microsoft.com/office/drawing/2014/main" id="{C91746C1-5F4D-4FBE-BE00-270FA96447BE}"/>
              </a:ext>
            </a:extLst>
          </p:cNvPr>
          <p:cNvSpPr txBox="1"/>
          <p:nvPr/>
        </p:nvSpPr>
        <p:spPr>
          <a:xfrm>
            <a:off x="10842835" y="3070168"/>
            <a:ext cx="914400" cy="914400"/>
          </a:xfrm>
          <a:prstGeom prst="rect">
            <a:avLst/>
          </a:prstGeom>
          <a:ln w="6350">
            <a:noFill/>
            <a:miter lim="800000"/>
          </a:ln>
        </p:spPr>
        <p:txBody>
          <a:bodyPr vert="horz" wrap="none" lIns="0" tIns="0" rIns="0" bIns="0" rtlCol="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fr" sz="1000" b="0" i="1" u="none" strike="noStrike" kern="1200" cap="none" spc="0" normalizeH="0" baseline="0" dirty="0">
                <a:ln>
                  <a:noFill/>
                </a:ln>
                <a:solidFill>
                  <a:srgbClr val="000000"/>
                </a:solidFill>
                <a:effectLst/>
                <a:uLnTx/>
                <a:uFillTx/>
                <a:latin typeface="Arial"/>
                <a:ea typeface="Times New Roman" panose="02020603050405020304" pitchFamily="18" charset="0"/>
                <a:cs typeface="Calibri" panose="020F0502020204030204" pitchFamily="34" charset="0"/>
              </a:rPr>
              <a:t>Allocation </a:t>
            </a:r>
          </a:p>
          <a:p>
            <a:pPr marL="0" marR="0" lvl="0" indent="0" algn="l" defTabSz="977900" rtl="0" eaLnBrk="1" fontAlgn="auto" latinLnBrk="0" hangingPunct="1">
              <a:lnSpc>
                <a:spcPct val="90000"/>
              </a:lnSpc>
              <a:spcBef>
                <a:spcPct val="0"/>
              </a:spcBef>
              <a:spcAft>
                <a:spcPct val="35000"/>
              </a:spcAft>
              <a:buClrTx/>
              <a:buSzTx/>
              <a:buFontTx/>
              <a:buNone/>
              <a:tabLst/>
              <a:defRPr/>
            </a:pPr>
            <a:r>
              <a:rPr kumimoji="0" lang="fr" sz="1000" b="0" i="1" u="none" strike="noStrike" kern="1200" cap="none" spc="0" normalizeH="0" baseline="0" dirty="0">
                <a:ln>
                  <a:noFill/>
                </a:ln>
                <a:solidFill>
                  <a:srgbClr val="000000"/>
                </a:solidFill>
                <a:effectLst/>
                <a:uLnTx/>
                <a:uFillTx/>
                <a:latin typeface="Arial"/>
                <a:ea typeface="Times New Roman" panose="02020603050405020304" pitchFamily="18" charset="0"/>
                <a:cs typeface="Calibri" panose="020F0502020204030204" pitchFamily="34" charset="0"/>
              </a:rPr>
              <a:t>communiquée </a:t>
            </a:r>
          </a:p>
          <a:p>
            <a:pPr marL="0" marR="0" lvl="0" indent="0" algn="l" defTabSz="977900" rtl="0" eaLnBrk="1" fontAlgn="auto" latinLnBrk="0" hangingPunct="1">
              <a:lnSpc>
                <a:spcPct val="90000"/>
              </a:lnSpc>
              <a:spcBef>
                <a:spcPct val="0"/>
              </a:spcBef>
              <a:spcAft>
                <a:spcPct val="35000"/>
              </a:spcAft>
              <a:buClrTx/>
              <a:buSzTx/>
              <a:buFontTx/>
              <a:buNone/>
              <a:tabLst/>
              <a:defRPr/>
            </a:pPr>
            <a:r>
              <a:rPr kumimoji="0" lang="fr" sz="1000" b="0" i="1" u="none" strike="noStrike" kern="1200" cap="none" spc="0" normalizeH="0" baseline="0" dirty="0">
                <a:ln>
                  <a:noFill/>
                </a:ln>
                <a:solidFill>
                  <a:srgbClr val="000000"/>
                </a:solidFill>
                <a:effectLst/>
                <a:uLnTx/>
                <a:uFillTx/>
                <a:latin typeface="Arial"/>
                <a:ea typeface="Times New Roman" panose="02020603050405020304" pitchFamily="18" charset="0"/>
                <a:cs typeface="Calibri" panose="020F0502020204030204" pitchFamily="34" charset="0"/>
              </a:rPr>
              <a:t>par les SCM</a:t>
            </a:r>
            <a:endParaRPr kumimoji="0" lang="fr"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36" name="Title 1">
            <a:extLst>
              <a:ext uri="{FF2B5EF4-FFF2-40B4-BE49-F238E27FC236}">
                <a16:creationId xmlns:a16="http://schemas.microsoft.com/office/drawing/2014/main" id="{061DC196-54C5-46E2-9317-4BB572FF8A3C}"/>
              </a:ext>
            </a:extLst>
          </p:cNvPr>
          <p:cNvSpPr txBox="1">
            <a:spLocks/>
          </p:cNvSpPr>
          <p:nvPr/>
        </p:nvSpPr>
        <p:spPr bwMode="invGray">
          <a:xfrm>
            <a:off x="537876" y="294158"/>
            <a:ext cx="11082528" cy="384721"/>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fr" sz="2800" b="1" kern="1200" dirty="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 sz="2800" b="1" i="0" u="none" strike="noStrike" kern="1200" cap="none" spc="0" normalizeH="0" baseline="0">
                <a:ln>
                  <a:noFill/>
                </a:ln>
                <a:solidFill>
                  <a:srgbClr val="009CDE"/>
                </a:solidFill>
                <a:effectLst/>
                <a:uLnTx/>
                <a:uFillTx/>
                <a:latin typeface="Ebrima"/>
                <a:ea typeface="+mj-ea"/>
                <a:cs typeface="+mj-cs"/>
              </a:rPr>
              <a:t>Présentation du processus de prévision de la demande </a:t>
            </a:r>
          </a:p>
        </p:txBody>
      </p:sp>
      <p:sp>
        <p:nvSpPr>
          <p:cNvPr id="11" name="Rectangle 10">
            <a:extLst>
              <a:ext uri="{FF2B5EF4-FFF2-40B4-BE49-F238E27FC236}">
                <a16:creationId xmlns:a16="http://schemas.microsoft.com/office/drawing/2014/main" id="{6C9667AF-4A33-4C80-AE09-11D11A401FB8}"/>
              </a:ext>
            </a:extLst>
          </p:cNvPr>
          <p:cNvSpPr/>
          <p:nvPr/>
        </p:nvSpPr>
        <p:spPr>
          <a:xfrm>
            <a:off x="143435" y="0"/>
            <a:ext cx="1174377" cy="286871"/>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3A87A286-42B8-4880-9B5C-6964F95A7D0A}"/>
              </a:ext>
            </a:extLst>
          </p:cNvPr>
          <p:cNvSpPr/>
          <p:nvPr/>
        </p:nvSpPr>
        <p:spPr>
          <a:xfrm>
            <a:off x="10184445" y="241737"/>
            <a:ext cx="1764297" cy="437621"/>
          </a:xfrm>
          <a:prstGeom prst="rect">
            <a:avLst/>
          </a:prstGeom>
          <a:solidFill>
            <a:srgbClr val="00B050"/>
          </a:solidFill>
          <a:ln w="6350" cap="sq">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49" tIns="27725" rIns="55449" bIns="27725" numCol="1" spcCol="0" rtlCol="0" fromWordArt="0" anchor="ctr" anchorCtr="0" forceAA="0" compatLnSpc="1">
            <a:prstTxWarp prst="textNoShape">
              <a:avLst/>
            </a:prstTxWarp>
            <a:noAutofit/>
          </a:bodyPr>
          <a:lstStyle/>
          <a:p>
            <a:pPr marL="0" marR="0" lvl="0" indent="0" algn="ctr" defTabSz="554492" rtl="0" eaLnBrk="1" fontAlgn="auto" latinLnBrk="0" hangingPunct="1">
              <a:lnSpc>
                <a:spcPct val="100000"/>
              </a:lnSpc>
              <a:spcBef>
                <a:spcPts val="182"/>
              </a:spcBef>
              <a:spcAft>
                <a:spcPts val="182"/>
              </a:spcAft>
              <a:buClrTx/>
              <a:buSzTx/>
              <a:buFontTx/>
              <a:buNone/>
              <a:tabLst/>
              <a:defRPr/>
            </a:pPr>
            <a:r>
              <a:rPr kumimoji="0" lang="fr" sz="1092" b="1" i="0" u="none" strike="noStrike" kern="1200" cap="none" spc="0" normalizeH="0" baseline="0">
                <a:ln>
                  <a:noFill/>
                </a:ln>
                <a:solidFill>
                  <a:srgbClr val="FFFFFF"/>
                </a:solidFill>
                <a:effectLst/>
                <a:uLnTx/>
                <a:uFillTx/>
                <a:latin typeface="Arial"/>
                <a:ea typeface="+mn-ea"/>
                <a:cs typeface="+mn-cs"/>
              </a:rPr>
              <a:t>Mis à jour le 16 mars 2022</a:t>
            </a:r>
          </a:p>
        </p:txBody>
      </p:sp>
    </p:spTree>
    <p:extLst>
      <p:ext uri="{BB962C8B-B14F-4D97-AF65-F5344CB8AC3E}">
        <p14:creationId xmlns:p14="http://schemas.microsoft.com/office/powerpoint/2010/main" val="1386436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33F979-5A41-4BBC-A29B-529C187D1CC6}"/>
              </a:ext>
            </a:extLst>
          </p:cNvPr>
          <p:cNvSpPr txBox="1">
            <a:spLocks/>
          </p:cNvSpPr>
          <p:nvPr/>
        </p:nvSpPr>
        <p:spPr>
          <a:xfrm>
            <a:off x="286871" y="126402"/>
            <a:ext cx="3781851" cy="14630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pPr algn="l" defTabSz="914400" rtl="0">
              <a:spcAft>
                <a:spcPts val="600"/>
              </a:spcAft>
              <a:defRPr/>
            </a:pPr>
            <a:r>
              <a:rPr lang="fr" sz="2000" b="1" i="0" u="none" baseline="0">
                <a:ln w="6350" cap="flat">
                  <a:noFill/>
                  <a:miter lim="800000"/>
                </a:ln>
                <a:solidFill>
                  <a:srgbClr val="009CDE"/>
                </a:solidFill>
                <a:latin typeface="Ebrima"/>
              </a:rPr>
              <a:t>Modèle de prévision des vaccins contre la COVID-19 - Mars 2022</a:t>
            </a:r>
          </a:p>
        </p:txBody>
      </p:sp>
      <p:sp>
        <p:nvSpPr>
          <p:cNvPr id="6" name="TextBox 9">
            <a:extLst>
              <a:ext uri="{FF2B5EF4-FFF2-40B4-BE49-F238E27FC236}">
                <a16:creationId xmlns:a16="http://schemas.microsoft.com/office/drawing/2014/main" id="{6ED46E32-9AB8-4ADA-8C01-C83682BF2F8A}"/>
              </a:ext>
            </a:extLst>
          </p:cNvPr>
          <p:cNvSpPr txBox="1"/>
          <p:nvPr/>
        </p:nvSpPr>
        <p:spPr>
          <a:xfrm>
            <a:off x="4654295" y="251011"/>
            <a:ext cx="6892246" cy="1846729"/>
          </a:xfrm>
          <a:prstGeom prst="rect">
            <a:avLst/>
          </a:prstGeom>
        </p:spPr>
        <p:txBody>
          <a:bodyPr vert="horz" lIns="91440" tIns="45720" rIns="91440" bIns="45720" rtlCol="0" anchor="ctr">
            <a:normAutofit fontScale="625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fr" sz="1600" b="0" i="0" u="none" strike="noStrike" kern="0" cap="none" spc="0" normalizeH="0" baseline="0">
                <a:ln>
                  <a:noFill/>
                </a:ln>
                <a:solidFill>
                  <a:srgbClr val="009CDE"/>
                </a:solidFill>
                <a:effectLst/>
                <a:uLnTx/>
                <a:uFillTx/>
              </a:rPr>
              <a:t>Tableau 1 : Cibles en matière de couverture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fr" sz="1500" b="0" i="0" u="none" strike="noStrike" kern="0" cap="none" spc="0" normalizeH="0" baseline="0">
                <a:ln>
                  <a:noFill/>
                </a:ln>
                <a:solidFill>
                  <a:prstClr val="black"/>
                </a:solidFill>
                <a:effectLst/>
                <a:uLnTx/>
                <a:uFillTx/>
              </a:rPr>
              <a:t> Date à laquelle le pays devrait atteindre la couverture cible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fr" sz="1500" b="0" i="0" u="none" strike="noStrike" kern="0" cap="none" spc="0" normalizeH="0" baseline="0">
                <a:ln>
                  <a:noFill/>
                </a:ln>
                <a:solidFill>
                  <a:prstClr val="black"/>
                </a:solidFill>
                <a:effectLst/>
                <a:uLnTx/>
                <a:uFillTx/>
              </a:rPr>
              <a:t>Pourcentage de couverture (population totale</a:t>
            </a:r>
            <a:r>
              <a:rPr kumimoji="0" lang="fr" sz="1150" b="0" i="0" u="none" strike="noStrike" kern="0" cap="none" spc="0" normalizeH="0" baseline="0">
                <a:ln>
                  <a:noFill/>
                </a:ln>
                <a:solidFill>
                  <a:prstClr val="black"/>
                </a:solidFill>
                <a:effectLst/>
                <a:uLnTx/>
                <a:uFillTx/>
              </a:rPr>
              <a:t>)</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fr" sz="1150" b="0" i="0" u="none" strike="noStrike" kern="0" cap="none" spc="0" normalizeH="0" baseline="0" noProof="0">
              <a:ln>
                <a:noFill/>
              </a:ln>
              <a:solidFill>
                <a:prstClr val="black"/>
              </a:solidFill>
              <a:effectLst/>
              <a:uLnTx/>
              <a:uFillTx/>
            </a:endParaRPr>
          </a:p>
          <a:p>
            <a:pPr marL="0" marR="0" lvl="0" indent="-228600" algn="l" defTabSz="914400" rtl="0" eaLnBrk="1" fontAlgn="auto" latinLnBrk="0" hangingPunct="1">
              <a:lnSpc>
                <a:spcPct val="90000"/>
              </a:lnSpc>
              <a:spcBef>
                <a:spcPts val="0"/>
              </a:spcBef>
              <a:spcAft>
                <a:spcPts val="600"/>
              </a:spcAft>
              <a:buClrTx/>
              <a:buSzTx/>
              <a:buFontTx/>
              <a:buNone/>
              <a:tabLst/>
              <a:defRPr/>
            </a:pPr>
            <a:r>
              <a:rPr kumimoji="0" lang="fr" sz="1600" b="0" i="0" u="none" strike="noStrike" kern="0" cap="none" spc="0" normalizeH="0" baseline="0">
                <a:ln>
                  <a:noFill/>
                </a:ln>
                <a:solidFill>
                  <a:srgbClr val="009CDE"/>
                </a:solidFill>
                <a:effectLst/>
                <a:uLnTx/>
                <a:uFillTx/>
              </a:rPr>
              <a:t>Tableau 2 : Jalons en termes de couverture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fr" sz="1500" b="0" i="0" u="none" strike="noStrike" kern="0" cap="none" spc="0" normalizeH="0" baseline="0">
                <a:ln>
                  <a:noFill/>
                </a:ln>
                <a:solidFill>
                  <a:prstClr val="black"/>
                </a:solidFill>
                <a:effectLst/>
                <a:uLnTx/>
                <a:uFillTx/>
              </a:rPr>
              <a:t>Pourcentage de répartition de la couverture (population totale) pour les 1re, 2e et 3e doses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fr" sz="1500" b="0" i="0" u="none" strike="noStrike" kern="0" cap="none" spc="0" normalizeH="0" baseline="0">
                <a:ln>
                  <a:noFill/>
                </a:ln>
                <a:solidFill>
                  <a:prstClr val="black"/>
                </a:solidFill>
                <a:effectLst/>
                <a:uLnTx/>
                <a:uFillTx/>
              </a:rPr>
              <a:t>Jalons : Juin 2022, décembre 2022 et décembre 2022</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fr" sz="1500" b="0" i="0" u="none" strike="noStrike" kern="0" cap="none" spc="0" normalizeH="0" baseline="0" noProof="0">
              <a:ln>
                <a:noFill/>
              </a:ln>
              <a:solidFill>
                <a:prstClr val="black"/>
              </a:solidFill>
              <a:effectLst/>
              <a:uLnTx/>
              <a:uFillTx/>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fr" sz="1900" b="0" i="0" u="none" strike="noStrike" kern="0" cap="none" spc="0" normalizeH="0" baseline="0">
                <a:ln>
                  <a:noFill/>
                </a:ln>
                <a:solidFill>
                  <a:srgbClr val="009CDE"/>
                </a:solidFill>
                <a:effectLst/>
                <a:uLnTx/>
                <a:uFillTx/>
              </a:rPr>
              <a:t>Tableau 3 (en jaune) : Demandes déjà envoyées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fr" sz="1400" b="0" i="0" u="none" strike="noStrike" kern="0" cap="none" spc="0" normalizeH="0" baseline="0">
                <a:ln>
                  <a:noFill/>
                </a:ln>
                <a:solidFill>
                  <a:prstClr val="black"/>
                </a:solidFill>
                <a:effectLst/>
                <a:uLnTx/>
                <a:uFillTx/>
              </a:rPr>
              <a:t>Comprend les demandes précédentes faites par les pays à utiliser comme référence pour la mise à jour de la demande actuelle.</a:t>
            </a:r>
            <a:endParaRPr kumimoji="0" lang="fr" sz="1400" b="0" i="0" u="none" strike="noStrike" kern="0" cap="none" spc="0" normalizeH="0" baseline="0" noProof="0">
              <a:ln>
                <a:noFill/>
              </a:ln>
              <a:solidFill>
                <a:prstClr val="black"/>
              </a:solidFill>
              <a:effectLst/>
              <a:uLnTx/>
              <a:uFillTx/>
            </a:endParaRPr>
          </a:p>
          <a:p>
            <a:pPr marL="228600" marR="0" lvl="1" indent="0" algn="l" defTabSz="914400" rtl="0" eaLnBrk="1" fontAlgn="auto" latinLnBrk="0" hangingPunct="1">
              <a:lnSpc>
                <a:spcPct val="90000"/>
              </a:lnSpc>
              <a:spcBef>
                <a:spcPts val="0"/>
              </a:spcBef>
              <a:spcAft>
                <a:spcPts val="600"/>
              </a:spcAft>
              <a:buClrTx/>
              <a:buSzTx/>
              <a:buFontTx/>
              <a:buNone/>
              <a:tabLst/>
              <a:defRPr/>
            </a:pPr>
            <a:endParaRPr kumimoji="0" lang="fr" sz="1400" b="0" i="0" u="none" strike="noStrike" kern="0" cap="none" spc="0" normalizeH="0" baseline="0" noProof="0">
              <a:ln>
                <a:noFill/>
              </a:ln>
              <a:solidFill>
                <a:prstClr val="black"/>
              </a:solidFill>
              <a:effectLst/>
              <a:uLnTx/>
              <a:uFillTx/>
            </a:endParaRPr>
          </a:p>
        </p:txBody>
      </p:sp>
      <p:pic>
        <p:nvPicPr>
          <p:cNvPr id="7" name="Picture 7" descr="Graphical user interface&#10;&#10;Description automatically generated">
            <a:extLst>
              <a:ext uri="{FF2B5EF4-FFF2-40B4-BE49-F238E27FC236}">
                <a16:creationId xmlns:a16="http://schemas.microsoft.com/office/drawing/2014/main" id="{9724651C-E20A-4A6A-9509-5FAF6B2F9162}"/>
              </a:ext>
            </a:extLst>
          </p:cNvPr>
          <p:cNvPicPr>
            <a:picLocks noChangeAspect="1"/>
          </p:cNvPicPr>
          <p:nvPr/>
        </p:nvPicPr>
        <p:blipFill>
          <a:blip r:embed="rId2"/>
          <a:stretch>
            <a:fillRect/>
          </a:stretch>
        </p:blipFill>
        <p:spPr>
          <a:xfrm>
            <a:off x="863657" y="2070848"/>
            <a:ext cx="10593238" cy="4242194"/>
          </a:xfrm>
          <a:prstGeom prst="rect">
            <a:avLst/>
          </a:prstGeom>
        </p:spPr>
      </p:pic>
      <p:sp>
        <p:nvSpPr>
          <p:cNvPr id="8" name="Rectangle 8">
            <a:extLst>
              <a:ext uri="{FF2B5EF4-FFF2-40B4-BE49-F238E27FC236}">
                <a16:creationId xmlns:a16="http://schemas.microsoft.com/office/drawing/2014/main" id="{49D72D4D-2115-459F-BD65-65C3115243E8}"/>
              </a:ext>
            </a:extLst>
          </p:cNvPr>
          <p:cNvSpPr/>
          <p:nvPr/>
        </p:nvSpPr>
        <p:spPr>
          <a:xfrm>
            <a:off x="9953218" y="136634"/>
            <a:ext cx="1764297" cy="437621"/>
          </a:xfrm>
          <a:prstGeom prst="rect">
            <a:avLst/>
          </a:prstGeom>
          <a:solidFill>
            <a:srgbClr val="00B050"/>
          </a:solidFill>
          <a:ln w="6350" cap="sq" cmpd="sng" algn="ctr">
            <a:solidFill>
              <a:srgbClr val="00B050"/>
            </a:solidFill>
            <a:prstDash val="solid"/>
            <a:miter lim="800000"/>
          </a:ln>
          <a:effectLst/>
        </p:spPr>
        <p:txBody>
          <a:bodyPr rot="0" spcFirstLastPara="0" vertOverflow="overflow" horzOverflow="overflow" vert="horz" wrap="square" lIns="55449" tIns="27725" rIns="55449" bIns="27725" numCol="1" spcCol="0" rtlCol="0" fromWordArt="0" anchor="ctr" anchorCtr="0" forceAA="0" compatLnSpc="1">
            <a:prstTxWarp prst="textNoShape">
              <a:avLst/>
            </a:prstTxWarp>
            <a:noAutofit/>
          </a:bodyPr>
          <a:lstStyle/>
          <a:p>
            <a:pPr marL="0" marR="0" lvl="0" indent="0" algn="ctr" defTabSz="554492" rtl="0" eaLnBrk="1" fontAlgn="auto" latinLnBrk="0" hangingPunct="1">
              <a:lnSpc>
                <a:spcPct val="100000"/>
              </a:lnSpc>
              <a:spcBef>
                <a:spcPts val="182"/>
              </a:spcBef>
              <a:spcAft>
                <a:spcPts val="182"/>
              </a:spcAft>
              <a:buClrTx/>
              <a:buSzTx/>
              <a:buFontTx/>
              <a:buNone/>
              <a:tabLst/>
              <a:defRPr/>
            </a:pPr>
            <a:r>
              <a:rPr kumimoji="0" lang="fr" sz="1092" b="1" i="0" u="none" strike="noStrike" kern="0" cap="none" spc="0" normalizeH="0" baseline="0">
                <a:ln>
                  <a:noFill/>
                </a:ln>
                <a:solidFill>
                  <a:srgbClr val="FFFFFF"/>
                </a:solidFill>
                <a:effectLst/>
                <a:uLnTx/>
                <a:uFillTx/>
                <a:latin typeface="Arial"/>
                <a:ea typeface="+mn-ea"/>
                <a:cs typeface="+mn-cs"/>
              </a:rPr>
              <a:t>Mis à jour le 16 mars 2022</a:t>
            </a:r>
          </a:p>
        </p:txBody>
      </p:sp>
      <p:cxnSp>
        <p:nvCxnSpPr>
          <p:cNvPr id="9" name="Conector recto 8">
            <a:extLst>
              <a:ext uri="{FF2B5EF4-FFF2-40B4-BE49-F238E27FC236}">
                <a16:creationId xmlns:a16="http://schemas.microsoft.com/office/drawing/2014/main" id="{29446ED0-5C5E-46B1-8C8A-28A4A9AF1804}"/>
              </a:ext>
            </a:extLst>
          </p:cNvPr>
          <p:cNvCxnSpPr/>
          <p:nvPr/>
        </p:nvCxnSpPr>
        <p:spPr>
          <a:xfrm>
            <a:off x="4403324" y="251011"/>
            <a:ext cx="0" cy="1620349"/>
          </a:xfrm>
          <a:prstGeom prst="line">
            <a:avLst/>
          </a:prstGeom>
          <a:ln>
            <a:tailEnd type="none"/>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18C66F4D-E2D6-40A8-803D-5C6E657DE829}"/>
              </a:ext>
            </a:extLst>
          </p:cNvPr>
          <p:cNvCxnSpPr/>
          <p:nvPr/>
        </p:nvCxnSpPr>
        <p:spPr>
          <a:xfrm flipH="1">
            <a:off x="3932807" y="1070864"/>
            <a:ext cx="470517"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413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8D6A42-7A70-4969-AF11-61486E7F2875}"/>
              </a:ext>
            </a:extLst>
          </p:cNvPr>
          <p:cNvSpPr txBox="1">
            <a:spLocks/>
          </p:cNvSpPr>
          <p:nvPr/>
        </p:nvSpPr>
        <p:spPr>
          <a:xfrm>
            <a:off x="630936" y="502920"/>
            <a:ext cx="3419856" cy="14630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pPr algn="l" defTabSz="914400" rtl="0">
              <a:spcAft>
                <a:spcPts val="600"/>
              </a:spcAft>
              <a:defRPr/>
            </a:pPr>
            <a:r>
              <a:rPr lang="fr" sz="2000" b="1" i="0" u="none" baseline="0">
                <a:ln w="6350" cap="flat">
                  <a:noFill/>
                  <a:miter lim="800000"/>
                </a:ln>
                <a:solidFill>
                  <a:srgbClr val="009CDE"/>
                </a:solidFill>
                <a:latin typeface="Ebrima"/>
              </a:rPr>
              <a:t>Modèle de prévision des vaccins contre la COVID-19 - Mars 2022</a:t>
            </a:r>
          </a:p>
        </p:txBody>
      </p:sp>
      <p:sp>
        <p:nvSpPr>
          <p:cNvPr id="6" name="TextBox 9">
            <a:extLst>
              <a:ext uri="{FF2B5EF4-FFF2-40B4-BE49-F238E27FC236}">
                <a16:creationId xmlns:a16="http://schemas.microsoft.com/office/drawing/2014/main" id="{8566C9F6-BA98-496C-B5D6-10AF2D3992F1}"/>
              </a:ext>
            </a:extLst>
          </p:cNvPr>
          <p:cNvSpPr txBox="1"/>
          <p:nvPr/>
        </p:nvSpPr>
        <p:spPr>
          <a:xfrm>
            <a:off x="4654295" y="439270"/>
            <a:ext cx="6894576" cy="1428078"/>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fr" sz="1600" b="0" i="0" u="none" strike="noStrike" kern="0" cap="none" spc="0" normalizeH="0" baseline="0" noProof="0">
              <a:ln>
                <a:noFill/>
              </a:ln>
              <a:solidFill>
                <a:srgbClr val="009CDE"/>
              </a:solidFill>
              <a:effectLst/>
              <a:uLnTx/>
              <a:uFillTx/>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fr" sz="1600" b="0" i="0" u="none" strike="noStrike" kern="0" cap="none" spc="0" normalizeH="0" baseline="0">
                <a:ln>
                  <a:noFill/>
                </a:ln>
                <a:solidFill>
                  <a:srgbClr val="009CDE"/>
                </a:solidFill>
                <a:effectLst/>
                <a:uLnTx/>
                <a:uFillTx/>
              </a:rPr>
              <a:t>Tableau 4 : Prévisions du mécanisme COVAX</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fr" sz="1400" b="0" i="0" u="none" strike="noStrike" kern="0" cap="none" spc="0" normalizeH="0" baseline="0">
                <a:ln>
                  <a:noFill/>
                </a:ln>
                <a:solidFill>
                  <a:prstClr val="black"/>
                </a:solidFill>
                <a:effectLst/>
                <a:uLnTx/>
                <a:uFillTx/>
              </a:rPr>
              <a:t>Prévision nationale de vaccins contre la COVID-19 via le mécanisme COVAX avec une demande précédente de janvier à avril 2022 verrouillée</a:t>
            </a:r>
            <a:r>
              <a:rPr kumimoji="0" lang="fr" sz="1400" b="0" i="0" u="none" strike="noStrike" kern="0" cap="none" spc="0" normalizeH="0" baseline="0">
                <a:ln>
                  <a:noFill/>
                </a:ln>
                <a:solidFill>
                  <a:srgbClr val="009CDE"/>
                </a:solidFill>
                <a:effectLst/>
                <a:uLnTx/>
                <a:uFillTx/>
              </a:rPr>
              <a:t>.</a:t>
            </a:r>
            <a:endParaRPr kumimoji="0" lang="fr" sz="1400" b="0" i="0" u="none" strike="noStrike" kern="0" cap="none" spc="0" normalizeH="0" baseline="0" noProof="0">
              <a:ln>
                <a:noFill/>
              </a:ln>
              <a:solidFill>
                <a:srgbClr val="009CDE"/>
              </a:solidFill>
              <a:effectLst/>
              <a:uLnTx/>
              <a:uFillTx/>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fr" sz="1600" b="0" i="0" u="none" strike="noStrike" kern="0" cap="none" spc="0" normalizeH="0" baseline="0">
                <a:ln>
                  <a:noFill/>
                </a:ln>
                <a:solidFill>
                  <a:prstClr val="black"/>
                </a:solidFill>
                <a:effectLst/>
                <a:uLnTx/>
                <a:uFillTx/>
              </a:rPr>
              <a:t> </a:t>
            </a:r>
            <a:endParaRPr kumimoji="0" lang="fr" sz="1600" b="0" i="0" u="none" strike="noStrike" kern="0" cap="none" spc="0" normalizeH="0" baseline="0" noProof="0">
              <a:ln>
                <a:noFill/>
              </a:ln>
              <a:solidFill>
                <a:prstClr val="black"/>
              </a:solidFill>
              <a:effectLst/>
              <a:uLnTx/>
              <a:uFillTx/>
            </a:endParaRPr>
          </a:p>
          <a:p>
            <a:pPr marL="0" marR="0" lvl="0" indent="-228600" algn="l" defTabSz="914400" rtl="0" eaLnBrk="1" fontAlgn="auto" latinLnBrk="0" hangingPunct="1">
              <a:lnSpc>
                <a:spcPct val="90000"/>
              </a:lnSpc>
              <a:spcBef>
                <a:spcPts val="0"/>
              </a:spcBef>
              <a:spcAft>
                <a:spcPts val="600"/>
              </a:spcAft>
              <a:buClrTx/>
              <a:buSzTx/>
              <a:buFontTx/>
              <a:buNone/>
              <a:tabLst/>
              <a:defRPr/>
            </a:pPr>
            <a:r>
              <a:rPr kumimoji="0" lang="fr" sz="1600" b="0" i="0" u="none" strike="noStrike" kern="0" cap="none" spc="0" normalizeH="0" baseline="0">
                <a:ln>
                  <a:noFill/>
                </a:ln>
                <a:solidFill>
                  <a:srgbClr val="009CDE"/>
                </a:solidFill>
                <a:effectLst/>
                <a:uLnTx/>
                <a:uFillTx/>
              </a:rPr>
              <a:t>Tableau 5 : En dehors du mécanisme COVAX</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fr" sz="1400" b="0" i="0" u="none" strike="noStrike" kern="0" cap="none" spc="0" normalizeH="0" baseline="0">
                <a:ln>
                  <a:noFill/>
                </a:ln>
                <a:solidFill>
                  <a:prstClr val="black"/>
                </a:solidFill>
                <a:effectLst/>
                <a:uLnTx/>
                <a:uFillTx/>
              </a:rPr>
              <a:t>Les pays peuvent spécifier tout envoi de vaccin contre la COVID-19 qu’ils prévoient de recevoir en dehors du mécanisme COVAX avec le nom du donateur dans les commentaires</a:t>
            </a:r>
            <a:endParaRPr kumimoji="0" lang="fr" sz="1400" b="0" i="0" u="none" strike="noStrike" kern="0" cap="none" spc="0" normalizeH="0" baseline="0" noProof="0">
              <a:ln>
                <a:noFill/>
              </a:ln>
              <a:solidFill>
                <a:prstClr val="black"/>
              </a:solidFill>
              <a:effectLst/>
              <a:uLnTx/>
              <a:uFillTx/>
            </a:endParaRPr>
          </a:p>
        </p:txBody>
      </p:sp>
      <p:pic>
        <p:nvPicPr>
          <p:cNvPr id="7" name="Picture 5" descr="Calendar&#10;&#10;Description automatically generated">
            <a:extLst>
              <a:ext uri="{FF2B5EF4-FFF2-40B4-BE49-F238E27FC236}">
                <a16:creationId xmlns:a16="http://schemas.microsoft.com/office/drawing/2014/main" id="{748AC6D7-9E04-4234-A885-AA503EC9C38F}"/>
              </a:ext>
            </a:extLst>
          </p:cNvPr>
          <p:cNvPicPr>
            <a:picLocks noChangeAspect="1"/>
          </p:cNvPicPr>
          <p:nvPr/>
        </p:nvPicPr>
        <p:blipFill>
          <a:blip r:embed="rId2"/>
          <a:stretch>
            <a:fillRect/>
          </a:stretch>
        </p:blipFill>
        <p:spPr>
          <a:xfrm>
            <a:off x="191665" y="2337362"/>
            <a:ext cx="11476626" cy="4045509"/>
          </a:xfrm>
          <a:prstGeom prst="rect">
            <a:avLst/>
          </a:prstGeom>
        </p:spPr>
      </p:pic>
      <p:sp>
        <p:nvSpPr>
          <p:cNvPr id="8" name="Rectangle 7">
            <a:extLst>
              <a:ext uri="{FF2B5EF4-FFF2-40B4-BE49-F238E27FC236}">
                <a16:creationId xmlns:a16="http://schemas.microsoft.com/office/drawing/2014/main" id="{E542DA72-D3C4-4D3B-9970-8BEB16523E65}"/>
              </a:ext>
            </a:extLst>
          </p:cNvPr>
          <p:cNvSpPr/>
          <p:nvPr/>
        </p:nvSpPr>
        <p:spPr>
          <a:xfrm>
            <a:off x="9953218" y="136634"/>
            <a:ext cx="1764297" cy="437621"/>
          </a:xfrm>
          <a:prstGeom prst="rect">
            <a:avLst/>
          </a:prstGeom>
          <a:solidFill>
            <a:srgbClr val="00B050"/>
          </a:solidFill>
          <a:ln w="6350" cap="sq" cmpd="sng" algn="ctr">
            <a:solidFill>
              <a:srgbClr val="00B050"/>
            </a:solidFill>
            <a:prstDash val="solid"/>
            <a:miter lim="800000"/>
          </a:ln>
          <a:effectLst/>
        </p:spPr>
        <p:txBody>
          <a:bodyPr rot="0" spcFirstLastPara="0" vertOverflow="overflow" horzOverflow="overflow" vert="horz" wrap="square" lIns="55449" tIns="27725" rIns="55449" bIns="27725" numCol="1" spcCol="0" rtlCol="0" fromWordArt="0" anchor="ctr" anchorCtr="0" forceAA="0" compatLnSpc="1">
            <a:prstTxWarp prst="textNoShape">
              <a:avLst/>
            </a:prstTxWarp>
            <a:noAutofit/>
          </a:bodyPr>
          <a:lstStyle/>
          <a:p>
            <a:pPr marL="0" marR="0" lvl="0" indent="0" algn="ctr" defTabSz="554492" rtl="0" eaLnBrk="1" fontAlgn="auto" latinLnBrk="0" hangingPunct="1">
              <a:lnSpc>
                <a:spcPct val="100000"/>
              </a:lnSpc>
              <a:spcBef>
                <a:spcPts val="182"/>
              </a:spcBef>
              <a:spcAft>
                <a:spcPts val="182"/>
              </a:spcAft>
              <a:buClrTx/>
              <a:buSzTx/>
              <a:buFontTx/>
              <a:buNone/>
              <a:tabLst/>
              <a:defRPr/>
            </a:pPr>
            <a:r>
              <a:rPr kumimoji="0" lang="fr" sz="1092" b="1" i="0" u="none" strike="noStrike" kern="0" cap="none" spc="0" normalizeH="0" baseline="0">
                <a:ln>
                  <a:noFill/>
                </a:ln>
                <a:solidFill>
                  <a:srgbClr val="FFFFFF"/>
                </a:solidFill>
                <a:effectLst/>
                <a:uLnTx/>
                <a:uFillTx/>
                <a:latin typeface="Arial"/>
                <a:ea typeface="+mn-ea"/>
                <a:cs typeface="+mn-cs"/>
              </a:rPr>
              <a:t>Mis à jour le 16 mars 2022</a:t>
            </a:r>
          </a:p>
        </p:txBody>
      </p:sp>
      <p:cxnSp>
        <p:nvCxnSpPr>
          <p:cNvPr id="10" name="Conector recto 9">
            <a:extLst>
              <a:ext uri="{FF2B5EF4-FFF2-40B4-BE49-F238E27FC236}">
                <a16:creationId xmlns:a16="http://schemas.microsoft.com/office/drawing/2014/main" id="{51DDF129-2945-48F2-8A77-2EC487A58A9A}"/>
              </a:ext>
            </a:extLst>
          </p:cNvPr>
          <p:cNvCxnSpPr/>
          <p:nvPr/>
        </p:nvCxnSpPr>
        <p:spPr>
          <a:xfrm>
            <a:off x="4412202" y="502920"/>
            <a:ext cx="0" cy="1620349"/>
          </a:xfrm>
          <a:prstGeom prst="line">
            <a:avLst/>
          </a:prstGeom>
          <a:ln>
            <a:tailEnd type="none"/>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56ABC5BF-0292-457E-BB1F-26A65CEA6510}"/>
              </a:ext>
            </a:extLst>
          </p:cNvPr>
          <p:cNvCxnSpPr/>
          <p:nvPr/>
        </p:nvCxnSpPr>
        <p:spPr>
          <a:xfrm flipH="1">
            <a:off x="3941685" y="1322773"/>
            <a:ext cx="470517"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895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D91D2A-8CC8-4E1D-B7B5-48AB16BA8861}"/>
              </a:ext>
            </a:extLst>
          </p:cNvPr>
          <p:cNvSpPr txBox="1">
            <a:spLocks/>
          </p:cNvSpPr>
          <p:nvPr/>
        </p:nvSpPr>
        <p:spPr>
          <a:xfrm>
            <a:off x="174580" y="270104"/>
            <a:ext cx="11734393" cy="1143000"/>
          </a:xfrm>
          <a:prstGeom prst="rect">
            <a:avLst/>
          </a:prstGeom>
        </p:spPr>
        <p:txBody>
          <a:bodyPr lIns="0" tIns="0" rIns="0" bIns="0"/>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 sz="2500" b="1" i="0" u="none" strike="noStrike" kern="1200" cap="none" spc="0" normalizeH="0" baseline="0">
                <a:ln w="6350" cap="flat">
                  <a:noFill/>
                  <a:miter lim="800000"/>
                </a:ln>
                <a:solidFill>
                  <a:srgbClr val="000000"/>
                </a:solidFill>
                <a:effectLst/>
                <a:uLnTx/>
                <a:uFillTx/>
                <a:latin typeface="Ebrima"/>
                <a:ea typeface="+mj-ea"/>
                <a:cs typeface="+mj-cs"/>
              </a:rPr>
              <a:t>Vue des expéditions par pays : vue d’ensemble</a:t>
            </a:r>
            <a:endParaRPr kumimoji="0" lang="fr" sz="2500" b="1" i="0" u="none" strike="noStrike" kern="1200" cap="none" spc="0" normalizeH="0" baseline="0" noProof="0">
              <a:ln w="6350" cap="flat">
                <a:noFill/>
                <a:miter lim="800000"/>
              </a:ln>
              <a:solidFill>
                <a:srgbClr val="000000"/>
              </a:solidFill>
              <a:effectLst/>
              <a:uLnTx/>
              <a:uFillTx/>
              <a:latin typeface="Ebrima"/>
              <a:ea typeface="+mj-ea"/>
              <a:cs typeface="+mj-cs"/>
            </a:endParaRPr>
          </a:p>
        </p:txBody>
      </p:sp>
      <p:grpSp>
        <p:nvGrpSpPr>
          <p:cNvPr id="7" name="Group 18">
            <a:extLst>
              <a:ext uri="{FF2B5EF4-FFF2-40B4-BE49-F238E27FC236}">
                <a16:creationId xmlns:a16="http://schemas.microsoft.com/office/drawing/2014/main" id="{1B0407D6-3B02-45D3-BB81-FE068D84CB07}"/>
              </a:ext>
            </a:extLst>
          </p:cNvPr>
          <p:cNvGrpSpPr/>
          <p:nvPr/>
        </p:nvGrpSpPr>
        <p:grpSpPr>
          <a:xfrm>
            <a:off x="174580" y="2403686"/>
            <a:ext cx="11842840" cy="3874280"/>
            <a:chOff x="174580" y="1262495"/>
            <a:chExt cx="13419791" cy="4333009"/>
          </a:xfrm>
        </p:grpSpPr>
        <p:grpSp>
          <p:nvGrpSpPr>
            <p:cNvPr id="8" name="Group 12">
              <a:extLst>
                <a:ext uri="{FF2B5EF4-FFF2-40B4-BE49-F238E27FC236}">
                  <a16:creationId xmlns:a16="http://schemas.microsoft.com/office/drawing/2014/main" id="{9E4ED339-9184-4F78-BA12-86F364B7417F}"/>
                </a:ext>
              </a:extLst>
            </p:cNvPr>
            <p:cNvGrpSpPr/>
            <p:nvPr/>
          </p:nvGrpSpPr>
          <p:grpSpPr>
            <a:xfrm>
              <a:off x="174580" y="1262495"/>
              <a:ext cx="7547020" cy="4333009"/>
              <a:chOff x="174580" y="927230"/>
              <a:chExt cx="12192000" cy="7448861"/>
            </a:xfrm>
          </p:grpSpPr>
          <p:pic>
            <p:nvPicPr>
              <p:cNvPr id="12" name="Picture 7">
                <a:extLst>
                  <a:ext uri="{FF2B5EF4-FFF2-40B4-BE49-F238E27FC236}">
                    <a16:creationId xmlns:a16="http://schemas.microsoft.com/office/drawing/2014/main" id="{1E4631BF-0DAF-4AAB-8E21-16FED703C49F}"/>
                  </a:ext>
                </a:extLst>
              </p:cNvPr>
              <p:cNvPicPr>
                <a:picLocks noChangeAspect="1"/>
              </p:cNvPicPr>
              <p:nvPr/>
            </p:nvPicPr>
            <p:blipFill>
              <a:blip r:embed="rId2"/>
              <a:stretch>
                <a:fillRect/>
              </a:stretch>
            </p:blipFill>
            <p:spPr>
              <a:xfrm>
                <a:off x="174580" y="927230"/>
                <a:ext cx="12192000" cy="2270114"/>
              </a:xfrm>
              <a:prstGeom prst="rect">
                <a:avLst/>
              </a:prstGeom>
            </p:spPr>
          </p:pic>
          <p:pic>
            <p:nvPicPr>
              <p:cNvPr id="13" name="Picture 11">
                <a:extLst>
                  <a:ext uri="{FF2B5EF4-FFF2-40B4-BE49-F238E27FC236}">
                    <a16:creationId xmlns:a16="http://schemas.microsoft.com/office/drawing/2014/main" id="{1F844618-172F-483A-B693-AE496F59E858}"/>
                  </a:ext>
                </a:extLst>
              </p:cNvPr>
              <p:cNvPicPr>
                <a:picLocks noChangeAspect="1"/>
              </p:cNvPicPr>
              <p:nvPr/>
            </p:nvPicPr>
            <p:blipFill>
              <a:blip r:embed="rId3"/>
              <a:stretch>
                <a:fillRect/>
              </a:stretch>
            </p:blipFill>
            <p:spPr>
              <a:xfrm>
                <a:off x="174580" y="3197344"/>
                <a:ext cx="12192000" cy="5178747"/>
              </a:xfrm>
              <a:prstGeom prst="rect">
                <a:avLst/>
              </a:prstGeom>
            </p:spPr>
          </p:pic>
        </p:grpSp>
        <p:grpSp>
          <p:nvGrpSpPr>
            <p:cNvPr id="9" name="Group 17">
              <a:extLst>
                <a:ext uri="{FF2B5EF4-FFF2-40B4-BE49-F238E27FC236}">
                  <a16:creationId xmlns:a16="http://schemas.microsoft.com/office/drawing/2014/main" id="{F2FFC80B-B11C-4A84-9F7E-22DE79031FF5}"/>
                </a:ext>
              </a:extLst>
            </p:cNvPr>
            <p:cNvGrpSpPr/>
            <p:nvPr/>
          </p:nvGrpSpPr>
          <p:grpSpPr>
            <a:xfrm>
              <a:off x="7721600" y="1262495"/>
              <a:ext cx="5872771" cy="4029240"/>
              <a:chOff x="330805" y="89252"/>
              <a:chExt cx="11677650" cy="8001000"/>
            </a:xfrm>
          </p:grpSpPr>
          <p:pic>
            <p:nvPicPr>
              <p:cNvPr id="10" name="Picture 14">
                <a:extLst>
                  <a:ext uri="{FF2B5EF4-FFF2-40B4-BE49-F238E27FC236}">
                    <a16:creationId xmlns:a16="http://schemas.microsoft.com/office/drawing/2014/main" id="{7CE29ECD-2F12-4097-B3F8-BA64A6792531}"/>
                  </a:ext>
                </a:extLst>
              </p:cNvPr>
              <p:cNvPicPr>
                <a:picLocks noChangeAspect="1"/>
              </p:cNvPicPr>
              <p:nvPr/>
            </p:nvPicPr>
            <p:blipFill>
              <a:blip r:embed="rId4"/>
              <a:stretch>
                <a:fillRect/>
              </a:stretch>
            </p:blipFill>
            <p:spPr>
              <a:xfrm>
                <a:off x="338107" y="89252"/>
                <a:ext cx="11658600" cy="4238625"/>
              </a:xfrm>
              <a:prstGeom prst="rect">
                <a:avLst/>
              </a:prstGeom>
            </p:spPr>
          </p:pic>
          <p:pic>
            <p:nvPicPr>
              <p:cNvPr id="11" name="Picture 16">
                <a:extLst>
                  <a:ext uri="{FF2B5EF4-FFF2-40B4-BE49-F238E27FC236}">
                    <a16:creationId xmlns:a16="http://schemas.microsoft.com/office/drawing/2014/main" id="{79D0DA55-E59B-4309-991A-EFCBF7E74C2D}"/>
                  </a:ext>
                </a:extLst>
              </p:cNvPr>
              <p:cNvPicPr>
                <a:picLocks noChangeAspect="1"/>
              </p:cNvPicPr>
              <p:nvPr/>
            </p:nvPicPr>
            <p:blipFill>
              <a:blip r:embed="rId5"/>
              <a:stretch>
                <a:fillRect/>
              </a:stretch>
            </p:blipFill>
            <p:spPr>
              <a:xfrm>
                <a:off x="330805" y="4327877"/>
                <a:ext cx="11677650" cy="3762375"/>
              </a:xfrm>
              <a:prstGeom prst="rect">
                <a:avLst/>
              </a:prstGeom>
            </p:spPr>
          </p:pic>
        </p:grpSp>
      </p:grpSp>
      <p:sp>
        <p:nvSpPr>
          <p:cNvPr id="14" name="TextBox 20">
            <a:extLst>
              <a:ext uri="{FF2B5EF4-FFF2-40B4-BE49-F238E27FC236}">
                <a16:creationId xmlns:a16="http://schemas.microsoft.com/office/drawing/2014/main" id="{7350A179-9D1D-408A-AF9E-173A2AD164D6}"/>
              </a:ext>
            </a:extLst>
          </p:cNvPr>
          <p:cNvSpPr txBox="1"/>
          <p:nvPr/>
        </p:nvSpPr>
        <p:spPr>
          <a:xfrm>
            <a:off x="174580" y="952237"/>
            <a:ext cx="11734392" cy="1384995"/>
          </a:xfrm>
          <a:prstGeom prst="rect">
            <a:avLst/>
          </a:prstGeom>
          <a:noFill/>
          <a:ln w="6350">
            <a:noFill/>
            <a:miter lim="800000"/>
          </a:ln>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 sz="1400" b="1" i="0" u="none" strike="noStrike" kern="0" cap="none" spc="0" normalizeH="0" baseline="0">
                <a:ln>
                  <a:noFill/>
                </a:ln>
                <a:solidFill>
                  <a:srgbClr val="000000">
                    <a:lumMod val="50000"/>
                    <a:lumOff val="50000"/>
                  </a:srgbClr>
                </a:solidFill>
                <a:effectLst/>
                <a:uLnTx/>
                <a:uFillTx/>
              </a:rPr>
              <a:t>Les données de base</a:t>
            </a:r>
            <a:r>
              <a:rPr kumimoji="0" lang="fr" sz="1400" b="0" i="0" u="none" strike="noStrike" kern="0" cap="none" spc="0" normalizeH="0" baseline="0">
                <a:ln>
                  <a:noFill/>
                </a:ln>
                <a:solidFill>
                  <a:srgbClr val="000000"/>
                </a:solidFill>
                <a:effectLst/>
                <a:uLnTx/>
                <a:uFillTx/>
              </a:rPr>
              <a:t> contiennent des données justificatives essentielles liées au participant - nom, plafonds d’absorption et couverture du mécanisme COVAX. Les sources de cette section sont le CCP et les valeurs calculées.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 sz="1400" b="1" i="0" u="none" strike="noStrike" kern="0" cap="none" spc="0" normalizeH="0" baseline="0">
                <a:ln>
                  <a:noFill/>
                </a:ln>
                <a:solidFill>
                  <a:srgbClr val="1F4E78"/>
                </a:solidFill>
                <a:effectLst/>
                <a:uLnTx/>
                <a:uFillTx/>
              </a:rPr>
              <a:t>Les données d’expédition</a:t>
            </a:r>
            <a:r>
              <a:rPr kumimoji="0" lang="fr" sz="1400" b="0" i="0" u="none" strike="noStrike" kern="0" cap="none" spc="0" normalizeH="0" baseline="0">
                <a:ln>
                  <a:noFill/>
                </a:ln>
                <a:solidFill>
                  <a:srgbClr val="000000"/>
                </a:solidFill>
                <a:effectLst/>
                <a:uLnTx/>
                <a:uFillTx/>
              </a:rPr>
              <a:t> contiennent des données sur les doses allouées, commandées, expédiées et reçues par un participant, ainsi qu’un historique sur quatre semaines des doses reçues. Un tableau détaillé des doses reçues par pays a été ajouté pour faciliter l’analyse. Les sources de cette section sont le CPP et les valeurs calculées.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 sz="1400" b="1" i="0" u="none" strike="noStrike" kern="0" cap="none" spc="0" normalizeH="0" baseline="0">
                <a:ln>
                  <a:noFill/>
                </a:ln>
                <a:solidFill>
                  <a:srgbClr val="FFC000"/>
                </a:solidFill>
                <a:effectLst/>
                <a:uLnTx/>
                <a:uFillTx/>
              </a:rPr>
              <a:t>Les illustrations d’accompagnement </a:t>
            </a:r>
            <a:r>
              <a:rPr kumimoji="0" lang="fr" sz="1400" b="0" i="0" u="none" strike="noStrike" kern="0" cap="none" spc="0" normalizeH="0" baseline="0">
                <a:ln>
                  <a:noFill/>
                </a:ln>
                <a:solidFill>
                  <a:srgbClr val="000000"/>
                </a:solidFill>
                <a:effectLst/>
                <a:uLnTx/>
                <a:uFillTx/>
              </a:rPr>
              <a:t>contiennent des graphiques basés sur les données des deux sections décrites ci-dessus. </a:t>
            </a:r>
          </a:p>
        </p:txBody>
      </p:sp>
      <p:sp>
        <p:nvSpPr>
          <p:cNvPr id="15" name="CuadroTexto 14">
            <a:extLst>
              <a:ext uri="{FF2B5EF4-FFF2-40B4-BE49-F238E27FC236}">
                <a16:creationId xmlns:a16="http://schemas.microsoft.com/office/drawing/2014/main" id="{0E1F5309-1049-41B9-8CA2-F9204F8B277A}"/>
              </a:ext>
            </a:extLst>
          </p:cNvPr>
          <p:cNvSpPr txBox="1"/>
          <p:nvPr/>
        </p:nvSpPr>
        <p:spPr>
          <a:xfrm>
            <a:off x="884526" y="6494040"/>
            <a:ext cx="6106884" cy="276999"/>
          </a:xfrm>
          <a:prstGeom prst="rect">
            <a:avLst/>
          </a:prstGeom>
          <a:noFill/>
          <a:ln w="6350">
            <a:noFill/>
            <a:miter lim="800000"/>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1200" b="0" i="0" u="none" strike="noStrike" kern="0" cap="none" spc="0" normalizeH="0" baseline="0">
                <a:ln>
                  <a:noFill/>
                </a:ln>
                <a:solidFill>
                  <a:srgbClr val="000000"/>
                </a:solidFill>
                <a:effectLst/>
                <a:uLnTx/>
                <a:uFillTx/>
              </a:rPr>
              <a:t>Si vous avez des questions, veuillez les envoyer à l’adresse : </a:t>
            </a:r>
            <a:r>
              <a:rPr kumimoji="0" lang="fr" sz="1200" b="0" i="0" u="none" strike="noStrike" kern="0" cap="none" spc="0" normalizeH="0" baseline="0">
                <a:ln>
                  <a:noFill/>
                </a:ln>
                <a:solidFill>
                  <a:srgbClr val="000000"/>
                </a:solidFill>
                <a:effectLst/>
                <a:uLnTx/>
                <a:uFillTx/>
                <a:hlinkClick r:id="rId6"/>
              </a:rPr>
              <a:t>cphhq-sd.dpf@unicef.org</a:t>
            </a:r>
            <a:r>
              <a:rPr kumimoji="0" lang="fr" sz="1200" b="0" i="0" u="none" strike="noStrike" kern="0" cap="none" spc="0" normalizeH="0" baseline="0">
                <a:ln>
                  <a:noFill/>
                </a:ln>
                <a:solidFill>
                  <a:srgbClr val="000000"/>
                </a:solidFill>
                <a:effectLst/>
                <a:uLnTx/>
                <a:uFillTx/>
              </a:rPr>
              <a:t> </a:t>
            </a:r>
          </a:p>
        </p:txBody>
      </p:sp>
    </p:spTree>
    <p:extLst>
      <p:ext uri="{BB962C8B-B14F-4D97-AF65-F5344CB8AC3E}">
        <p14:creationId xmlns:p14="http://schemas.microsoft.com/office/powerpoint/2010/main" val="210176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107E3364-FFA6-4883-8F0A-9F6893000639}"/>
              </a:ext>
            </a:extLst>
          </p:cNvPr>
          <p:cNvSpPr>
            <a:spLocks noGrp="1"/>
          </p:cNvSpPr>
          <p:nvPr>
            <p:ph type="body" sz="quarter" idx="18"/>
          </p:nvPr>
        </p:nvSpPr>
        <p:spPr/>
        <p:txBody>
          <a:bodyPr anchor="ctr"/>
          <a:lstStyle/>
          <a:p>
            <a:pPr algn="l" rtl="0"/>
            <a:r>
              <a:rPr lang="fr" sz="2000" b="1" i="0" u="none" baseline="0"/>
              <a:t>1. </a:t>
            </a:r>
            <a:r>
              <a:rPr lang="fr" sz="2000" b="1" i="0" u="none" baseline="0">
                <a:effectLst/>
                <a:ea typeface="Times New Roman" panose="02020603050405020304" pitchFamily="18" charset="0"/>
              </a:rPr>
              <a:t>Justification de la planification du portefeuille national de vaccins contre la COVID-19</a:t>
            </a:r>
          </a:p>
        </p:txBody>
      </p:sp>
      <p:sp>
        <p:nvSpPr>
          <p:cNvPr id="4" name="Marcador de número de diapositiva 3">
            <a:extLst>
              <a:ext uri="{FF2B5EF4-FFF2-40B4-BE49-F238E27FC236}">
                <a16:creationId xmlns:a16="http://schemas.microsoft.com/office/drawing/2014/main" id="{3D4480CB-4E85-4007-85CA-B7B96107B369}"/>
              </a:ext>
            </a:extLst>
          </p:cNvPr>
          <p:cNvSpPr>
            <a:spLocks noGrp="1"/>
          </p:cNvSpPr>
          <p:nvPr>
            <p:ph type="sldNum" sz="quarter" idx="21"/>
          </p:nvPr>
        </p:nvSpPr>
        <p:spPr/>
        <p:txBody>
          <a:bodyPr/>
          <a:lstStyle/>
          <a:p>
            <a:pPr algn="r" rtl="0"/>
            <a:fld id="{A74CE0EA-F3B5-4684-BA10-C594598FDB9C}" type="slidenum">
              <a:rPr/>
              <a:pPr/>
              <a:t>4</a:t>
            </a:fld>
            <a:endParaRPr lang="fr"/>
          </a:p>
        </p:txBody>
      </p:sp>
      <p:sp>
        <p:nvSpPr>
          <p:cNvPr id="10" name="Marcador de posición de imagen 9">
            <a:extLst>
              <a:ext uri="{FF2B5EF4-FFF2-40B4-BE49-F238E27FC236}">
                <a16:creationId xmlns:a16="http://schemas.microsoft.com/office/drawing/2014/main" id="{90517C1A-27DF-4F8F-8D5A-B69BEF22D491}"/>
              </a:ext>
            </a:extLst>
          </p:cNvPr>
          <p:cNvSpPr>
            <a:spLocks noGrp="1"/>
          </p:cNvSpPr>
          <p:nvPr>
            <p:ph type="pic" sz="quarter" idx="24"/>
          </p:nvPr>
        </p:nvSpPr>
        <p:spPr/>
      </p:sp>
      <p:sp>
        <p:nvSpPr>
          <p:cNvPr id="5" name="Marcador de texto 4">
            <a:extLst>
              <a:ext uri="{FF2B5EF4-FFF2-40B4-BE49-F238E27FC236}">
                <a16:creationId xmlns:a16="http://schemas.microsoft.com/office/drawing/2014/main" id="{D2187735-D0CE-4A8C-9EF8-DF03076B0EBD}"/>
              </a:ext>
            </a:extLst>
          </p:cNvPr>
          <p:cNvSpPr>
            <a:spLocks noGrp="1"/>
          </p:cNvSpPr>
          <p:nvPr>
            <p:ph type="body" sz="quarter" idx="22"/>
          </p:nvPr>
        </p:nvSpPr>
        <p:spPr/>
        <p:txBody>
          <a:bodyPr/>
          <a:lstStyle/>
          <a:p>
            <a:endParaRPr lang="fr"/>
          </a:p>
        </p:txBody>
      </p:sp>
    </p:spTree>
    <p:extLst>
      <p:ext uri="{BB962C8B-B14F-4D97-AF65-F5344CB8AC3E}">
        <p14:creationId xmlns:p14="http://schemas.microsoft.com/office/powerpoint/2010/main" val="34806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61184F40-6224-4A53-98F8-EC7312E9C008}"/>
              </a:ext>
            </a:extLst>
          </p:cNvPr>
          <p:cNvSpPr>
            <a:spLocks noGrp="1"/>
          </p:cNvSpPr>
          <p:nvPr>
            <p:ph idx="1"/>
          </p:nvPr>
        </p:nvSpPr>
        <p:spPr>
          <a:xfrm>
            <a:off x="480000" y="1770022"/>
            <a:ext cx="7403372" cy="4372362"/>
          </a:xfrm>
        </p:spPr>
        <p:txBody>
          <a:bodyPr/>
          <a:lstStyle/>
          <a:p>
            <a:pPr marL="285750" indent="-285750" algn="l" rtl="0">
              <a:buFont typeface="Arial" panose="020B0604020202020204" pitchFamily="34" charset="0"/>
              <a:buChar char="•"/>
            </a:pPr>
            <a:r>
              <a:rPr lang="fr" sz="1200" b="0" i="0" u="none" baseline="0" dirty="0">
                <a:latin typeface="+mj-lt"/>
                <a:ea typeface="Times New Roman" panose="02020603050405020304" pitchFamily="18" charset="0"/>
              </a:rPr>
              <a:t>Bien que l’accès aux produits vaccinaux contre la COVID-19 se soit amélioré, les </a:t>
            </a:r>
            <a:r>
              <a:rPr lang="fr" sz="1200" b="1" i="0" u="none" baseline="0" dirty="0">
                <a:latin typeface="+mj-lt"/>
                <a:ea typeface="Times New Roman" panose="02020603050405020304" pitchFamily="18" charset="0"/>
              </a:rPr>
              <a:t>pays pourraient ne pas être en mesure d’accéder à toutes les doses requises via un seul produit.</a:t>
            </a:r>
            <a:r>
              <a:rPr lang="fr" sz="1200" b="0" i="0" u="none" baseline="0" dirty="0">
                <a:latin typeface="+mj-lt"/>
                <a:ea typeface="Times New Roman" panose="02020603050405020304" pitchFamily="18" charset="0"/>
              </a:rPr>
              <a:t> </a:t>
            </a:r>
            <a:r>
              <a:rPr lang="fr" sz="1200" b="1" i="0" u="none" baseline="0" dirty="0">
                <a:latin typeface="+mj-lt"/>
                <a:ea typeface="Times New Roman" panose="02020603050405020304" pitchFamily="18" charset="0"/>
              </a:rPr>
              <a:t>Les vaccins contre la COVID-19 disponibles présentent des caractéristiques différentes : </a:t>
            </a:r>
            <a:r>
              <a:rPr lang="fr" sz="1200" b="0" i="0" u="none" baseline="0" dirty="0">
                <a:latin typeface="+mj-lt"/>
                <a:ea typeface="Times New Roman" panose="02020603050405020304" pitchFamily="18" charset="0"/>
              </a:rPr>
              <a:t>formats, exigences en matière de manipulation et de stockage, durée de conservation (ou dates de péremption), facteur de perte, schéma posologique, recommandations pour des groupes spécifiques, options de schémas hétérologues pour les séries primaires et les rappels et disponibilité de l’approvisionnement en produits vaccinaux, seringues et autres accessoires.</a:t>
            </a:r>
            <a:r>
              <a:rPr lang="fr" sz="1200" b="0" i="1" u="none" baseline="0" dirty="0">
                <a:latin typeface="+mj-lt"/>
                <a:ea typeface="Times New Roman" panose="02020603050405020304" pitchFamily="18" charset="0"/>
              </a:rPr>
              <a:t> </a:t>
            </a:r>
          </a:p>
          <a:p>
            <a:pPr marL="285750" indent="-285750" algn="l" rtl="0">
              <a:buFont typeface="Arial" panose="020B0604020202020204" pitchFamily="34" charset="0"/>
              <a:buChar char="•"/>
            </a:pPr>
            <a:r>
              <a:rPr lang="fr" sz="1200" b="0" i="0" u="none" baseline="0" dirty="0">
                <a:latin typeface="+mj-lt"/>
                <a:ea typeface="Times New Roman" panose="02020603050405020304" pitchFamily="18" charset="0"/>
              </a:rPr>
              <a:t>Pour </a:t>
            </a:r>
            <a:r>
              <a:rPr lang="fr" sz="1200" b="1" i="0" u="none" baseline="0" dirty="0">
                <a:latin typeface="+mj-lt"/>
                <a:ea typeface="Times New Roman" panose="02020603050405020304" pitchFamily="18" charset="0"/>
              </a:rPr>
              <a:t>optimiser le programme et atteindre les objectifs en matière de couverture, </a:t>
            </a:r>
            <a:r>
              <a:rPr lang="fr" sz="1200" b="0" i="0" u="none" baseline="0" dirty="0">
                <a:latin typeface="+mj-lt"/>
                <a:ea typeface="Times New Roman" panose="02020603050405020304" pitchFamily="18" charset="0"/>
              </a:rPr>
              <a:t>les pays devront tenir compte de plusieurs facteurs lors </a:t>
            </a:r>
            <a:r>
              <a:rPr lang="fr" sz="1200" b="1" i="0" u="none" baseline="0" dirty="0">
                <a:latin typeface="+mj-lt"/>
                <a:ea typeface="Times New Roman" panose="02020603050405020304" pitchFamily="18" charset="0"/>
              </a:rPr>
              <a:t>du choix des produits vaccinaux contre la COVID-19 et de la taille du portefeuille des différents produits en fonction de leurs avantages comparatifs. </a:t>
            </a:r>
          </a:p>
          <a:p>
            <a:pPr marL="285750" indent="-285750" algn="l" rtl="0">
              <a:buFont typeface="Arial" panose="020B0604020202020204" pitchFamily="34" charset="0"/>
              <a:buChar char="•"/>
            </a:pPr>
            <a:r>
              <a:rPr lang="fr" sz="1200" b="1" i="0" u="none" baseline="0" dirty="0">
                <a:solidFill>
                  <a:srgbClr val="000000"/>
                </a:solidFill>
                <a:latin typeface="+mj-lt"/>
                <a:ea typeface="Times New Roman" panose="02020603050405020304" pitchFamily="18" charset="0"/>
                <a:cs typeface="Calibri" panose="020F0502020204030204" pitchFamily="34" charset="0"/>
              </a:rPr>
              <a:t>En 2022, l’allocation du mécanisme COVAX est axée sur la demande, reposant sur les choix des pays en matière d’objectifs de couverture, de populations prioritaires et de produits vaccinaux contre la COVID-19 pour atteindre ces objectifs. </a:t>
            </a:r>
            <a:r>
              <a:rPr lang="fr" sz="1200" b="0" i="0" u="none" baseline="0" dirty="0">
                <a:solidFill>
                  <a:srgbClr val="000000"/>
                </a:solidFill>
                <a:latin typeface="+mj-lt"/>
                <a:ea typeface="Times New Roman" panose="02020603050405020304" pitchFamily="18" charset="0"/>
                <a:cs typeface="Calibri" panose="020F0502020204030204" pitchFamily="34" charset="0"/>
              </a:rPr>
              <a:t>Le mécanisme COVAX a donc lancé un processus de planification mensuelle de la demande par le biais duquel les pays peuvent exprimer leurs besoins pour les 6 prochains mois. </a:t>
            </a:r>
          </a:p>
          <a:p>
            <a:pPr marL="285750" indent="-285750" algn="l" rtl="0">
              <a:buFont typeface="Arial" panose="020B0604020202020204" pitchFamily="34" charset="0"/>
              <a:buChar char="•"/>
            </a:pPr>
            <a:r>
              <a:rPr lang="fr" sz="1200" b="1" i="0" u="none" baseline="0" dirty="0">
                <a:solidFill>
                  <a:srgbClr val="000000"/>
                </a:solidFill>
                <a:latin typeface="+mj-lt"/>
                <a:ea typeface="Times New Roman" panose="02020603050405020304" pitchFamily="18" charset="0"/>
                <a:cs typeface="Calibri" panose="020F0502020204030204" pitchFamily="34" charset="0"/>
              </a:rPr>
              <a:t>La planification intentionnelle du portefeuille de produits vaccinaux contre la COVID-19 </a:t>
            </a:r>
            <a:r>
              <a:rPr lang="fr" sz="1200" b="0" i="0" u="none" baseline="0" dirty="0">
                <a:solidFill>
                  <a:srgbClr val="000000"/>
                </a:solidFill>
                <a:latin typeface="+mj-lt"/>
                <a:ea typeface="Times New Roman" panose="02020603050405020304" pitchFamily="18" charset="0"/>
                <a:cs typeface="Calibri" panose="020F0502020204030204" pitchFamily="34" charset="0"/>
              </a:rPr>
              <a:t>est essentielle à l’atteinte par le pays des cibles et des objectifs assortis de délais. Avec un peu de chance, ce jeu de diapositives pourra éclairer ces décisions. </a:t>
            </a:r>
          </a:p>
          <a:p>
            <a:endParaRPr lang="fr" dirty="0">
              <a:effectLst/>
              <a:latin typeface="+mj-lt"/>
              <a:ea typeface="Times New Roman" panose="02020603050405020304" pitchFamily="18" charset="0"/>
            </a:endParaRPr>
          </a:p>
          <a:p>
            <a:pPr marL="285750" indent="-285750" algn="l" rtl="0">
              <a:buFont typeface="Arial" panose="020B0604020202020204" pitchFamily="34" charset="0"/>
              <a:buChar char="•"/>
            </a:pPr>
            <a:endParaRPr lang="fr" sz="1200" dirty="0">
              <a:effectLst/>
              <a:latin typeface="Calibri" panose="020F0502020204030204" pitchFamily="34" charset="0"/>
              <a:ea typeface="Times New Roman" panose="02020603050405020304" pitchFamily="18" charset="0"/>
            </a:endParaRPr>
          </a:p>
          <a:p>
            <a:endParaRPr lang="fr" sz="1050" dirty="0"/>
          </a:p>
        </p:txBody>
      </p:sp>
      <p:sp>
        <p:nvSpPr>
          <p:cNvPr id="4" name="Marcador de número de diapositiva 3">
            <a:extLst>
              <a:ext uri="{FF2B5EF4-FFF2-40B4-BE49-F238E27FC236}">
                <a16:creationId xmlns:a16="http://schemas.microsoft.com/office/drawing/2014/main" id="{79263BC4-2F9F-4CA7-8690-7F6D85FEA550}"/>
              </a:ext>
            </a:extLst>
          </p:cNvPr>
          <p:cNvSpPr>
            <a:spLocks noGrp="1"/>
          </p:cNvSpPr>
          <p:nvPr>
            <p:ph type="sldNum" sz="quarter" idx="12"/>
          </p:nvPr>
        </p:nvSpPr>
        <p:spPr/>
        <p:txBody>
          <a:bodyPr/>
          <a:lstStyle/>
          <a:p>
            <a:pPr algn="r" rtl="0"/>
            <a:fld id="{A74CE0EA-F3B5-4684-BA10-C594598FDB9C}" type="slidenum">
              <a:rPr/>
              <a:pPr/>
              <a:t>5</a:t>
            </a:fld>
            <a:endParaRPr lang="fr"/>
          </a:p>
        </p:txBody>
      </p:sp>
      <p:sp>
        <p:nvSpPr>
          <p:cNvPr id="5" name="Título 4">
            <a:extLst>
              <a:ext uri="{FF2B5EF4-FFF2-40B4-BE49-F238E27FC236}">
                <a16:creationId xmlns:a16="http://schemas.microsoft.com/office/drawing/2014/main" id="{CC7C810B-9396-4A48-A497-1D436A69820E}"/>
              </a:ext>
            </a:extLst>
          </p:cNvPr>
          <p:cNvSpPr>
            <a:spLocks noGrp="1"/>
          </p:cNvSpPr>
          <p:nvPr>
            <p:ph type="title"/>
          </p:nvPr>
        </p:nvSpPr>
        <p:spPr>
          <a:xfrm>
            <a:off x="480000" y="415593"/>
            <a:ext cx="9983918" cy="720000"/>
          </a:xfrm>
        </p:spPr>
        <p:txBody>
          <a:bodyPr/>
          <a:lstStyle/>
          <a:p>
            <a:pPr algn="l" rtl="0"/>
            <a:r>
              <a:rPr lang="fr" b="1" i="0" u="none" baseline="0"/>
              <a:t>Justification de la planification du portefeuille national de vaccins contre la COVID-19</a:t>
            </a:r>
          </a:p>
        </p:txBody>
      </p:sp>
      <p:pic>
        <p:nvPicPr>
          <p:cNvPr id="6" name="Imagen 5">
            <a:extLst>
              <a:ext uri="{FF2B5EF4-FFF2-40B4-BE49-F238E27FC236}">
                <a16:creationId xmlns:a16="http://schemas.microsoft.com/office/drawing/2014/main" id="{51F0906F-7C34-41F5-8C5F-09D0DFF9DE1B}"/>
              </a:ext>
            </a:extLst>
          </p:cNvPr>
          <p:cNvPicPr>
            <a:picLocks noChangeAspect="1"/>
          </p:cNvPicPr>
          <p:nvPr/>
        </p:nvPicPr>
        <p:blipFill>
          <a:blip r:embed="rId3"/>
          <a:stretch>
            <a:fillRect/>
          </a:stretch>
        </p:blipFill>
        <p:spPr>
          <a:xfrm>
            <a:off x="8209006" y="2706725"/>
            <a:ext cx="3761053" cy="2498955"/>
          </a:xfrm>
          <a:prstGeom prst="rect">
            <a:avLst/>
          </a:prstGeom>
        </p:spPr>
      </p:pic>
    </p:spTree>
    <p:extLst>
      <p:ext uri="{BB962C8B-B14F-4D97-AF65-F5344CB8AC3E}">
        <p14:creationId xmlns:p14="http://schemas.microsoft.com/office/powerpoint/2010/main" val="2478233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107E3364-FFA6-4883-8F0A-9F6893000639}"/>
              </a:ext>
            </a:extLst>
          </p:cNvPr>
          <p:cNvSpPr>
            <a:spLocks noGrp="1"/>
          </p:cNvSpPr>
          <p:nvPr>
            <p:ph type="body" sz="quarter" idx="18"/>
          </p:nvPr>
        </p:nvSpPr>
        <p:spPr>
          <a:xfrm>
            <a:off x="2" y="1799999"/>
            <a:ext cx="4114798" cy="1708311"/>
          </a:xfrm>
        </p:spPr>
        <p:txBody>
          <a:bodyPr anchor="ctr"/>
          <a:lstStyle/>
          <a:p>
            <a:pPr algn="l" rtl="0"/>
            <a:r>
              <a:rPr lang="fr" sz="2000" b="1" i="0" u="none" baseline="0" dirty="0"/>
              <a:t>2. Facteurs à prendre en considération relatifs à l’optimisation du portefeuille national de vaccins contre la COVID-19</a:t>
            </a:r>
          </a:p>
        </p:txBody>
      </p:sp>
      <p:sp>
        <p:nvSpPr>
          <p:cNvPr id="4" name="Marcador de número de diapositiva 3">
            <a:extLst>
              <a:ext uri="{FF2B5EF4-FFF2-40B4-BE49-F238E27FC236}">
                <a16:creationId xmlns:a16="http://schemas.microsoft.com/office/drawing/2014/main" id="{3D4480CB-4E85-4007-85CA-B7B96107B369}"/>
              </a:ext>
            </a:extLst>
          </p:cNvPr>
          <p:cNvSpPr>
            <a:spLocks noGrp="1"/>
          </p:cNvSpPr>
          <p:nvPr>
            <p:ph type="sldNum" sz="quarter" idx="21"/>
          </p:nvPr>
        </p:nvSpPr>
        <p:spPr/>
        <p:txBody>
          <a:bodyPr/>
          <a:lstStyle/>
          <a:p>
            <a:pPr algn="r" rtl="0"/>
            <a:fld id="{A74CE0EA-F3B5-4684-BA10-C594598FDB9C}" type="slidenum">
              <a:rPr/>
              <a:pPr/>
              <a:t>6</a:t>
            </a:fld>
            <a:endParaRPr lang="fr"/>
          </a:p>
        </p:txBody>
      </p:sp>
      <p:sp>
        <p:nvSpPr>
          <p:cNvPr id="10" name="Marcador de posición de imagen 9">
            <a:extLst>
              <a:ext uri="{FF2B5EF4-FFF2-40B4-BE49-F238E27FC236}">
                <a16:creationId xmlns:a16="http://schemas.microsoft.com/office/drawing/2014/main" id="{90517C1A-27DF-4F8F-8D5A-B69BEF22D491}"/>
              </a:ext>
            </a:extLst>
          </p:cNvPr>
          <p:cNvSpPr>
            <a:spLocks noGrp="1"/>
          </p:cNvSpPr>
          <p:nvPr>
            <p:ph type="pic" sz="quarter" idx="24"/>
          </p:nvPr>
        </p:nvSpPr>
        <p:spPr/>
      </p:sp>
      <p:sp>
        <p:nvSpPr>
          <p:cNvPr id="5" name="Marcador de texto 4">
            <a:extLst>
              <a:ext uri="{FF2B5EF4-FFF2-40B4-BE49-F238E27FC236}">
                <a16:creationId xmlns:a16="http://schemas.microsoft.com/office/drawing/2014/main" id="{D2187735-D0CE-4A8C-9EF8-DF03076B0EBD}"/>
              </a:ext>
            </a:extLst>
          </p:cNvPr>
          <p:cNvSpPr>
            <a:spLocks noGrp="1"/>
          </p:cNvSpPr>
          <p:nvPr>
            <p:ph type="body" sz="quarter" idx="22"/>
          </p:nvPr>
        </p:nvSpPr>
        <p:spPr/>
        <p:txBody>
          <a:bodyPr/>
          <a:lstStyle/>
          <a:p>
            <a:endParaRPr lang="fr"/>
          </a:p>
        </p:txBody>
      </p:sp>
    </p:spTree>
    <p:extLst>
      <p:ext uri="{BB962C8B-B14F-4D97-AF65-F5344CB8AC3E}">
        <p14:creationId xmlns:p14="http://schemas.microsoft.com/office/powerpoint/2010/main" val="3516676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200A-C5B6-4A78-A714-DA3E691FDBEA}"/>
              </a:ext>
            </a:extLst>
          </p:cNvPr>
          <p:cNvSpPr>
            <a:spLocks noGrp="1"/>
          </p:cNvSpPr>
          <p:nvPr>
            <p:ph type="title"/>
          </p:nvPr>
        </p:nvSpPr>
        <p:spPr>
          <a:xfrm>
            <a:off x="545313" y="296000"/>
            <a:ext cx="10223380" cy="720000"/>
          </a:xfrm>
        </p:spPr>
        <p:txBody>
          <a:bodyPr/>
          <a:lstStyle/>
          <a:p>
            <a:pPr algn="l" rtl="0"/>
            <a:r>
              <a:rPr lang="fr" sz="2000" b="1" i="0" u="none" baseline="0" dirty="0"/>
              <a:t>Tous les vaccins contre la COVID-19 avec inscription sur l’EUL de l’OMS sont recommandés par le SAGE de l’OMS. En outre, la plupart d’entre eux sont inclus dans le portefeuille du mécanisme COVAX</a:t>
            </a:r>
          </a:p>
        </p:txBody>
      </p:sp>
      <p:sp>
        <p:nvSpPr>
          <p:cNvPr id="4" name="Slide Number Placeholder 3">
            <a:extLst>
              <a:ext uri="{FF2B5EF4-FFF2-40B4-BE49-F238E27FC236}">
                <a16:creationId xmlns:a16="http://schemas.microsoft.com/office/drawing/2014/main" id="{72664DD8-1B0C-4C47-AA40-5ED39766F533}"/>
              </a:ext>
            </a:extLst>
          </p:cNvPr>
          <p:cNvSpPr>
            <a:spLocks noGrp="1"/>
          </p:cNvSpPr>
          <p:nvPr>
            <p:ph type="sldNum" sz="quarter" idx="12"/>
          </p:nvPr>
        </p:nvSpPr>
        <p:spPr>
          <a:xfrm>
            <a:off x="11705682" y="5311625"/>
            <a:ext cx="289931"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sz="800" b="0" i="0" u="none" strike="noStrike" kern="1200" cap="none" spc="0" normalizeH="0" baseline="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 sz="10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graphicFrame>
        <p:nvGraphicFramePr>
          <p:cNvPr id="8" name="Table 8">
            <a:extLst>
              <a:ext uri="{FF2B5EF4-FFF2-40B4-BE49-F238E27FC236}">
                <a16:creationId xmlns:a16="http://schemas.microsoft.com/office/drawing/2014/main" id="{1104BF02-3527-4FE1-A0E6-FEF56944ADED}"/>
              </a:ext>
            </a:extLst>
          </p:cNvPr>
          <p:cNvGraphicFramePr>
            <a:graphicFrameLocks noGrp="1"/>
          </p:cNvGraphicFramePr>
          <p:nvPr>
            <p:ph idx="1"/>
            <p:extLst>
              <p:ext uri="{D42A27DB-BD31-4B8C-83A1-F6EECF244321}">
                <p14:modId xmlns:p14="http://schemas.microsoft.com/office/powerpoint/2010/main" val="4000282977"/>
              </p:ext>
            </p:extLst>
          </p:nvPr>
        </p:nvGraphicFramePr>
        <p:xfrm>
          <a:off x="464182" y="1228000"/>
          <a:ext cx="10704561" cy="4876800"/>
        </p:xfrm>
        <a:graphic>
          <a:graphicData uri="http://schemas.openxmlformats.org/drawingml/2006/table">
            <a:tbl>
              <a:tblPr firstRow="1" bandRow="1">
                <a:tableStyleId>{5C22544A-7EE6-4342-B048-85BDC9FD1C3A}</a:tableStyleId>
              </a:tblPr>
              <a:tblGrid>
                <a:gridCol w="3055777">
                  <a:extLst>
                    <a:ext uri="{9D8B030D-6E8A-4147-A177-3AD203B41FA5}">
                      <a16:colId xmlns:a16="http://schemas.microsoft.com/office/drawing/2014/main" val="3841337175"/>
                    </a:ext>
                  </a:extLst>
                </a:gridCol>
                <a:gridCol w="1281643">
                  <a:extLst>
                    <a:ext uri="{9D8B030D-6E8A-4147-A177-3AD203B41FA5}">
                      <a16:colId xmlns:a16="http://schemas.microsoft.com/office/drawing/2014/main" val="2621596918"/>
                    </a:ext>
                  </a:extLst>
                </a:gridCol>
                <a:gridCol w="1404879">
                  <a:extLst>
                    <a:ext uri="{9D8B030D-6E8A-4147-A177-3AD203B41FA5}">
                      <a16:colId xmlns:a16="http://schemas.microsoft.com/office/drawing/2014/main" val="3281704586"/>
                    </a:ext>
                  </a:extLst>
                </a:gridCol>
                <a:gridCol w="3865691">
                  <a:extLst>
                    <a:ext uri="{9D8B030D-6E8A-4147-A177-3AD203B41FA5}">
                      <a16:colId xmlns:a16="http://schemas.microsoft.com/office/drawing/2014/main" val="2073340910"/>
                    </a:ext>
                  </a:extLst>
                </a:gridCol>
                <a:gridCol w="192848">
                  <a:extLst>
                    <a:ext uri="{9D8B030D-6E8A-4147-A177-3AD203B41FA5}">
                      <a16:colId xmlns:a16="http://schemas.microsoft.com/office/drawing/2014/main" val="4102168326"/>
                    </a:ext>
                  </a:extLst>
                </a:gridCol>
                <a:gridCol w="903723">
                  <a:extLst>
                    <a:ext uri="{9D8B030D-6E8A-4147-A177-3AD203B41FA5}">
                      <a16:colId xmlns:a16="http://schemas.microsoft.com/office/drawing/2014/main" val="2055025440"/>
                    </a:ext>
                  </a:extLst>
                </a:gridCol>
              </a:tblGrid>
              <a:tr h="410455">
                <a:tc>
                  <a:txBody>
                    <a:bodyPr/>
                    <a:lstStyle/>
                    <a:p>
                      <a:pPr algn="l" rtl="0"/>
                      <a:r>
                        <a:rPr lang="fr" sz="1000" b="1" i="0" u="none" baseline="0" dirty="0">
                          <a:solidFill>
                            <a:schemeClr val="tx1"/>
                          </a:solidFill>
                          <a:latin typeface="Ebrima" panose="02000000000000000000" pitchFamily="2" charset="0"/>
                          <a:ea typeface="Ebrima" panose="02000000000000000000" pitchFamily="2" charset="0"/>
                          <a:cs typeface="Ebrima" panose="02000000000000000000" pitchFamily="2" charset="0"/>
                        </a:rPr>
                        <a:t>Plate-forme/Vaccin/Fabricant</a:t>
                      </a:r>
                    </a:p>
                  </a:txBody>
                  <a:tcPr>
                    <a:noFill/>
                  </a:tcPr>
                </a:tc>
                <a:tc>
                  <a:txBody>
                    <a:bodyPr/>
                    <a:lstStyle/>
                    <a:p>
                      <a:pPr algn="l" rtl="0"/>
                      <a:r>
                        <a:rPr lang="fr" sz="1000" b="1" i="0" u="none" baseline="0">
                          <a:solidFill>
                            <a:schemeClr val="tx1"/>
                          </a:solidFill>
                          <a:latin typeface="Ebrima" panose="02000000000000000000" pitchFamily="2" charset="0"/>
                          <a:ea typeface="Ebrima" panose="02000000000000000000" pitchFamily="2" charset="0"/>
                          <a:cs typeface="Ebrima" panose="02000000000000000000" pitchFamily="2" charset="0"/>
                        </a:rPr>
                        <a:t>Date d’inscription sur l’EUL de l’OMS </a:t>
                      </a:r>
                      <a:r>
                        <a:rPr lang="fr" sz="1000" b="1" i="0" u="none" baseline="30000">
                          <a:solidFill>
                            <a:schemeClr val="tx1"/>
                          </a:solidFill>
                          <a:latin typeface="Ebrima" panose="02000000000000000000" pitchFamily="2" charset="0"/>
                          <a:ea typeface="Ebrima" panose="02000000000000000000" pitchFamily="2" charset="0"/>
                          <a:cs typeface="Ebrima" panose="02000000000000000000" pitchFamily="2" charset="0"/>
                        </a:rPr>
                        <a:t>1</a:t>
                      </a:r>
                      <a:endParaRPr lang="fr" sz="10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oFill/>
                  </a:tcPr>
                </a:tc>
                <a:tc>
                  <a:txBody>
                    <a:bodyPr/>
                    <a:lstStyle/>
                    <a:p>
                      <a:pPr algn="l" rtl="0"/>
                      <a:r>
                        <a:rPr lang="fr" sz="1000" b="1"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Dernières recommandations du SAGE de l’OMS</a:t>
                      </a:r>
                      <a:endParaRPr lang="fr" sz="10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oFill/>
                  </a:tcPr>
                </a:tc>
                <a:tc>
                  <a:txBody>
                    <a:bodyPr/>
                    <a:lstStyle/>
                    <a:p>
                      <a:pPr algn="ctr" rtl="0"/>
                      <a:r>
                        <a:rPr lang="fr" sz="1000" b="1" i="0" u="none" baseline="0">
                          <a:solidFill>
                            <a:schemeClr val="tx1"/>
                          </a:solidFill>
                          <a:latin typeface="Ebrima" panose="02000000000000000000" pitchFamily="2" charset="0"/>
                          <a:ea typeface="Ebrima" panose="02000000000000000000" pitchFamily="2" charset="0"/>
                          <a:cs typeface="Ebrima" panose="02000000000000000000" pitchFamily="2" charset="0"/>
                        </a:rPr>
                        <a:t>Liens</a:t>
                      </a:r>
                      <a:endParaRPr lang="fr" sz="1000" noProof="0">
                        <a:latin typeface="Ebrima" panose="02000000000000000000" pitchFamily="2" charset="0"/>
                        <a:ea typeface="Ebrima" panose="02000000000000000000" pitchFamily="2" charset="0"/>
                        <a:cs typeface="Ebrima" panose="02000000000000000000" pitchFamily="2" charset="0"/>
                      </a:endParaRPr>
                    </a:p>
                  </a:txBody>
                  <a:tcPr>
                    <a:noFill/>
                  </a:tcPr>
                </a:tc>
                <a:tc gridSpan="2">
                  <a:txBody>
                    <a:bodyPr/>
                    <a:lstStyle/>
                    <a:p>
                      <a:pPr marL="0" algn="ctr" defTabSz="914400" rtl="0" eaLnBrk="1" latinLnBrk="0" hangingPunct="1"/>
                      <a:r>
                        <a:rPr lang="fr" sz="1000" b="1"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Portefeuille du mécanisme COVAX</a:t>
                      </a:r>
                    </a:p>
                  </a:txBody>
                  <a:tcPr>
                    <a:noFill/>
                  </a:tcPr>
                </a:tc>
                <a:tc hMerge="1">
                  <a:txBody>
                    <a:bodyPr/>
                    <a:lstStyle/>
                    <a:p>
                      <a:pPr marL="0" algn="ctr" defTabSz="914400" rtl="0" eaLnBrk="1" latinLnBrk="0" hangingPunct="1"/>
                      <a:endParaRPr lang="fr"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oFill/>
                  </a:tcPr>
                </a:tc>
                <a:extLst>
                  <a:ext uri="{0D108BD9-81ED-4DB2-BD59-A6C34878D82A}">
                    <a16:rowId xmlns:a16="http://schemas.microsoft.com/office/drawing/2014/main" val="1348278612"/>
                  </a:ext>
                </a:extLst>
              </a:tr>
              <a:tr h="182425">
                <a:tc gridSpan="6">
                  <a:txBody>
                    <a:bodyPr/>
                    <a:lstStyle/>
                    <a:p>
                      <a:pPr marL="0" algn="l" defTabSz="914400" rtl="0" eaLnBrk="1" latinLnBrk="0" hangingPunct="1"/>
                      <a:r>
                        <a:rPr lang="fr" sz="1000" b="1"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Acide ribonucléique messager (ARNm)</a:t>
                      </a:r>
                      <a:endParaRPr lang="fr" sz="10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FFCC66"/>
                    </a:solidFill>
                  </a:tcPr>
                </a:tc>
                <a:tc hMerge="1">
                  <a:txBody>
                    <a:bodyPr/>
                    <a:lstStyle/>
                    <a:p>
                      <a:endParaRPr lang="fr"/>
                    </a:p>
                  </a:txBody>
                  <a:tcPr/>
                </a:tc>
                <a:tc hMerge="1">
                  <a:txBody>
                    <a:bodyPr/>
                    <a:lstStyle/>
                    <a:p>
                      <a:endParaRPr lang="fr"/>
                    </a:p>
                  </a:txBody>
                  <a:tcPr/>
                </a:tc>
                <a:tc hMerge="1">
                  <a:txBody>
                    <a:bodyPr/>
                    <a:lstStyle/>
                    <a:p>
                      <a:endParaRPr lang="fr"/>
                    </a:p>
                  </a:txBody>
                  <a:tcPr/>
                </a:tc>
                <a:tc hMerge="1">
                  <a:txBody>
                    <a:bodyPr/>
                    <a:lstStyle/>
                    <a:p>
                      <a:pPr marL="0" algn="l" defTabSz="914400" rtl="0" eaLnBrk="1" latinLnBrk="0" hangingPunct="1"/>
                      <a:endParaRPr lang="fr"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FFCC66"/>
                    </a:solidFill>
                  </a:tcPr>
                </a:tc>
                <a:tc hMerge="1">
                  <a:txBody>
                    <a:bodyPr/>
                    <a:lstStyle/>
                    <a:p>
                      <a:pPr marL="0" algn="l" defTabSz="914400" rtl="0" eaLnBrk="1" latinLnBrk="0" hangingPunct="1"/>
                      <a:endParaRPr lang="fr"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FFCC66"/>
                    </a:solidFill>
                  </a:tcPr>
                </a:tc>
                <a:extLst>
                  <a:ext uri="{0D108BD9-81ED-4DB2-BD59-A6C34878D82A}">
                    <a16:rowId xmlns:a16="http://schemas.microsoft.com/office/drawing/2014/main" val="710391198"/>
                  </a:ext>
                </a:extLst>
              </a:tr>
              <a:tr h="296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baseline="0">
                          <a:solidFill>
                            <a:schemeClr val="tx1"/>
                          </a:solidFill>
                          <a:latin typeface="Ebrima" panose="02000000000000000000" pitchFamily="2" charset="0"/>
                          <a:ea typeface="Ebrima" panose="02000000000000000000" pitchFamily="2" charset="0"/>
                          <a:cs typeface="Ebrima" panose="02000000000000000000" pitchFamily="2" charset="0"/>
                        </a:rPr>
                        <a:t>COMIRNATY </a:t>
                      </a:r>
                      <a:r>
                        <a:rPr lang="fr" sz="1000" b="0" i="0" u="none"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fr" sz="1000" b="0" i="0" u="none" kern="1200" baseline="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fr" sz="1000" b="0" i="0" u="none" baseline="0">
                          <a:solidFill>
                            <a:schemeClr val="tx1"/>
                          </a:solidFill>
                          <a:latin typeface="Ebrima" panose="02000000000000000000" pitchFamily="2" charset="0"/>
                          <a:ea typeface="Ebrima" panose="02000000000000000000" pitchFamily="2" charset="0"/>
                          <a:cs typeface="Ebrima" panose="02000000000000000000" pitchFamily="2" charset="0"/>
                        </a:rPr>
                        <a:t>(</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Pfizer BioNTech)</a:t>
                      </a:r>
                      <a:r>
                        <a:rPr lang="fr" sz="1000" b="0" i="0" u="none" kern="1200" baseline="30000">
                          <a:solidFill>
                            <a:schemeClr val="tx1"/>
                          </a:solidFill>
                          <a:latin typeface="Ebrima" panose="02000000000000000000" pitchFamily="2" charset="0"/>
                          <a:ea typeface="Ebrima" panose="02000000000000000000" pitchFamily="2" charset="0"/>
                          <a:cs typeface="Ebrima" panose="02000000000000000000" pitchFamily="2" charset="0"/>
                        </a:rPr>
                        <a:t>2</a:t>
                      </a:r>
                    </a:p>
                  </a:txBody>
                  <a:tcPr/>
                </a:tc>
                <a:tc>
                  <a:txBody>
                    <a:bodyPr/>
                    <a:lstStyle/>
                    <a:p>
                      <a:pPr algn="l" rtl="0"/>
                      <a:r>
                        <a:rPr lang="fr" sz="1000" b="0" i="0" u="none" baseline="0">
                          <a:latin typeface="Ebrima" panose="02000000000000000000" pitchFamily="2" charset="0"/>
                          <a:ea typeface="Ebrima" panose="02000000000000000000" pitchFamily="2" charset="0"/>
                          <a:cs typeface="Ebrima" panose="02000000000000000000" pitchFamily="2" charset="0"/>
                        </a:rPr>
                        <a:t>31 décembre 2020</a:t>
                      </a:r>
                      <a:endParaRPr lang="fr" sz="1400"/>
                    </a:p>
                  </a:txBody>
                  <a:tcPr/>
                </a:tc>
                <a:tc>
                  <a:txBody>
                    <a:bodyPr/>
                    <a:lstStyle/>
                    <a:p>
                      <a:pPr algn="l" rtl="0"/>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21 janvier 2022</a:t>
                      </a:r>
                      <a:endParaRPr lang="fr" sz="1400"/>
                    </a:p>
                  </a:txBody>
                  <a:tcPr/>
                </a:tc>
                <a:tc gridSpan="2">
                  <a:txBody>
                    <a:bodyPr/>
                    <a:lstStyle/>
                    <a:p>
                      <a:pPr algn="l" rtl="0"/>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hlinkClick r:id="rId2"/>
                        </a:rPr>
                        <a:t>Recommandation provisoire du SAGE de l’OMS</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 ; </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hlinkClick r:id="rId3"/>
                        </a:rPr>
                        <a:t>Document explicatif sur les vaccins de l’OMS</a:t>
                      </a:r>
                      <a:endParaRPr lang="fr" sz="140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1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Oui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0" i="0" u="none" kern="1200" baseline="0" dirty="0">
                          <a:solidFill>
                            <a:schemeClr val="tx1"/>
                          </a:solidFill>
                          <a:latin typeface="Ebrima" panose="02000000000000000000" pitchFamily="2" charset="0"/>
                          <a:ea typeface="Ebrima" panose="02000000000000000000" pitchFamily="2" charset="0"/>
                          <a:cs typeface="Ebrima" panose="02000000000000000000" pitchFamily="2" charset="0"/>
                        </a:rPr>
                        <a:t>Oui</a:t>
                      </a:r>
                    </a:p>
                  </a:txBody>
                  <a:tcPr anchor="ctr"/>
                </a:tc>
                <a:extLst>
                  <a:ext uri="{0D108BD9-81ED-4DB2-BD59-A6C34878D82A}">
                    <a16:rowId xmlns:a16="http://schemas.microsoft.com/office/drawing/2014/main" val="2751478616"/>
                  </a:ext>
                </a:extLst>
              </a:tr>
              <a:tr h="296440">
                <a:tc>
                  <a:txBody>
                    <a:bodyPr/>
                    <a:lstStyle/>
                    <a:p>
                      <a:pPr algn="l" rtl="0"/>
                      <a:r>
                        <a:rPr lang="fr" sz="1000" b="1" i="0" u="none" baseline="0">
                          <a:latin typeface="Ebrima" panose="02000000000000000000" pitchFamily="2" charset="0"/>
                          <a:ea typeface="Ebrima" panose="02000000000000000000" pitchFamily="2" charset="0"/>
                          <a:cs typeface="Ebrima" panose="02000000000000000000" pitchFamily="2" charset="0"/>
                        </a:rPr>
                        <a:t>SPIKEVAX </a:t>
                      </a:r>
                      <a:r>
                        <a:rPr lang="fr" sz="1000" b="0" i="0" u="none"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fr" sz="1000" b="0" i="0" u="none" baseline="0">
                          <a:latin typeface="Ebrima" panose="02000000000000000000" pitchFamily="2" charset="0"/>
                          <a:ea typeface="Ebrima" panose="02000000000000000000" pitchFamily="2" charset="0"/>
                          <a:cs typeface="Ebrima" panose="02000000000000000000" pitchFamily="2" charset="0"/>
                        </a:rPr>
                        <a:t> (Moderna)</a:t>
                      </a:r>
                    </a:p>
                  </a:txBody>
                  <a:tcPr/>
                </a:tc>
                <a:tc>
                  <a:txBody>
                    <a:bodyPr/>
                    <a:lstStyle/>
                    <a:p>
                      <a:pPr algn="l" rtl="0"/>
                      <a:r>
                        <a:rPr lang="fr" sz="1000" b="0" i="0" u="none" baseline="0">
                          <a:latin typeface="Ebrima" panose="02000000000000000000" pitchFamily="2" charset="0"/>
                          <a:ea typeface="Ebrima" panose="02000000000000000000" pitchFamily="2" charset="0"/>
                          <a:cs typeface="Ebrima" panose="02000000000000000000" pitchFamily="2" charset="0"/>
                        </a:rPr>
                        <a:t>30 avril 2021</a:t>
                      </a:r>
                      <a:endParaRPr lang="fr" sz="1400"/>
                    </a:p>
                  </a:txBody>
                  <a:tcPr/>
                </a:tc>
                <a:tc>
                  <a:txBody>
                    <a:bodyPr/>
                    <a:lstStyle/>
                    <a:p>
                      <a:pPr algn="l" rtl="0"/>
                      <a:r>
                        <a:rPr lang="fr" sz="1000" b="0" i="0" u="none" baseline="0">
                          <a:latin typeface="Ebrima" panose="02000000000000000000" pitchFamily="2" charset="0"/>
                          <a:ea typeface="Ebrima" panose="02000000000000000000" pitchFamily="2" charset="0"/>
                          <a:cs typeface="Ebrima" panose="02000000000000000000" pitchFamily="2" charset="0"/>
                        </a:rPr>
                        <a:t>23 février 2022</a:t>
                      </a:r>
                      <a:endParaRPr lang="fr" sz="1400"/>
                    </a:p>
                  </a:txBody>
                  <a:tcPr/>
                </a:tc>
                <a:tc gridSpan="2">
                  <a:txBody>
                    <a:bodyPr/>
                    <a:lstStyle/>
                    <a:p>
                      <a:pPr algn="l" rtl="0"/>
                      <a:r>
                        <a:rPr lang="fr" sz="1000" b="0" i="0" u="none" baseline="0">
                          <a:latin typeface="Ebrima" panose="02000000000000000000" pitchFamily="2" charset="0"/>
                          <a:ea typeface="Ebrima" panose="02000000000000000000" pitchFamily="2" charset="0"/>
                          <a:cs typeface="Ebrima" panose="02000000000000000000" pitchFamily="2" charset="0"/>
                          <a:hlinkClick r:id="rId4"/>
                        </a:rPr>
                        <a:t>Recommandation provisoire du SAGE de l’OMS</a:t>
                      </a:r>
                      <a:r>
                        <a:rPr lang="fr" sz="1000" b="0" i="0" u="none" baseline="0">
                          <a:latin typeface="Ebrima" panose="02000000000000000000" pitchFamily="2" charset="0"/>
                          <a:ea typeface="Ebrima" panose="02000000000000000000" pitchFamily="2" charset="0"/>
                          <a:cs typeface="Ebrima" panose="02000000000000000000" pitchFamily="2" charset="0"/>
                        </a:rPr>
                        <a:t> ; </a:t>
                      </a:r>
                      <a:r>
                        <a:rPr lang="fr" sz="1000" b="0" i="0" u="none" baseline="0">
                          <a:latin typeface="Ebrima" panose="02000000000000000000" pitchFamily="2" charset="0"/>
                          <a:ea typeface="Ebrima" panose="02000000000000000000" pitchFamily="2" charset="0"/>
                          <a:cs typeface="Ebrima" panose="02000000000000000000" pitchFamily="2" charset="0"/>
                          <a:hlinkClick r:id="rId5"/>
                        </a:rPr>
                        <a:t>Document explicatif sur les vaccins de l’OMS</a:t>
                      </a:r>
                      <a:endParaRPr lang="fr" sz="140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1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Oui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0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Oui</a:t>
                      </a:r>
                    </a:p>
                  </a:txBody>
                  <a:tcPr/>
                </a:tc>
                <a:extLst>
                  <a:ext uri="{0D108BD9-81ED-4DB2-BD59-A6C34878D82A}">
                    <a16:rowId xmlns:a16="http://schemas.microsoft.com/office/drawing/2014/main" val="3985049798"/>
                  </a:ext>
                </a:extLst>
              </a:tr>
              <a:tr h="182425">
                <a:tc gridSpan="6">
                  <a:txBody>
                    <a:bodyPr/>
                    <a:lstStyle/>
                    <a:p>
                      <a:pPr marL="0" algn="l" defTabSz="914400" rtl="0" eaLnBrk="1" latinLnBrk="0" hangingPunct="1"/>
                      <a:r>
                        <a:rPr lang="fr" sz="1000" b="1"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Vecteur viral recombinant</a:t>
                      </a:r>
                    </a:p>
                  </a:txBody>
                  <a:tcPr>
                    <a:solidFill>
                      <a:srgbClr val="FFCCCC"/>
                    </a:solidFill>
                  </a:tcPr>
                </a:tc>
                <a:tc hMerge="1">
                  <a:txBody>
                    <a:bodyPr/>
                    <a:lstStyle/>
                    <a:p>
                      <a:endParaRPr lang="fr"/>
                    </a:p>
                  </a:txBody>
                  <a:tcPr/>
                </a:tc>
                <a:tc hMerge="1">
                  <a:txBody>
                    <a:bodyPr/>
                    <a:lstStyle/>
                    <a:p>
                      <a:endParaRPr lang="fr"/>
                    </a:p>
                  </a:txBody>
                  <a:tcPr/>
                </a:tc>
                <a:tc hMerge="1">
                  <a:txBody>
                    <a:bodyPr/>
                    <a:lstStyle/>
                    <a:p>
                      <a:endParaRPr lang="fr"/>
                    </a:p>
                  </a:txBody>
                  <a:tcPr/>
                </a:tc>
                <a:tc hMerge="1">
                  <a:txBody>
                    <a:bodyPr/>
                    <a:lstStyle/>
                    <a:p>
                      <a:pPr marL="0" algn="l" defTabSz="914400" rtl="0" eaLnBrk="1" latinLnBrk="0" hangingPunct="1"/>
                      <a:endParaRPr lang="fr"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FFCCCC"/>
                    </a:solidFill>
                  </a:tcPr>
                </a:tc>
                <a:tc hMerge="1">
                  <a:txBody>
                    <a:bodyPr/>
                    <a:lstStyle/>
                    <a:p>
                      <a:pPr marL="0" algn="l" defTabSz="914400" rtl="0" eaLnBrk="1" latinLnBrk="0" hangingPunct="1"/>
                      <a:endParaRPr lang="fr"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FFCCCC"/>
                    </a:solidFill>
                  </a:tcPr>
                </a:tc>
                <a:extLst>
                  <a:ext uri="{0D108BD9-81ED-4DB2-BD59-A6C34878D82A}">
                    <a16:rowId xmlns:a16="http://schemas.microsoft.com/office/drawing/2014/main" val="1206225907"/>
                  </a:ext>
                </a:extLst>
              </a:tr>
              <a:tr h="182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COVISHIELD </a:t>
                      </a:r>
                      <a:r>
                        <a:rPr lang="fr" sz="1000" b="0" i="0" u="none"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 (Serum Institute of India) </a:t>
                      </a:r>
                      <a:r>
                        <a:rPr lang="fr" sz="1000" b="0" i="0" u="none" kern="1200" baseline="30000">
                          <a:solidFill>
                            <a:schemeClr val="tx1"/>
                          </a:solidFill>
                          <a:latin typeface="Ebrima" panose="02000000000000000000" pitchFamily="2" charset="0"/>
                          <a:ea typeface="Ebrima" panose="02000000000000000000" pitchFamily="2" charset="0"/>
                          <a:cs typeface="Ebrima" panose="02000000000000000000" pitchFamily="2" charset="0"/>
                        </a:rPr>
                        <a:t>3</a:t>
                      </a:r>
                      <a:endParaRPr lang="fr" sz="1000" b="0" i="0" kern="1200" baseline="300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l" rtl="0"/>
                      <a:r>
                        <a:rPr lang="fr" sz="1000" b="0" i="0" u="none" baseline="0">
                          <a:latin typeface="Ebrima" panose="02000000000000000000" pitchFamily="2" charset="0"/>
                          <a:ea typeface="Ebrima" panose="02000000000000000000" pitchFamily="2" charset="0"/>
                          <a:cs typeface="Ebrima" panose="02000000000000000000" pitchFamily="2" charset="0"/>
                        </a:rPr>
                        <a:t>15 février 2021</a:t>
                      </a:r>
                      <a:endParaRPr lang="fr" sz="1400"/>
                    </a:p>
                  </a:txBody>
                  <a:tcPr/>
                </a:tc>
                <a:tc rowSpan="2">
                  <a:txBody>
                    <a:bodyPr/>
                    <a:lstStyle/>
                    <a:p>
                      <a:pPr algn="l" rtl="0"/>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15 mars 2022</a:t>
                      </a:r>
                      <a:endParaRPr lang="fr" sz="1400"/>
                    </a:p>
                  </a:txBody>
                  <a:tcPr anchor="ctr"/>
                </a:tc>
                <a:tc rowSpan="2" gridSpan="2">
                  <a:txBody>
                    <a:bodyPr/>
                    <a:lstStyle/>
                    <a:p>
                      <a:pPr algn="l" rtl="0"/>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hlinkClick r:id="rId6"/>
                        </a:rPr>
                        <a:t>Recommandation provisoire du SAGE de l’OMS</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 ; </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hlinkClick r:id="rId7"/>
                        </a:rPr>
                        <a:t>Document explicatif sur les vaccins de l’OMS</a:t>
                      </a:r>
                      <a:endParaRPr lang="fr" sz="1400"/>
                    </a:p>
                  </a:txBody>
                  <a:tcPr anchor="ctr"/>
                </a:tc>
                <a:tc rowSpan="2"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1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Oui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 sz="11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0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Oui</a:t>
                      </a:r>
                    </a:p>
                  </a:txBody>
                  <a:tcPr anchor="ctr"/>
                </a:tc>
                <a:extLst>
                  <a:ext uri="{0D108BD9-81ED-4DB2-BD59-A6C34878D82A}">
                    <a16:rowId xmlns:a16="http://schemas.microsoft.com/office/drawing/2014/main" val="2069194394"/>
                  </a:ext>
                </a:extLst>
              </a:tr>
              <a:tr h="182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VAXZEVRIA </a:t>
                      </a:r>
                      <a:r>
                        <a:rPr lang="fr" sz="1000" b="0" i="0" u="none"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 (AstraZeneca) </a:t>
                      </a:r>
                      <a:r>
                        <a:rPr lang="fr" sz="1000" b="0" i="0" u="none" kern="1200" baseline="30000">
                          <a:solidFill>
                            <a:schemeClr val="tx1"/>
                          </a:solidFill>
                          <a:latin typeface="Ebrima" panose="02000000000000000000" pitchFamily="2" charset="0"/>
                          <a:ea typeface="Ebrima" panose="02000000000000000000" pitchFamily="2" charset="0"/>
                          <a:cs typeface="Ebrima" panose="02000000000000000000" pitchFamily="2" charset="0"/>
                        </a:rPr>
                        <a:t>3</a:t>
                      </a:r>
                      <a:endParaRPr lang="fr" sz="10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l" rtl="0"/>
                      <a:r>
                        <a:rPr lang="fr" sz="1000" b="0" i="0" u="none" baseline="0">
                          <a:latin typeface="Ebrima" panose="02000000000000000000" pitchFamily="2" charset="0"/>
                          <a:ea typeface="Ebrima" panose="02000000000000000000" pitchFamily="2" charset="0"/>
                          <a:cs typeface="Ebrima" panose="02000000000000000000" pitchFamily="2" charset="0"/>
                        </a:rPr>
                        <a:t>16 avril 2021</a:t>
                      </a:r>
                      <a:endParaRPr lang="fr" sz="1400"/>
                    </a:p>
                  </a:txBody>
                  <a:tcPr/>
                </a:tc>
                <a:tc vMerge="1">
                  <a:txBody>
                    <a:bodyPr/>
                    <a:lstStyle/>
                    <a:p>
                      <a:endParaRPr lang="fr"/>
                    </a:p>
                  </a:txBody>
                  <a:tcPr/>
                </a:tc>
                <a:tc gridSpan="2" vMerge="1">
                  <a:txBody>
                    <a:bodyPr/>
                    <a:lstStyle/>
                    <a:p>
                      <a:endParaRPr lang="fr"/>
                    </a:p>
                  </a:txBody>
                  <a:tcPr/>
                </a:tc>
                <a:tc hMerge="1" vMerge="1">
                  <a:txBody>
                    <a:bodyPr/>
                    <a:lstStyle/>
                    <a:p>
                      <a:endParaRPr lang="fr"/>
                    </a:p>
                  </a:txBody>
                  <a:tcPr/>
                </a:tc>
                <a:tc vMerge="1">
                  <a:txBody>
                    <a:bodyPr/>
                    <a:lstStyle/>
                    <a:p>
                      <a:endParaRPr lang="fr"/>
                    </a:p>
                  </a:txBody>
                  <a:tcPr/>
                </a:tc>
                <a:extLst>
                  <a:ext uri="{0D108BD9-81ED-4DB2-BD59-A6C34878D82A}">
                    <a16:rowId xmlns:a16="http://schemas.microsoft.com/office/drawing/2014/main" val="3143566002"/>
                  </a:ext>
                </a:extLst>
              </a:tr>
              <a:tr h="274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Ad26.COV 2-S </a:t>
                      </a:r>
                      <a:r>
                        <a:rPr lang="fr" sz="1000" b="0" i="0" u="none"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(Janssen) </a:t>
                      </a:r>
                      <a:endParaRPr lang="fr" sz="10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l" rtl="0"/>
                      <a:r>
                        <a:rPr lang="fr" sz="1000" b="0" i="0" u="none" baseline="0">
                          <a:latin typeface="Ebrima" panose="02000000000000000000" pitchFamily="2" charset="0"/>
                          <a:ea typeface="Ebrima" panose="02000000000000000000" pitchFamily="2" charset="0"/>
                          <a:cs typeface="Ebrima" panose="02000000000000000000" pitchFamily="2" charset="0"/>
                        </a:rPr>
                        <a:t>12 mars 2021</a:t>
                      </a:r>
                      <a:endParaRPr lang="fr" sz="1400"/>
                    </a:p>
                  </a:txBody>
                  <a:tcPr/>
                </a:tc>
                <a:tc>
                  <a:txBody>
                    <a:bodyPr/>
                    <a:lstStyle/>
                    <a:p>
                      <a:pPr algn="l" rtl="0"/>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9 décembre 2021</a:t>
                      </a:r>
                      <a:endParaRPr lang="fr" sz="1400"/>
                    </a:p>
                  </a:txBody>
                  <a:tcPr/>
                </a:tc>
                <a:tc gridSpan="2">
                  <a:txBody>
                    <a:bodyPr/>
                    <a:lstStyle/>
                    <a:p>
                      <a:pPr algn="l" rtl="0"/>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hlinkClick r:id="rId8"/>
                        </a:rPr>
                        <a:t>Recommandation provisoire du SAGE de l’OMS</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 ; </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hlinkClick r:id="rId9"/>
                        </a:rPr>
                        <a:t>Document explicatif sur les vaccins de l’OMS</a:t>
                      </a:r>
                      <a:endParaRPr lang="fr" sz="140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1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Oui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 sz="11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0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Oui</a:t>
                      </a:r>
                    </a:p>
                  </a:txBody>
                  <a:tcPr anchor="ctr"/>
                </a:tc>
                <a:extLst>
                  <a:ext uri="{0D108BD9-81ED-4DB2-BD59-A6C34878D82A}">
                    <a16:rowId xmlns:a16="http://schemas.microsoft.com/office/drawing/2014/main" val="1487250748"/>
                  </a:ext>
                </a:extLst>
              </a:tr>
              <a:tr h="182425">
                <a:tc gridSpan="6">
                  <a:txBody>
                    <a:bodyPr/>
                    <a:lstStyle/>
                    <a:p>
                      <a:pPr algn="l" rtl="0"/>
                      <a:r>
                        <a:rPr lang="fr" sz="1000" b="1" i="0" u="none" baseline="0">
                          <a:solidFill>
                            <a:schemeClr val="tx1"/>
                          </a:solidFill>
                          <a:latin typeface="Ebrima" panose="02000000000000000000" pitchFamily="2" charset="0"/>
                          <a:ea typeface="Ebrima" panose="02000000000000000000" pitchFamily="2" charset="0"/>
                          <a:cs typeface="Ebrima" panose="02000000000000000000" pitchFamily="2" charset="0"/>
                        </a:rPr>
                        <a:t>Virus inactivé</a:t>
                      </a:r>
                    </a:p>
                  </a:txBody>
                  <a:tcPr>
                    <a:solidFill>
                      <a:srgbClr val="CCFFCC"/>
                    </a:solidFill>
                  </a:tcPr>
                </a:tc>
                <a:tc hMerge="1">
                  <a:txBody>
                    <a:bodyPr/>
                    <a:lstStyle/>
                    <a:p>
                      <a:endParaRPr lang="fr"/>
                    </a:p>
                  </a:txBody>
                  <a:tcPr/>
                </a:tc>
                <a:tc hMerge="1">
                  <a:txBody>
                    <a:bodyPr/>
                    <a:lstStyle/>
                    <a:p>
                      <a:endParaRPr lang="fr"/>
                    </a:p>
                  </a:txBody>
                  <a:tcPr/>
                </a:tc>
                <a:tc hMerge="1">
                  <a:txBody>
                    <a:bodyPr/>
                    <a:lstStyle/>
                    <a:p>
                      <a:endParaRPr lang="fr"/>
                    </a:p>
                  </a:txBody>
                  <a:tcPr/>
                </a:tc>
                <a:tc hMerge="1">
                  <a:txBody>
                    <a:bodyPr/>
                    <a:lstStyle/>
                    <a:p>
                      <a:endParaRPr lang="fr" sz="1100" b="1" i="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CCFFCC"/>
                    </a:solidFill>
                  </a:tcPr>
                </a:tc>
                <a:tc hMerge="1">
                  <a:txBody>
                    <a:bodyPr/>
                    <a:lstStyle/>
                    <a:p>
                      <a:pPr algn="l" rtl="0"/>
                      <a:endParaRPr lang="fr" sz="1100" b="1" i="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CCFFCC"/>
                    </a:solidFill>
                  </a:tcPr>
                </a:tc>
                <a:extLst>
                  <a:ext uri="{0D108BD9-81ED-4DB2-BD59-A6C34878D82A}">
                    <a16:rowId xmlns:a16="http://schemas.microsoft.com/office/drawing/2014/main" val="138806352"/>
                  </a:ext>
                </a:extLst>
              </a:tr>
              <a:tr h="296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Vaccin inactivé contre le SARS-CoV-2</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 </a:t>
                      </a:r>
                      <a:r>
                        <a:rPr lang="fr" sz="1000" b="0" i="0" u="none"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fr" sz="1000" b="0" i="0" u="none" kern="1200" baseline="0">
                          <a:solidFill>
                            <a:schemeClr val="dk1"/>
                          </a:solidFill>
                          <a:effectLst/>
                          <a:latin typeface="Ebrima" panose="02000000000000000000" pitchFamily="2" charset="0"/>
                          <a:ea typeface="Ebrima" panose="02000000000000000000" pitchFamily="2" charset="0"/>
                          <a:cs typeface="Ebrima" panose="02000000000000000000" pitchFamily="2" charset="0"/>
                        </a:rPr>
                        <a:t>(BIBP/Sinopharm)</a:t>
                      </a:r>
                      <a:endParaRPr lang="fr" sz="10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l" rtl="0"/>
                      <a:r>
                        <a:rPr lang="fr" sz="1000" b="0" i="0" u="none" baseline="0">
                          <a:latin typeface="Ebrima" panose="02000000000000000000" pitchFamily="2" charset="0"/>
                          <a:ea typeface="Ebrima" panose="02000000000000000000" pitchFamily="2" charset="0"/>
                          <a:cs typeface="Ebrima" panose="02000000000000000000" pitchFamily="2" charset="0"/>
                        </a:rPr>
                        <a:t>7 mai 2021</a:t>
                      </a:r>
                      <a:endParaRPr lang="fr" sz="1400"/>
                    </a:p>
                  </a:txBody>
                  <a:tcPr/>
                </a:tc>
                <a:tc>
                  <a:txBody>
                    <a:bodyPr/>
                    <a:lstStyle/>
                    <a:p>
                      <a:pPr algn="l" rtl="0"/>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15 mars 2022</a:t>
                      </a:r>
                      <a:endParaRPr lang="fr" sz="1400"/>
                    </a:p>
                  </a:txBody>
                  <a:tcPr/>
                </a:tc>
                <a:tc gridSpan="2">
                  <a:txBody>
                    <a:bodyPr/>
                    <a:lstStyle/>
                    <a:p>
                      <a:pPr algn="l" rtl="0"/>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hlinkClick r:id="rId10"/>
                        </a:rPr>
                        <a:t>Recommandation provisoire du SAGE de l’OMS</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 ; </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hlinkClick r:id="rId11"/>
                        </a:rPr>
                        <a:t>Document explicatif sur les vaccins de l’OMS</a:t>
                      </a:r>
                      <a:endParaRPr lang="fr" sz="140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1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Oui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 sz="11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0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Oui</a:t>
                      </a:r>
                    </a:p>
                  </a:txBody>
                  <a:tcPr/>
                </a:tc>
                <a:extLst>
                  <a:ext uri="{0D108BD9-81ED-4DB2-BD59-A6C34878D82A}">
                    <a16:rowId xmlns:a16="http://schemas.microsoft.com/office/drawing/2014/main" val="1419084169"/>
                  </a:ext>
                </a:extLst>
              </a:tr>
              <a:tr h="296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CORONAVAC</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 </a:t>
                      </a:r>
                      <a:r>
                        <a:rPr lang="fr" sz="1000" b="0" i="0" u="none"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(Sinovac Life Sciences)</a:t>
                      </a:r>
                    </a:p>
                  </a:txBody>
                  <a:tcPr/>
                </a:tc>
                <a:tc>
                  <a:txBody>
                    <a:bodyPr/>
                    <a:lstStyle/>
                    <a:p>
                      <a:pPr algn="l" rtl="0"/>
                      <a:r>
                        <a:rPr lang="fr" sz="1000" b="0" i="0" u="none" baseline="0">
                          <a:latin typeface="Ebrima" panose="02000000000000000000" pitchFamily="2" charset="0"/>
                          <a:ea typeface="Ebrima" panose="02000000000000000000" pitchFamily="2" charset="0"/>
                          <a:cs typeface="Ebrima" panose="02000000000000000000" pitchFamily="2" charset="0"/>
                        </a:rPr>
                        <a:t>1 juin 2021</a:t>
                      </a:r>
                      <a:endParaRPr lang="fr" sz="1400"/>
                    </a:p>
                  </a:txBody>
                  <a:tcPr/>
                </a:tc>
                <a:tc>
                  <a:txBody>
                    <a:bodyPr/>
                    <a:lstStyle/>
                    <a:p>
                      <a:pPr algn="l" rtl="0"/>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15 mars 2022</a:t>
                      </a:r>
                      <a:endParaRPr lang="fr" sz="1400"/>
                    </a:p>
                  </a:txBody>
                  <a:tcPr/>
                </a:tc>
                <a:tc gridSpan="2">
                  <a:txBody>
                    <a:bodyPr/>
                    <a:lstStyle/>
                    <a:p>
                      <a:pPr algn="l" rtl="0"/>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hlinkClick r:id="rId12"/>
                        </a:rPr>
                        <a:t>Recommandation provisoire du SAGE de l’OMS</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 ; </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hlinkClick r:id="rId13"/>
                        </a:rPr>
                        <a:t>Document explicatif sur les vaccins de l’OMS</a:t>
                      </a:r>
                      <a:endParaRPr lang="fr" sz="140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1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Oui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 sz="1100" b="0" i="0" kern="120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0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Oui</a:t>
                      </a:r>
                    </a:p>
                  </a:txBody>
                  <a:tcPr/>
                </a:tc>
                <a:extLst>
                  <a:ext uri="{0D108BD9-81ED-4DB2-BD59-A6C34878D82A}">
                    <a16:rowId xmlns:a16="http://schemas.microsoft.com/office/drawing/2014/main" val="1082098999"/>
                  </a:ext>
                </a:extLst>
              </a:tr>
              <a:tr h="296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COVAXIN </a:t>
                      </a:r>
                      <a:r>
                        <a:rPr lang="fr" sz="1000" b="0" i="0" u="none"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 (Bharat Biotech)</a:t>
                      </a:r>
                    </a:p>
                  </a:txBody>
                  <a:tcPr/>
                </a:tc>
                <a:tc>
                  <a:txBody>
                    <a:bodyPr/>
                    <a:lstStyle/>
                    <a:p>
                      <a:pPr algn="l" rtl="0"/>
                      <a:r>
                        <a:rPr lang="fr" sz="1000" b="0" i="0" u="none" baseline="0">
                          <a:latin typeface="Ebrima" panose="02000000000000000000" pitchFamily="2" charset="0"/>
                          <a:ea typeface="Ebrima" panose="02000000000000000000" pitchFamily="2" charset="0"/>
                          <a:cs typeface="Ebrima" panose="02000000000000000000" pitchFamily="2" charset="0"/>
                        </a:rPr>
                        <a:t>3 novembre 2021</a:t>
                      </a:r>
                      <a:endParaRPr lang="fr" sz="1400"/>
                    </a:p>
                  </a:txBody>
                  <a:tcPr/>
                </a:tc>
                <a:tc>
                  <a:txBody>
                    <a:bodyPr/>
                    <a:lstStyle/>
                    <a:p>
                      <a:pPr algn="l" rtl="0"/>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15 mars 2022</a:t>
                      </a:r>
                      <a:endParaRPr lang="fr" sz="1400"/>
                    </a:p>
                  </a:txBody>
                  <a:tcPr/>
                </a:tc>
                <a:tc gridSpan="2">
                  <a:txBody>
                    <a:bodyPr/>
                    <a:lstStyle/>
                    <a:p>
                      <a:pPr algn="l" rtl="0"/>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hlinkClick r:id="rId14"/>
                        </a:rPr>
                        <a:t>Recommandation provisoire du SAGE de l’OMS</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 ; </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hlinkClick r:id="rId15"/>
                        </a:rPr>
                        <a:t>Document explicatif sur les vaccins de l’OMS</a:t>
                      </a:r>
                      <a:endParaRPr lang="fr" sz="140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 sz="1100" b="0" i="0" kern="120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a:t>
                      </a:r>
                    </a:p>
                  </a:txBody>
                  <a:tcPr/>
                </a:tc>
                <a:extLst>
                  <a:ext uri="{0D108BD9-81ED-4DB2-BD59-A6C34878D82A}">
                    <a16:rowId xmlns:a16="http://schemas.microsoft.com/office/drawing/2014/main" val="3728480068"/>
                  </a:ext>
                </a:extLst>
              </a:tr>
              <a:tr h="182425">
                <a:tc gridSpan="6">
                  <a:txBody>
                    <a:bodyPr/>
                    <a:lstStyle/>
                    <a:p>
                      <a:pPr algn="l" rtl="0"/>
                      <a:r>
                        <a:rPr lang="fr" sz="1000" b="1" i="0" u="none" kern="1200" baseline="0">
                          <a:solidFill>
                            <a:schemeClr val="dk1"/>
                          </a:solidFill>
                          <a:effectLst/>
                          <a:latin typeface="Ebrima" panose="02000000000000000000" pitchFamily="2" charset="0"/>
                          <a:ea typeface="Ebrima" panose="02000000000000000000" pitchFamily="2" charset="0"/>
                          <a:cs typeface="Ebrima" panose="02000000000000000000" pitchFamily="2" charset="0"/>
                        </a:rPr>
                        <a:t>Nanoparticule de protéine de spicule recombinante</a:t>
                      </a:r>
                    </a:p>
                  </a:txBody>
                  <a:tcPr>
                    <a:solidFill>
                      <a:schemeClr val="accent2">
                        <a:lumMod val="60000"/>
                        <a:lumOff val="40000"/>
                      </a:schemeClr>
                    </a:solidFill>
                  </a:tcPr>
                </a:tc>
                <a:tc hMerge="1">
                  <a:txBody>
                    <a:bodyPr/>
                    <a:lstStyle/>
                    <a:p>
                      <a:endParaRPr lang="fr"/>
                    </a:p>
                  </a:txBody>
                  <a:tcPr/>
                </a:tc>
                <a:tc hMerge="1">
                  <a:txBody>
                    <a:bodyPr/>
                    <a:lstStyle/>
                    <a:p>
                      <a:endParaRPr lang="fr"/>
                    </a:p>
                  </a:txBody>
                  <a:tcPr/>
                </a:tc>
                <a:tc hMerge="1">
                  <a:txBody>
                    <a:bodyPr/>
                    <a:lstStyle/>
                    <a:p>
                      <a:endParaRPr lang="fr"/>
                    </a:p>
                  </a:txBody>
                  <a:tcPr/>
                </a:tc>
                <a:tc hMerge="1">
                  <a:txBody>
                    <a:bodyPr/>
                    <a:lstStyle/>
                    <a:p>
                      <a:endParaRPr lang="fr" sz="1100" b="1" i="0" kern="1200">
                        <a:solidFill>
                          <a:schemeClr val="dk1"/>
                        </a:solidFill>
                        <a:effectLst/>
                        <a:latin typeface="Ebrima" panose="02000000000000000000" pitchFamily="2" charset="0"/>
                        <a:ea typeface="Ebrima" panose="02000000000000000000" pitchFamily="2" charset="0"/>
                        <a:cs typeface="Ebrima" panose="02000000000000000000" pitchFamily="2" charset="0"/>
                      </a:endParaRPr>
                    </a:p>
                  </a:txBody>
                  <a:tcPr>
                    <a:solidFill>
                      <a:schemeClr val="accent2">
                        <a:lumMod val="60000"/>
                        <a:lumOff val="40000"/>
                      </a:schemeClr>
                    </a:solidFill>
                  </a:tcPr>
                </a:tc>
                <a:tc hMerge="1">
                  <a:txBody>
                    <a:bodyPr/>
                    <a:lstStyle/>
                    <a:p>
                      <a:pPr algn="l" rtl="0"/>
                      <a:endParaRPr lang="fr" sz="1100" b="1" i="0" kern="1200">
                        <a:solidFill>
                          <a:schemeClr val="dk1"/>
                        </a:solidFill>
                        <a:effectLst/>
                        <a:latin typeface="Ebrima" panose="02000000000000000000" pitchFamily="2" charset="0"/>
                        <a:ea typeface="Ebrima" panose="02000000000000000000" pitchFamily="2" charset="0"/>
                        <a:cs typeface="Ebrima" panose="02000000000000000000" pitchFamily="2" charset="0"/>
                      </a:endParaRPr>
                    </a:p>
                  </a:txBody>
                  <a:tcPr>
                    <a:solidFill>
                      <a:schemeClr val="accent2">
                        <a:lumMod val="60000"/>
                        <a:lumOff val="40000"/>
                      </a:schemeClr>
                    </a:solidFill>
                  </a:tcPr>
                </a:tc>
                <a:extLst>
                  <a:ext uri="{0D108BD9-81ED-4DB2-BD59-A6C34878D82A}">
                    <a16:rowId xmlns:a16="http://schemas.microsoft.com/office/drawing/2014/main" val="595543457"/>
                  </a:ext>
                </a:extLst>
              </a:tr>
              <a:tr h="207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COVOVAX</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 </a:t>
                      </a:r>
                      <a:r>
                        <a:rPr lang="fr" sz="1000" b="0" i="0" u="none"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(Serum Institute of India) </a:t>
                      </a:r>
                      <a:r>
                        <a:rPr lang="fr" sz="1000" b="0" i="0" u="none" kern="1200" baseline="30000">
                          <a:solidFill>
                            <a:schemeClr val="tx1"/>
                          </a:solidFill>
                          <a:latin typeface="Ebrima" panose="02000000000000000000" pitchFamily="2" charset="0"/>
                          <a:ea typeface="Ebrima" panose="02000000000000000000" pitchFamily="2" charset="0"/>
                          <a:cs typeface="Ebrima" panose="02000000000000000000" pitchFamily="2" charset="0"/>
                        </a:rPr>
                        <a:t>4</a:t>
                      </a:r>
                      <a:endParaRPr lang="fr" sz="1000" b="0" i="0" kern="1200" baseline="300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l" rtl="0"/>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17 décembre 2021</a:t>
                      </a:r>
                      <a:endParaRPr lang="fr" sz="1400"/>
                    </a:p>
                  </a:txBody>
                  <a:tcPr/>
                </a:tc>
                <a:tc rowSpan="2">
                  <a:txBody>
                    <a:bodyPr/>
                    <a:lstStyle/>
                    <a:p>
                      <a:pPr algn="l" rtl="0"/>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20 décembre 2021</a:t>
                      </a:r>
                      <a:endParaRPr lang="fr" sz="1400"/>
                    </a:p>
                  </a:txBody>
                  <a:tcPr anchor="ctr"/>
                </a:tc>
                <a:tc rowSpan="2" gridSpan="2">
                  <a:txBody>
                    <a:bodyPr/>
                    <a:lstStyle/>
                    <a:p>
                      <a:pPr algn="l" rtl="0"/>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hlinkClick r:id="rId16"/>
                        </a:rPr>
                        <a:t>Recommandation provisoire du SAGE de l’OMS</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 ; </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hlinkClick r:id="rId17"/>
                        </a:rPr>
                        <a:t>Document explicatif sur les vaccins de l’OMS</a:t>
                      </a:r>
                      <a:endParaRPr lang="fr" sz="1400"/>
                    </a:p>
                  </a:txBody>
                  <a:tcPr anchor="ctr"/>
                </a:tc>
                <a:tc rowSpan="2"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1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Oui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 sz="11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000" b="0" i="0" u="none" strike="noStrike" kern="1200" cap="none" spc="0" normalizeH="0" baseline="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Oui</a:t>
                      </a:r>
                    </a:p>
                  </a:txBody>
                  <a:tcPr anchor="ctr"/>
                </a:tc>
                <a:extLst>
                  <a:ext uri="{0D108BD9-81ED-4DB2-BD59-A6C34878D82A}">
                    <a16:rowId xmlns:a16="http://schemas.microsoft.com/office/drawing/2014/main" val="4153951999"/>
                  </a:ext>
                </a:extLst>
              </a:tr>
              <a:tr h="207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000" b="1"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NUVAXOVID </a:t>
                      </a:r>
                      <a:r>
                        <a:rPr lang="fr" sz="1000" b="0" i="0" u="none"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fr" sz="1000" b="1"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 </a:t>
                      </a:r>
                      <a:r>
                        <a:rPr lang="fr" sz="1000" b="0" i="0" u="none" kern="1200" baseline="0">
                          <a:solidFill>
                            <a:schemeClr val="tx1"/>
                          </a:solidFill>
                          <a:latin typeface="Ebrima" panose="02000000000000000000" pitchFamily="2" charset="0"/>
                          <a:ea typeface="Ebrima" panose="02000000000000000000" pitchFamily="2" charset="0"/>
                          <a:cs typeface="Ebrima" panose="02000000000000000000" pitchFamily="2" charset="0"/>
                        </a:rPr>
                        <a:t>(Novavax, Inc.) </a:t>
                      </a:r>
                      <a:r>
                        <a:rPr lang="fr" sz="1000" b="0" i="0" u="none" kern="1200" baseline="30000">
                          <a:solidFill>
                            <a:schemeClr val="tx1"/>
                          </a:solidFill>
                          <a:latin typeface="Ebrima" panose="02000000000000000000" pitchFamily="2" charset="0"/>
                          <a:ea typeface="Ebrima" panose="02000000000000000000" pitchFamily="2" charset="0"/>
                          <a:cs typeface="Ebrima" panose="02000000000000000000" pitchFamily="2" charset="0"/>
                        </a:rPr>
                        <a:t>4 </a:t>
                      </a:r>
                      <a:endParaRPr lang="fr" sz="1000" b="0" i="0" kern="1200" baseline="300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algn="l" rtl="0"/>
                      <a:r>
                        <a:rPr lang="fr" sz="1000" b="0" i="0" u="none" kern="1200" baseline="0" dirty="0">
                          <a:solidFill>
                            <a:schemeClr val="tx1"/>
                          </a:solidFill>
                          <a:latin typeface="Ebrima" panose="02000000000000000000" pitchFamily="2" charset="0"/>
                          <a:ea typeface="Ebrima" panose="02000000000000000000" pitchFamily="2" charset="0"/>
                          <a:cs typeface="Ebrima" panose="02000000000000000000" pitchFamily="2" charset="0"/>
                        </a:rPr>
                        <a:t>20 décembre 2021</a:t>
                      </a:r>
                      <a:endParaRPr lang="fr" sz="1400" dirty="0"/>
                    </a:p>
                  </a:txBody>
                  <a:tcPr/>
                </a:tc>
                <a:tc vMerge="1">
                  <a:txBody>
                    <a:bodyPr/>
                    <a:lstStyle/>
                    <a:p>
                      <a:endParaRPr lang="fr"/>
                    </a:p>
                  </a:txBody>
                  <a:tcPr/>
                </a:tc>
                <a:tc gridSpan="2" vMerge="1">
                  <a:txBody>
                    <a:bodyPr/>
                    <a:lstStyle/>
                    <a:p>
                      <a:endParaRPr lang="fr"/>
                    </a:p>
                  </a:txBody>
                  <a:tcPr/>
                </a:tc>
                <a:tc hMerge="1" vMerge="1">
                  <a:txBody>
                    <a:bodyPr/>
                    <a:lstStyle/>
                    <a:p>
                      <a:endParaRPr lang="fr"/>
                    </a:p>
                  </a:txBody>
                  <a:tcPr/>
                </a:tc>
                <a:tc vMerge="1">
                  <a:txBody>
                    <a:bodyPr/>
                    <a:lstStyle/>
                    <a:p>
                      <a:endParaRPr lang="fr"/>
                    </a:p>
                  </a:txBody>
                  <a:tcPr/>
                </a:tc>
                <a:extLst>
                  <a:ext uri="{0D108BD9-81ED-4DB2-BD59-A6C34878D82A}">
                    <a16:rowId xmlns:a16="http://schemas.microsoft.com/office/drawing/2014/main" val="1320373086"/>
                  </a:ext>
                </a:extLst>
              </a:tr>
            </a:tbl>
          </a:graphicData>
        </a:graphic>
      </p:graphicFrame>
      <p:sp>
        <p:nvSpPr>
          <p:cNvPr id="5" name="TextBox 4">
            <a:extLst>
              <a:ext uri="{FF2B5EF4-FFF2-40B4-BE49-F238E27FC236}">
                <a16:creationId xmlns:a16="http://schemas.microsoft.com/office/drawing/2014/main" id="{65366CF2-BC23-4747-8DC0-159690273553}"/>
              </a:ext>
            </a:extLst>
          </p:cNvPr>
          <p:cNvSpPr txBox="1"/>
          <p:nvPr/>
        </p:nvSpPr>
        <p:spPr>
          <a:xfrm>
            <a:off x="464181" y="6104800"/>
            <a:ext cx="10704561" cy="913070"/>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fr" sz="8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18"/>
              </a:rPr>
              <a:t>https://www.who.int/teams/regulation-prequalification/eul/covid-19</a:t>
            </a:r>
            <a:r>
              <a:rPr kumimoji="0" lang="fr" sz="8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endParaRPr lang="fr" sz="800" baseline="30000" dirty="0">
              <a:solidFill>
                <a:prstClr val="black"/>
              </a:solidFill>
              <a:latin typeface="Ebrima" panose="02000000000000000000" pitchFamily="2" charset="0"/>
              <a:ea typeface="Ebrima" panose="02000000000000000000" pitchFamily="2" charset="0"/>
              <a:cs typeface="Ebrima" panose="02000000000000000000" pitchFamily="2"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fr" sz="8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Recommandation aussi pour l’inscription des doses de rappel sur l’EUL.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fr" sz="8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Les mêmes produits vaccinaux fabriqués sur différents sites de fabrication ou ayant des dénominations déposées différentes peuvent être utilisés de manière interchangeable</a:t>
            </a:r>
          </a:p>
          <a:p>
            <a:pPr marL="228600" lvl="0" indent="-228600" algn="l" rtl="0">
              <a:buFontTx/>
              <a:buAutoNum type="arabicPeriod"/>
              <a:defRPr/>
            </a:pPr>
            <a:r>
              <a:rPr kumimoji="0" lang="fr" sz="8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Les mêmes produits vaccinaux fabriqués sur différents sites de fabrication ou ayant des dénominations déposées différentes peuvent être utilisés de manière interchangeable. En raison du caractère interchangeable, le reste de la présentation fait référence à ces produits vaccinaux sous la dénomination Novavax</a:t>
            </a:r>
            <a:r>
              <a:rPr lang="fr" sz="800" b="0" i="0" u="none" baseline="0" dirty="0">
                <a:solidFill>
                  <a:prstClr val="black"/>
                </a:solidFill>
                <a:latin typeface="Ebrima" panose="02000000000000000000" pitchFamily="2" charset="0"/>
                <a:ea typeface="Ebrima" panose="02000000000000000000" pitchFamily="2" charset="0"/>
                <a:cs typeface="Ebrima" panose="02000000000000000000" pitchFamily="2" charset="0"/>
              </a:rPr>
              <a:t>. Dans le mécanisme COVAX, ces deux produits vaccinaux sont appelés « Novavax, NVX-2373 ».</a:t>
            </a:r>
            <a:endParaRPr kumimoji="0" lang="fr" sz="800" b="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fr" sz="800" b="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fr" sz="800" b="0" u="none" strike="noStrike" kern="1200" cap="none" spc="0" normalizeH="0" baseline="3000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9332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F356101-A661-4FB7-8B0B-EE5C1C04995F}"/>
              </a:ext>
            </a:extLst>
          </p:cNvPr>
          <p:cNvSpPr>
            <a:spLocks noGrp="1"/>
          </p:cNvSpPr>
          <p:nvPr>
            <p:ph type="sldNum" sz="quarter" idx="12"/>
          </p:nvPr>
        </p:nvSpPr>
        <p:spPr/>
        <p:txBody>
          <a:bodyPr/>
          <a:lstStyle/>
          <a:p>
            <a:pPr algn="r" rtl="0"/>
            <a:fld id="{A74CE0EA-F3B5-4684-BA10-C594598FDB9C}" type="slidenum">
              <a:rPr/>
              <a:pPr/>
              <a:t>8</a:t>
            </a:fld>
            <a:endParaRPr lang="fr"/>
          </a:p>
        </p:txBody>
      </p:sp>
      <p:sp>
        <p:nvSpPr>
          <p:cNvPr id="5" name="Título 4">
            <a:extLst>
              <a:ext uri="{FF2B5EF4-FFF2-40B4-BE49-F238E27FC236}">
                <a16:creationId xmlns:a16="http://schemas.microsoft.com/office/drawing/2014/main" id="{936B1770-0D54-4E5F-98BB-EEEDE65CA687}"/>
              </a:ext>
            </a:extLst>
          </p:cNvPr>
          <p:cNvSpPr>
            <a:spLocks noGrp="1"/>
          </p:cNvSpPr>
          <p:nvPr>
            <p:ph type="title"/>
          </p:nvPr>
        </p:nvSpPr>
        <p:spPr>
          <a:xfrm>
            <a:off x="479998" y="133173"/>
            <a:ext cx="8505381" cy="764965"/>
          </a:xfrm>
        </p:spPr>
        <p:txBody>
          <a:bodyPr/>
          <a:lstStyle/>
          <a:p>
            <a:pPr algn="l" rtl="0"/>
            <a:r>
              <a:rPr lang="fr" sz="2000" b="1" i="0" u="none" baseline="0" dirty="0"/>
              <a:t>Facteurs à prendre en considération relatifs à l’optimisation du portefeuille national de vaccins contre la COVID-19 (1/4)</a:t>
            </a:r>
          </a:p>
        </p:txBody>
      </p:sp>
      <p:pic>
        <p:nvPicPr>
          <p:cNvPr id="6" name="Imagen 5">
            <a:extLst>
              <a:ext uri="{FF2B5EF4-FFF2-40B4-BE49-F238E27FC236}">
                <a16:creationId xmlns:a16="http://schemas.microsoft.com/office/drawing/2014/main" id="{7A684ED6-3D1C-41C4-A3EB-62DA2A37B5D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9328" y="2244543"/>
            <a:ext cx="4952998" cy="3657600"/>
          </a:xfrm>
          <a:prstGeom prst="rect">
            <a:avLst/>
          </a:prstGeom>
        </p:spPr>
      </p:pic>
      <p:sp>
        <p:nvSpPr>
          <p:cNvPr id="7" name="Marcador de texto 3">
            <a:extLst>
              <a:ext uri="{FF2B5EF4-FFF2-40B4-BE49-F238E27FC236}">
                <a16:creationId xmlns:a16="http://schemas.microsoft.com/office/drawing/2014/main" id="{89738332-EA28-4527-8DA7-12DD81CAAD37}"/>
              </a:ext>
            </a:extLst>
          </p:cNvPr>
          <p:cNvSpPr txBox="1">
            <a:spLocks/>
          </p:cNvSpPr>
          <p:nvPr/>
        </p:nvSpPr>
        <p:spPr>
          <a:xfrm>
            <a:off x="748814" y="1458353"/>
            <a:ext cx="4345700" cy="522451"/>
          </a:xfrm>
          <a:prstGeom prst="rect">
            <a:avLst/>
          </a:prstGeom>
        </p:spPr>
        <p:txBody>
          <a:bodyPr numCol="1"/>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fr" sz="1200" b="1" i="0" u="none" baseline="0" dirty="0">
                <a:solidFill>
                  <a:schemeClr val="accent1"/>
                </a:solidFill>
                <a:latin typeface="Ebrima" panose="02000000000000000000" pitchFamily="2" charset="0"/>
                <a:ea typeface="Ebrima" panose="02000000000000000000" pitchFamily="2" charset="0"/>
                <a:cs typeface="Ebrima" panose="02000000000000000000" pitchFamily="2" charset="0"/>
              </a:rPr>
              <a:t>Processus en huit étapes pour la microplanification opérationnelle de la vaccination contre la COVID-19</a:t>
            </a:r>
            <a:r>
              <a:rPr lang="fr" sz="1200" b="1" i="0" u="none" baseline="30000" dirty="0">
                <a:solidFill>
                  <a:schemeClr val="accent1"/>
                </a:solidFill>
                <a:latin typeface="Ebrima" panose="02000000000000000000" pitchFamily="2" charset="0"/>
                <a:ea typeface="Ebrima" panose="02000000000000000000" pitchFamily="2" charset="0"/>
                <a:cs typeface="Ebrima" panose="02000000000000000000" pitchFamily="2" charset="0"/>
              </a:rPr>
              <a:t>1</a:t>
            </a:r>
          </a:p>
        </p:txBody>
      </p:sp>
      <p:cxnSp>
        <p:nvCxnSpPr>
          <p:cNvPr id="8" name="Conector recto de flecha 7">
            <a:extLst>
              <a:ext uri="{FF2B5EF4-FFF2-40B4-BE49-F238E27FC236}">
                <a16:creationId xmlns:a16="http://schemas.microsoft.com/office/drawing/2014/main" id="{3EA6A87F-D326-48A8-BED2-6802935E016E}"/>
              </a:ext>
            </a:extLst>
          </p:cNvPr>
          <p:cNvCxnSpPr>
            <a:cxnSpLocks/>
            <a:stCxn id="10" idx="3"/>
          </p:cNvCxnSpPr>
          <p:nvPr/>
        </p:nvCxnSpPr>
        <p:spPr>
          <a:xfrm>
            <a:off x="3148836" y="2824170"/>
            <a:ext cx="2363491" cy="0"/>
          </a:xfrm>
          <a:prstGeom prst="straightConnector1">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cxnSp>
      <p:sp>
        <p:nvSpPr>
          <p:cNvPr id="9" name="CuadroTexto 8">
            <a:extLst>
              <a:ext uri="{FF2B5EF4-FFF2-40B4-BE49-F238E27FC236}">
                <a16:creationId xmlns:a16="http://schemas.microsoft.com/office/drawing/2014/main" id="{672C4FB8-2AB2-4317-B8F0-7310E9EDD582}"/>
              </a:ext>
            </a:extLst>
          </p:cNvPr>
          <p:cNvSpPr txBox="1"/>
          <p:nvPr/>
        </p:nvSpPr>
        <p:spPr>
          <a:xfrm>
            <a:off x="5339409" y="1358143"/>
            <a:ext cx="6539819" cy="4828886"/>
          </a:xfrm>
          <a:prstGeom prst="rect">
            <a:avLst/>
          </a:prstGeom>
          <a:solidFill>
            <a:schemeClr val="bg1">
              <a:lumMod val="95000"/>
            </a:schemeClr>
          </a:solidFill>
          <a:ln w="19050">
            <a:solidFill>
              <a:srgbClr val="FA9A00"/>
            </a:solidFill>
          </a:ln>
        </p:spPr>
        <p:txBody>
          <a:bodyPr wrap="square">
            <a:spAutoFit/>
          </a:bodyPr>
          <a:lstStyle/>
          <a:p>
            <a:pPr marL="0" lvl="1" algn="l" rtl="0">
              <a:lnSpc>
                <a:spcPct val="150000"/>
              </a:lnSpc>
              <a:buClr>
                <a:schemeClr val="tx1"/>
              </a:buClr>
              <a:buSzPct val="80000"/>
            </a:pPr>
            <a:r>
              <a:rPr lang="fr" sz="1200" b="1" i="1" u="none" baseline="0" dirty="0">
                <a:latin typeface="Ebrima" panose="02000000000000000000" pitchFamily="2" charset="0"/>
                <a:ea typeface="Ebrima" panose="02000000000000000000" pitchFamily="2" charset="0"/>
                <a:cs typeface="Ebrima" panose="02000000000000000000" pitchFamily="2" charset="0"/>
              </a:rPr>
              <a:t>Définir les objectifs et les cibles du pays pour 2022 et au-delà</a:t>
            </a:r>
            <a:r>
              <a:rPr lang="fr" sz="1200" b="1" i="1" u="none" baseline="30000" dirty="0">
                <a:latin typeface="Ebrima" panose="02000000000000000000" pitchFamily="2" charset="0"/>
                <a:ea typeface="Ebrima" panose="02000000000000000000" pitchFamily="2" charset="0"/>
                <a:cs typeface="Ebrima" panose="02000000000000000000" pitchFamily="2" charset="0"/>
              </a:rPr>
              <a:t>4</a:t>
            </a:r>
            <a:r>
              <a:rPr lang="fr" sz="1200" b="1" i="1" u="none" baseline="0" dirty="0">
                <a:latin typeface="Ebrima" panose="02000000000000000000" pitchFamily="2" charset="0"/>
                <a:ea typeface="Ebrima" panose="02000000000000000000" pitchFamily="2" charset="0"/>
                <a:cs typeface="Ebrima" panose="02000000000000000000" pitchFamily="2" charset="0"/>
              </a:rPr>
              <a:t> afin de vacciner un certain nombre de personnes dans les groupes d’utilisation prioritaires OU un certain pourcentage de la population</a:t>
            </a:r>
          </a:p>
          <a:p>
            <a:pPr marL="171450" lvl="1" indent="-171450" algn="l" rtl="0">
              <a:lnSpc>
                <a:spcPct val="150000"/>
              </a:lnSpc>
              <a:buClr>
                <a:schemeClr val="tx1"/>
              </a:buClr>
              <a:buSzPct val="80000"/>
              <a:buFont typeface="Arial" panose="020B0604020202020204" pitchFamily="34" charset="0"/>
              <a:buChar char="•"/>
            </a:pPr>
            <a:r>
              <a:rPr lang="fr" sz="1050" b="0" i="0" u="none" baseline="0" dirty="0">
                <a:latin typeface="Ebrima" panose="02000000000000000000" pitchFamily="2" charset="0"/>
                <a:ea typeface="Ebrima" panose="02000000000000000000" pitchFamily="2" charset="0"/>
                <a:cs typeface="Ebrima" panose="02000000000000000000" pitchFamily="2" charset="0"/>
              </a:rPr>
              <a:t>En conformité avec :</a:t>
            </a:r>
          </a:p>
          <a:p>
            <a:pPr marL="628650" lvl="2" indent="-171450" algn="l" rtl="0">
              <a:lnSpc>
                <a:spcPct val="150000"/>
              </a:lnSpc>
              <a:buClr>
                <a:schemeClr val="tx1"/>
              </a:buClr>
              <a:buSzPct val="80000"/>
              <a:buFont typeface="Arial" panose="020B0604020202020204" pitchFamily="34" charset="0"/>
              <a:buChar char="•"/>
            </a:pPr>
            <a:r>
              <a:rPr lang="fr" sz="1050" b="0" i="0" u="none" baseline="0" dirty="0">
                <a:latin typeface="Ebrima" panose="02000000000000000000" pitchFamily="2" charset="0"/>
                <a:ea typeface="Ebrima" panose="02000000000000000000" pitchFamily="2" charset="0"/>
                <a:cs typeface="Ebrima" panose="02000000000000000000" pitchFamily="2" charset="0"/>
                <a:hlinkClick r:id="rId3">
                  <a:extLst>
                    <a:ext uri="{A12FA001-AC4F-418D-AE19-62706E023703}">
                      <ahyp:hlinkClr xmlns:ahyp="http://schemas.microsoft.com/office/drawing/2018/hyperlinkcolor" val="tx"/>
                    </a:ext>
                  </a:extLst>
                </a:hlinkClick>
              </a:rPr>
              <a:t>Le plan national de déploiement et de vaccination pour les vaccins contre la COVID-19 (NDVP)</a:t>
            </a:r>
          </a:p>
          <a:p>
            <a:pPr marL="628650" lvl="2" indent="-171450" algn="l" rtl="0">
              <a:lnSpc>
                <a:spcPct val="150000"/>
              </a:lnSpc>
              <a:buClr>
                <a:schemeClr val="tx1"/>
              </a:buClr>
              <a:buSzPct val="80000"/>
              <a:buFont typeface="Arial" panose="020B0604020202020204" pitchFamily="34" charset="0"/>
              <a:buChar char="•"/>
            </a:pPr>
            <a:r>
              <a:rPr lang="fr" sz="1050" b="0" i="0" u="none" baseline="0" dirty="0">
                <a:latin typeface="Ebrima" panose="02000000000000000000" pitchFamily="2" charset="0"/>
                <a:ea typeface="Ebrima" panose="02000000000000000000" pitchFamily="2" charset="0"/>
                <a:cs typeface="Ebrima" panose="02000000000000000000" pitchFamily="2" charset="0"/>
                <a:hlinkClick r:id="rId3">
                  <a:extLst>
                    <a:ext uri="{A12FA001-AC4F-418D-AE19-62706E023703}">
                      <ahyp:hlinkClr xmlns:ahyp="http://schemas.microsoft.com/office/drawing/2018/hyperlinkcolor" val="tx"/>
                    </a:ext>
                  </a:extLst>
                </a:hlinkClick>
              </a:rPr>
              <a:t>La stratégie nationale de vaccination (SNV)</a:t>
            </a:r>
          </a:p>
          <a:p>
            <a:pPr marL="171450" lvl="1" indent="-171450" algn="l" rtl="0">
              <a:lnSpc>
                <a:spcPct val="150000"/>
              </a:lnSpc>
              <a:buClr>
                <a:schemeClr val="tx1"/>
              </a:buClr>
              <a:buSzPct val="80000"/>
              <a:buFont typeface="Arial" panose="020B0604020202020204" pitchFamily="34" charset="0"/>
              <a:buChar char="•"/>
            </a:pPr>
            <a:r>
              <a:rPr lang="fr" sz="1050" b="0" i="0" u="none" baseline="0" dirty="0">
                <a:latin typeface="Ebrima" panose="02000000000000000000" pitchFamily="2" charset="0"/>
                <a:ea typeface="Ebrima" panose="02000000000000000000" pitchFamily="2" charset="0"/>
                <a:cs typeface="Ebrima" panose="02000000000000000000" pitchFamily="2" charset="0"/>
              </a:rPr>
              <a:t>Prenant en considération : </a:t>
            </a:r>
          </a:p>
          <a:p>
            <a:pPr marL="628650" lvl="2" indent="-171450" algn="l" rtl="0">
              <a:lnSpc>
                <a:spcPct val="150000"/>
              </a:lnSpc>
              <a:buClr>
                <a:schemeClr val="tx1"/>
              </a:buClr>
              <a:buSzPct val="80000"/>
              <a:buFont typeface="Arial" panose="020B0604020202020204" pitchFamily="34" charset="0"/>
              <a:buChar char="•"/>
            </a:pPr>
            <a:r>
              <a:rPr lang="fr" sz="1050" b="0" i="0" u="none" baseline="0" dirty="0">
                <a:latin typeface="Ebrima" panose="02000000000000000000" pitchFamily="2" charset="0"/>
                <a:ea typeface="Ebrima" panose="02000000000000000000" pitchFamily="2" charset="0"/>
                <a:cs typeface="Ebrima" panose="02000000000000000000" pitchFamily="2" charset="0"/>
              </a:rPr>
              <a:t>L’objectif de la </a:t>
            </a:r>
            <a:r>
              <a:rPr lang="fr" sz="1050" b="0" i="0" u="sng" baseline="0" dirty="0">
                <a:latin typeface="Ebrima" panose="02000000000000000000" pitchFamily="2" charset="0"/>
                <a:ea typeface="Ebrima" panose="02000000000000000000" pitchFamily="2" charset="0"/>
                <a:cs typeface="Ebrima" panose="02000000000000000000" pitchFamily="2" charset="0"/>
              </a:rPr>
              <a:t>Stratégie mondiale de vaccination</a:t>
            </a:r>
            <a:r>
              <a:rPr lang="fr" sz="1050" b="0" i="0" u="none" baseline="30000" dirty="0">
                <a:latin typeface="Ebrima" panose="02000000000000000000" pitchFamily="2" charset="0"/>
                <a:ea typeface="Ebrima" panose="02000000000000000000" pitchFamily="2" charset="0"/>
                <a:cs typeface="Ebrima" panose="02000000000000000000" pitchFamily="2" charset="0"/>
              </a:rPr>
              <a:t>2 </a:t>
            </a:r>
            <a:r>
              <a:rPr lang="fr" sz="1050" b="0" i="0" u="none" baseline="0" dirty="0">
                <a:latin typeface="Ebrima" panose="02000000000000000000" pitchFamily="2" charset="0"/>
                <a:ea typeface="Ebrima" panose="02000000000000000000" pitchFamily="2" charset="0"/>
                <a:cs typeface="Ebrima" panose="02000000000000000000" pitchFamily="2" charset="0"/>
              </a:rPr>
              <a:t>qui est de </a:t>
            </a:r>
            <a:r>
              <a:rPr lang="fr" sz="1050" b="1" i="0" u="none" baseline="0" dirty="0">
                <a:latin typeface="Ebrima" panose="02000000000000000000" pitchFamily="2" charset="0"/>
                <a:ea typeface="Ebrima" panose="02000000000000000000" pitchFamily="2" charset="0"/>
                <a:cs typeface="Ebrima" panose="02000000000000000000" pitchFamily="2" charset="0"/>
              </a:rPr>
              <a:t>vacciner 70 % de la population mondiale contre la COVID-19 d’ici mi-2022 </a:t>
            </a:r>
          </a:p>
          <a:p>
            <a:pPr marL="1085850" lvl="3" indent="-171450" algn="l" rtl="0">
              <a:lnSpc>
                <a:spcPct val="150000"/>
              </a:lnSpc>
              <a:buClr>
                <a:schemeClr val="tx1"/>
              </a:buClr>
              <a:buSzPct val="80000"/>
              <a:buFont typeface="Arial" panose="020B0604020202020204" pitchFamily="34" charset="0"/>
              <a:buChar char="•"/>
            </a:pPr>
            <a:r>
              <a:rPr lang="fr" sz="1000" b="0" i="0" u="none" baseline="0" dirty="0">
                <a:latin typeface="Ebrima" panose="02000000000000000000" pitchFamily="2" charset="0"/>
                <a:ea typeface="Ebrima" panose="02000000000000000000" pitchFamily="2" charset="0"/>
                <a:cs typeface="Ebrima" panose="02000000000000000000" pitchFamily="2" charset="0"/>
              </a:rPr>
              <a:t>Les cibles nationales pourraient être ajustées en fonction des </a:t>
            </a:r>
            <a:r>
              <a:rPr lang="fr" sz="1050" b="1" i="0" u="none" baseline="0" dirty="0">
                <a:latin typeface="Ebrima" panose="02000000000000000000" pitchFamily="2" charset="0"/>
                <a:ea typeface="Ebrima" panose="02000000000000000000" pitchFamily="2" charset="0"/>
                <a:cs typeface="Ebrima" panose="02000000000000000000" pitchFamily="2" charset="0"/>
              </a:rPr>
              <a:t>groupes d’âge</a:t>
            </a:r>
            <a:r>
              <a:rPr lang="fr" sz="1050" b="0" i="0" u="none" baseline="0" dirty="0">
                <a:latin typeface="Ebrima" panose="02000000000000000000" pitchFamily="2" charset="0"/>
                <a:ea typeface="Ebrima" panose="02000000000000000000" pitchFamily="2" charset="0"/>
                <a:cs typeface="Ebrima" panose="02000000000000000000" pitchFamily="2" charset="0"/>
              </a:rPr>
              <a:t> </a:t>
            </a:r>
            <a:r>
              <a:rPr lang="fr" sz="1050" b="1" i="0" u="none" baseline="0" dirty="0">
                <a:latin typeface="Ebrima" panose="02000000000000000000" pitchFamily="2" charset="0"/>
                <a:ea typeface="Ebrima" panose="02000000000000000000" pitchFamily="2" charset="0"/>
                <a:cs typeface="Ebrima" panose="02000000000000000000" pitchFamily="2" charset="0"/>
              </a:rPr>
              <a:t>et des objectifs nationaux</a:t>
            </a:r>
            <a:r>
              <a:rPr lang="fr" sz="1050" b="1" i="0" u="none" baseline="30000" dirty="0">
                <a:latin typeface="Ebrima" panose="02000000000000000000" pitchFamily="2" charset="0"/>
                <a:ea typeface="Ebrima" panose="02000000000000000000" pitchFamily="2" charset="0"/>
                <a:cs typeface="Ebrima" panose="02000000000000000000" pitchFamily="2" charset="0"/>
              </a:rPr>
              <a:t>4</a:t>
            </a:r>
          </a:p>
          <a:p>
            <a:pPr marL="628650" lvl="2" indent="-171450" algn="l" rtl="0">
              <a:lnSpc>
                <a:spcPct val="150000"/>
              </a:lnSpc>
              <a:buClr>
                <a:schemeClr val="tx1"/>
              </a:buClr>
              <a:buSzPct val="80000"/>
              <a:buFont typeface="Arial" panose="020B0604020202020204" pitchFamily="34" charset="0"/>
              <a:buChar char="•"/>
            </a:pPr>
            <a:r>
              <a:rPr lang="fr" sz="1050" b="0" i="0" u="sng" baseline="0" dirty="0">
                <a:latin typeface="Ebrima" panose="02000000000000000000" pitchFamily="2" charset="0"/>
                <a:ea typeface="Ebrima" panose="02000000000000000000" pitchFamily="2" charset="0"/>
                <a:cs typeface="Ebrima" panose="02000000000000000000" pitchFamily="2" charset="0"/>
              </a:rPr>
              <a:t>Feuille de route du SAGE de l’OMS</a:t>
            </a:r>
            <a:r>
              <a:rPr lang="fr" sz="1050" b="0" i="0" u="none" baseline="30000" dirty="0">
                <a:latin typeface="Ebrima" panose="02000000000000000000" pitchFamily="2" charset="0"/>
                <a:ea typeface="Ebrima" panose="02000000000000000000" pitchFamily="2" charset="0"/>
                <a:cs typeface="Ebrima" panose="02000000000000000000" pitchFamily="2" charset="0"/>
              </a:rPr>
              <a:t>3</a:t>
            </a:r>
            <a:r>
              <a:rPr lang="fr" sz="1050" b="0" i="0" u="none" baseline="0" dirty="0">
                <a:latin typeface="Ebrima" panose="02000000000000000000" pitchFamily="2" charset="0"/>
                <a:ea typeface="Ebrima" panose="02000000000000000000" pitchFamily="2" charset="0"/>
                <a:cs typeface="Ebrima" panose="02000000000000000000" pitchFamily="2" charset="0"/>
              </a:rPr>
              <a:t> : </a:t>
            </a:r>
            <a:r>
              <a:rPr lang="fr" sz="1050" b="1" i="0" u="none" baseline="0" dirty="0">
                <a:latin typeface="Ebrima" panose="02000000000000000000" pitchFamily="2" charset="0"/>
                <a:ea typeface="Ebrima" panose="02000000000000000000" pitchFamily="2" charset="0"/>
                <a:cs typeface="Ebrima" panose="02000000000000000000" pitchFamily="2" charset="0"/>
              </a:rPr>
              <a:t>la série primaire et les doses de rappel </a:t>
            </a:r>
            <a:r>
              <a:rPr lang="fr" sz="1050" b="0" i="0" u="none" baseline="0" dirty="0">
                <a:latin typeface="Ebrima" panose="02000000000000000000" pitchFamily="2" charset="0"/>
                <a:ea typeface="Ebrima" panose="02000000000000000000" pitchFamily="2" charset="0"/>
                <a:cs typeface="Ebrima" panose="02000000000000000000" pitchFamily="2" charset="0"/>
              </a:rPr>
              <a:t>pour </a:t>
            </a:r>
            <a:r>
              <a:rPr lang="fr" sz="1050" b="1" i="0" u="none" baseline="0" dirty="0">
                <a:latin typeface="Ebrima" panose="02000000000000000000" pitchFamily="2" charset="0"/>
                <a:ea typeface="Ebrima" panose="02000000000000000000" pitchFamily="2" charset="0"/>
                <a:cs typeface="Ebrima" panose="02000000000000000000" pitchFamily="2" charset="0"/>
              </a:rPr>
              <a:t>les groupes d’utilisation prioritaire à haut risque </a:t>
            </a:r>
            <a:r>
              <a:rPr lang="fr" sz="1050" b="0" i="0" u="none" baseline="0" dirty="0">
                <a:latin typeface="Ebrima" panose="02000000000000000000" pitchFamily="2" charset="0"/>
                <a:ea typeface="Ebrima" panose="02000000000000000000" pitchFamily="2" charset="0"/>
                <a:cs typeface="Ebrima" panose="02000000000000000000" pitchFamily="2" charset="0"/>
              </a:rPr>
              <a:t>avant d’offrir des doses de vaccin aux groupes d’utilisation prioritaire à faible risque.</a:t>
            </a:r>
          </a:p>
          <a:p>
            <a:pPr marL="1200150" lvl="2" indent="-285750" algn="l" rtl="0">
              <a:lnSpc>
                <a:spcPct val="150000"/>
              </a:lnSpc>
              <a:buAutoNum type="romanUcPeriod"/>
            </a:pPr>
            <a:r>
              <a:rPr lang="fr" sz="1000" b="1" i="0" u="none" baseline="0" dirty="0">
                <a:latin typeface="Ebrima" panose="02000000000000000000" pitchFamily="2" charset="0"/>
                <a:ea typeface="Ebrima" panose="02000000000000000000" pitchFamily="2" charset="0"/>
                <a:cs typeface="Ebrima" panose="02000000000000000000" pitchFamily="2" charset="0"/>
              </a:rPr>
              <a:t>Utilisation de la plus haute priorité : </a:t>
            </a:r>
            <a:r>
              <a:rPr lang="fr" sz="1000" b="0" i="0" u="none" baseline="0" dirty="0">
                <a:latin typeface="Ebrima" panose="02000000000000000000" pitchFamily="2" charset="0"/>
                <a:ea typeface="Ebrima" panose="02000000000000000000" pitchFamily="2" charset="0"/>
                <a:cs typeface="Ebrima" panose="02000000000000000000" pitchFamily="2" charset="0"/>
              </a:rPr>
              <a:t>les agents de santé, les personnes âgées, les personnes immunodéprimées</a:t>
            </a:r>
          </a:p>
          <a:p>
            <a:pPr marL="1200150" lvl="2" indent="-285750" algn="l" rtl="0">
              <a:lnSpc>
                <a:spcPct val="150000"/>
              </a:lnSpc>
              <a:buAutoNum type="romanUcPeriod"/>
            </a:pPr>
            <a:r>
              <a:rPr lang="fr" sz="1000" b="1" i="0" u="none" baseline="0" dirty="0">
                <a:latin typeface="Ebrima" panose="02000000000000000000" pitchFamily="2" charset="0"/>
                <a:ea typeface="Ebrima" panose="02000000000000000000" pitchFamily="2" charset="0"/>
                <a:cs typeface="Ebrima" panose="02000000000000000000" pitchFamily="2" charset="0"/>
              </a:rPr>
              <a:t>Utilisation hautement prioritaire : </a:t>
            </a:r>
            <a:r>
              <a:rPr lang="fr" sz="1000" b="0" i="0" u="none" baseline="0" dirty="0">
                <a:latin typeface="Ebrima" panose="02000000000000000000" pitchFamily="2" charset="0"/>
                <a:ea typeface="Ebrima" panose="02000000000000000000" pitchFamily="2" charset="0"/>
                <a:cs typeface="Ebrima" panose="02000000000000000000" pitchFamily="2" charset="0"/>
              </a:rPr>
              <a:t>les adultes atteints de comorbidités ; les femmes enceintes ; les enseignants et autres travailleurs essentiels ; les sous-populations sociodémographiques défavorisées à fort risque de COVID-19 grave</a:t>
            </a:r>
          </a:p>
        </p:txBody>
      </p:sp>
      <p:sp>
        <p:nvSpPr>
          <p:cNvPr id="10" name="Rectángulo 9">
            <a:extLst>
              <a:ext uri="{FF2B5EF4-FFF2-40B4-BE49-F238E27FC236}">
                <a16:creationId xmlns:a16="http://schemas.microsoft.com/office/drawing/2014/main" id="{E9EB0162-49BA-4E22-A443-0DFC78D57542}"/>
              </a:ext>
            </a:extLst>
          </p:cNvPr>
          <p:cNvSpPr/>
          <p:nvPr/>
        </p:nvSpPr>
        <p:spPr>
          <a:xfrm>
            <a:off x="2351313" y="2179434"/>
            <a:ext cx="797523" cy="1289472"/>
          </a:xfrm>
          <a:prstGeom prst="rect">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11" name="CuadroTexto 10">
            <a:extLst>
              <a:ext uri="{FF2B5EF4-FFF2-40B4-BE49-F238E27FC236}">
                <a16:creationId xmlns:a16="http://schemas.microsoft.com/office/drawing/2014/main" id="{E6890486-9484-4485-B3BD-58232A7571CC}"/>
              </a:ext>
            </a:extLst>
          </p:cNvPr>
          <p:cNvSpPr txBox="1"/>
          <p:nvPr/>
        </p:nvSpPr>
        <p:spPr>
          <a:xfrm>
            <a:off x="219112" y="6263906"/>
            <a:ext cx="1093921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700" b="0"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1. </a:t>
            </a:r>
            <a:r>
              <a:rPr kumimoji="0" lang="fr" sz="700" b="0" i="0" u="none" strike="noStrike" kern="1200" cap="none" spc="0" normalizeH="0" baseline="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OMS, 16 novembre 2021 : </a:t>
            </a:r>
            <a:r>
              <a:rPr kumimoji="0" lang="fr" sz="700" b="1" i="0" u="none" strike="noStrike" kern="1200" cap="none" spc="0" normalizeH="0" baseline="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Directives relatives à la microplanification opérationnelle de la vaccination contre la COVID-19 : </a:t>
            </a:r>
            <a:r>
              <a:rPr kumimoji="0" lang="fr" sz="700" b="0" i="0" u="sng" strike="noStrike" kern="1200" cap="none" spc="0" normalizeH="0" baseline="0" dirty="0">
                <a:ln>
                  <a:noFill/>
                </a:ln>
                <a:solidFill>
                  <a:srgbClr val="0000FF"/>
                </a:solidFill>
                <a:effectLst/>
                <a:uLnTx/>
                <a:uFillTx/>
                <a:latin typeface="Ebrima" panose="02000000000000000000" pitchFamily="2" charset="0"/>
                <a:ea typeface="Ebrima" panose="02000000000000000000" pitchFamily="2" charset="0"/>
                <a:cs typeface="Ebrima" panose="02000000000000000000" pitchFamily="2" charset="0"/>
                <a:hlinkClick r:id="rId4"/>
              </a:rPr>
              <a:t>https://www.who.int/publications/i/item/WHO-2019-nCoV-vaccination-microplanning-2021.1</a:t>
            </a:r>
            <a:endParaRPr kumimoji="0" lang="fr" sz="7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p>
            <a:pPr algn="l" rtl="0"/>
            <a:r>
              <a:rPr kumimoji="0" lang="fr" sz="700" b="0" i="0" u="none" strike="noStrike" kern="1200" cap="none" spc="0" normalizeH="0" baseline="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2, OMS, 6 octobre 2021 : </a:t>
            </a:r>
            <a:r>
              <a:rPr kumimoji="0" lang="fr" sz="700" b="1" i="0" u="none" strike="noStrike" kern="1200" cap="none" spc="0" normalizeH="0" baseline="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Stratégie pour réaliser la vaccination mondiale contre la COVID-19 d’ici la mi-2022 : </a:t>
            </a:r>
            <a:r>
              <a:rPr kumimoji="0" lang="fr" sz="700" b="0" i="0" u="none" strike="noStrike" kern="1200" cap="none" spc="0" normalizeH="0" baseline="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hlinkClick r:id="rId3"/>
              </a:rPr>
              <a:t>https://cdn.who.int/media/docs/default-source/immunization/covid-19/strategy-to-achieve-global-covid-19-vaccination-by-mid-2022.pdf</a:t>
            </a:r>
            <a:r>
              <a:rPr lang="fr" sz="700" b="0"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 </a:t>
            </a:r>
          </a:p>
          <a:p>
            <a:pPr algn="l" rtl="0"/>
            <a:r>
              <a:rPr lang="fr" sz="700" b="0"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3</a:t>
            </a:r>
            <a:r>
              <a:rPr kumimoji="0" lang="fr" sz="700" b="0" i="0" u="none" strike="noStrike" kern="1200" cap="none" spc="0" normalizeH="0" baseline="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OMS, 21 janvier 2022. </a:t>
            </a:r>
            <a:r>
              <a:rPr kumimoji="0" lang="fr" sz="700" b="1" i="0" u="none" strike="noStrike" kern="1200" cap="none" spc="0" normalizeH="0" baseline="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Mise à jour de la feuille de route du SAGE de l’OMS pour la hiérarchisation des utilisations des vaccins contre la COVID-19 </a:t>
            </a:r>
            <a:r>
              <a:rPr kumimoji="0" lang="fr" sz="700" b="0" i="0" u="none" strike="noStrike" kern="1200" cap="none" spc="0" normalizeH="0" baseline="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a:t>
            </a:r>
            <a:r>
              <a:rPr kumimoji="0" lang="fr" sz="700" b="0" i="0" u="none" strike="noStrike" kern="1200" cap="none" spc="0" normalizeH="0" baseline="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hlinkClick r:id="rId3"/>
              </a:rPr>
              <a:t>https://www.who.int/news/item/21-01-2022-updated-who-sage-roadmap-for-prioritizing-uses-of-covid-19-vaccines</a:t>
            </a:r>
            <a:r>
              <a:rPr kumimoji="0" lang="fr" sz="700" b="0" i="0" u="none" strike="noStrike" kern="1200" cap="none" spc="0" normalizeH="0" baseline="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p>
          <a:p>
            <a:pPr algn="l" rtl="0"/>
            <a:r>
              <a:rPr lang="fr" sz="700" b="0"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4.  IVB OMS. </a:t>
            </a:r>
            <a:r>
              <a:rPr lang="fr" sz="700" b="1"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Définir des stratégies nationales pour atteindre des objectifs optimaux de vaccination contre la COVID-19.</a:t>
            </a:r>
            <a:r>
              <a:rPr lang="fr" sz="700" b="0" i="0" u="none" baseline="0" dirty="0">
                <a:solidFill>
                  <a:srgbClr val="000000"/>
                </a:solidFill>
                <a:latin typeface="Ebrima" panose="02000000000000000000" pitchFamily="2" charset="0"/>
                <a:ea typeface="Ebrima" panose="02000000000000000000" pitchFamily="2" charset="0"/>
                <a:cs typeface="Ebrima" panose="02000000000000000000" pitchFamily="2" charset="0"/>
              </a:rPr>
              <a:t> Un outil de mise en œuvre. En parution. </a:t>
            </a:r>
            <a:endParaRPr kumimoji="0" lang="fr" sz="7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3" name="CuadroTexto 12">
            <a:extLst>
              <a:ext uri="{FF2B5EF4-FFF2-40B4-BE49-F238E27FC236}">
                <a16:creationId xmlns:a16="http://schemas.microsoft.com/office/drawing/2014/main" id="{8ACB3DC7-78F3-4084-BF04-1A82F916D7B2}"/>
              </a:ext>
            </a:extLst>
          </p:cNvPr>
          <p:cNvSpPr txBox="1"/>
          <p:nvPr/>
        </p:nvSpPr>
        <p:spPr>
          <a:xfrm>
            <a:off x="479998" y="1000035"/>
            <a:ext cx="10678332" cy="281231"/>
          </a:xfrm>
          <a:prstGeom prst="rect">
            <a:avLst/>
          </a:prstGeom>
          <a:noFill/>
          <a:ln>
            <a:noFill/>
          </a:ln>
        </p:spPr>
        <p:txBody>
          <a:bodyPr wrap="square">
            <a:spAutoFit/>
          </a:bodyPr>
          <a:lstStyle/>
          <a:p>
            <a:pPr marR="0" lvl="0" algn="l" defTabSz="914400" rtl="0" eaLnBrk="1" fontAlgn="auto" latinLnBrk="0" hangingPunct="1">
              <a:lnSpc>
                <a:spcPct val="107000"/>
              </a:lnSpc>
              <a:buClrTx/>
              <a:buSzTx/>
              <a:tabLst/>
              <a:defRPr/>
            </a:pPr>
            <a:r>
              <a:rPr lang="fr" sz="1200" b="0" i="1" u="none" baseline="0" dirty="0">
                <a:solidFill>
                  <a:srgbClr val="000000"/>
                </a:solidFill>
                <a:latin typeface="+mj-lt"/>
                <a:ea typeface="Times New Roman" panose="02020603050405020304" pitchFamily="18" charset="0"/>
                <a:cs typeface="Calibri" panose="020F0502020204030204" pitchFamily="34" charset="0"/>
              </a:rPr>
              <a:t>Les diapositives suivantes présentent des facteurs à prendre en considération tenant compte du processus en huit étapes de l’OMS pour la microplanification opérationnelle du vaccin contre la COVID-19.  </a:t>
            </a:r>
            <a:endParaRPr kumimoji="0" lang="fr" sz="1200" i="1" u="none"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0266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9920178-C889-4308-AA47-D41409B944FC}"/>
              </a:ext>
            </a:extLst>
          </p:cNvPr>
          <p:cNvSpPr>
            <a:spLocks noGrp="1"/>
          </p:cNvSpPr>
          <p:nvPr>
            <p:ph type="title"/>
          </p:nvPr>
        </p:nvSpPr>
        <p:spPr/>
        <p:txBody>
          <a:bodyPr/>
          <a:lstStyle/>
          <a:p>
            <a:pPr algn="l" rtl="0"/>
            <a:r>
              <a:rPr lang="fr" sz="2000" b="1" i="0" u="none" baseline="0" dirty="0"/>
              <a:t>Facteurs à prendre en considération relatifs à l’optimisation du portefeuille national de vaccins contre la COVID-19 (2/4)</a:t>
            </a:r>
          </a:p>
        </p:txBody>
      </p:sp>
      <p:pic>
        <p:nvPicPr>
          <p:cNvPr id="6" name="Imagen 5">
            <a:extLst>
              <a:ext uri="{FF2B5EF4-FFF2-40B4-BE49-F238E27FC236}">
                <a16:creationId xmlns:a16="http://schemas.microsoft.com/office/drawing/2014/main" id="{3BD0972D-1C4B-4243-AF48-388DF08051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9328" y="2188284"/>
            <a:ext cx="4952998" cy="3657600"/>
          </a:xfrm>
          <a:prstGeom prst="rect">
            <a:avLst/>
          </a:prstGeom>
        </p:spPr>
      </p:pic>
      <p:sp>
        <p:nvSpPr>
          <p:cNvPr id="7" name="Marcador de texto 3">
            <a:extLst>
              <a:ext uri="{FF2B5EF4-FFF2-40B4-BE49-F238E27FC236}">
                <a16:creationId xmlns:a16="http://schemas.microsoft.com/office/drawing/2014/main" id="{14CC2414-00C3-4448-B535-25C444362BAD}"/>
              </a:ext>
            </a:extLst>
          </p:cNvPr>
          <p:cNvSpPr txBox="1">
            <a:spLocks/>
          </p:cNvSpPr>
          <p:nvPr/>
        </p:nvSpPr>
        <p:spPr>
          <a:xfrm>
            <a:off x="712155" y="1260606"/>
            <a:ext cx="3839218" cy="522451"/>
          </a:xfrm>
          <a:prstGeom prst="rect">
            <a:avLst/>
          </a:prstGeom>
        </p:spPr>
        <p:txBody>
          <a:bodyPr numCol="1"/>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fr" b="1" i="0" u="none" baseline="0" dirty="0">
                <a:solidFill>
                  <a:schemeClr val="accent1"/>
                </a:solidFill>
                <a:latin typeface="Ebrima" panose="02000000000000000000" pitchFamily="2" charset="0"/>
                <a:ea typeface="Ebrima" panose="02000000000000000000" pitchFamily="2" charset="0"/>
                <a:cs typeface="Ebrima" panose="02000000000000000000" pitchFamily="2" charset="0"/>
              </a:rPr>
              <a:t>Processus en huit étapes pour la microplanification opérationnelle de la vaccination contre la COVID-19</a:t>
            </a:r>
            <a:r>
              <a:rPr lang="fr" b="1" i="0" u="none" baseline="30000" dirty="0">
                <a:solidFill>
                  <a:schemeClr val="accent1"/>
                </a:solidFill>
                <a:latin typeface="Ebrima" panose="02000000000000000000" pitchFamily="2" charset="0"/>
                <a:ea typeface="Ebrima" panose="02000000000000000000" pitchFamily="2" charset="0"/>
                <a:cs typeface="Ebrima" panose="02000000000000000000" pitchFamily="2" charset="0"/>
              </a:rPr>
              <a:t>1</a:t>
            </a:r>
            <a:endParaRPr lang="fr" b="1" dirty="0">
              <a:solidFill>
                <a:schemeClr val="accent1"/>
              </a:solidFill>
              <a:latin typeface="Ebrima" panose="02000000000000000000" pitchFamily="2" charset="0"/>
              <a:ea typeface="Ebrima" panose="02000000000000000000" pitchFamily="2" charset="0"/>
              <a:cs typeface="Ebrima" panose="02000000000000000000" pitchFamily="2" charset="0"/>
            </a:endParaRPr>
          </a:p>
        </p:txBody>
      </p:sp>
      <p:cxnSp>
        <p:nvCxnSpPr>
          <p:cNvPr id="8" name="Conector recto de flecha 7">
            <a:extLst>
              <a:ext uri="{FF2B5EF4-FFF2-40B4-BE49-F238E27FC236}">
                <a16:creationId xmlns:a16="http://schemas.microsoft.com/office/drawing/2014/main" id="{140506E0-C570-4C76-80C1-7DA70ED14784}"/>
              </a:ext>
            </a:extLst>
          </p:cNvPr>
          <p:cNvCxnSpPr>
            <a:cxnSpLocks/>
          </p:cNvCxnSpPr>
          <p:nvPr/>
        </p:nvCxnSpPr>
        <p:spPr>
          <a:xfrm flipV="1">
            <a:off x="4551374" y="2768239"/>
            <a:ext cx="1054220" cy="861860"/>
          </a:xfrm>
          <a:prstGeom prst="straightConnector1">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cxnSp>
      <p:sp>
        <p:nvSpPr>
          <p:cNvPr id="9" name="CuadroTexto 8">
            <a:extLst>
              <a:ext uri="{FF2B5EF4-FFF2-40B4-BE49-F238E27FC236}">
                <a16:creationId xmlns:a16="http://schemas.microsoft.com/office/drawing/2014/main" id="{9FFB510F-C050-4ADD-87AC-88E93C38A9C4}"/>
              </a:ext>
            </a:extLst>
          </p:cNvPr>
          <p:cNvSpPr txBox="1"/>
          <p:nvPr/>
        </p:nvSpPr>
        <p:spPr>
          <a:xfrm>
            <a:off x="5512327" y="896675"/>
            <a:ext cx="6540891" cy="5863913"/>
          </a:xfrm>
          <a:prstGeom prst="rect">
            <a:avLst/>
          </a:prstGeom>
          <a:solidFill>
            <a:schemeClr val="bg1">
              <a:lumMod val="95000"/>
            </a:schemeClr>
          </a:solidFill>
          <a:ln w="19050">
            <a:solidFill>
              <a:srgbClr val="FA9A00"/>
            </a:solidFill>
          </a:ln>
        </p:spPr>
        <p:txBody>
          <a:bodyPr wrap="square" lIns="91440" tIns="45720" rIns="91440" bIns="45720" anchor="t">
            <a:spAutoFit/>
          </a:bodyPr>
          <a:lstStyle/>
          <a:p>
            <a:pPr marL="0" lvl="1" algn="l" rtl="0">
              <a:lnSpc>
                <a:spcPct val="150000"/>
              </a:lnSpc>
              <a:buClr>
                <a:schemeClr val="tx1"/>
              </a:buClr>
              <a:buSzPct val="80000"/>
            </a:pPr>
            <a:r>
              <a:rPr lang="fr" sz="1100" b="1" i="1" u="none" baseline="0" dirty="0">
                <a:latin typeface="Ebrima"/>
                <a:ea typeface="Ebrima"/>
                <a:cs typeface="Ebrima"/>
              </a:rPr>
              <a:t>Estimer les besoins, planifier le stockage des vaccins, identifier et gérer les ressources humaines :</a:t>
            </a:r>
          </a:p>
          <a:p>
            <a:pPr marL="171450" lvl="1" indent="-171450" algn="l" rtl="0">
              <a:lnSpc>
                <a:spcPct val="150000"/>
              </a:lnSpc>
              <a:buClr>
                <a:schemeClr val="tx1"/>
              </a:buClr>
              <a:buSzPct val="80000"/>
              <a:buFont typeface="Arial" panose="020B0604020202020204" pitchFamily="34" charset="0"/>
              <a:buChar char="•"/>
            </a:pPr>
            <a:r>
              <a:rPr lang="fr" sz="900" b="1" i="0" u="none" baseline="0" dirty="0">
                <a:latin typeface="Ebrima"/>
                <a:ea typeface="Ebrima"/>
                <a:cs typeface="Ebrima"/>
              </a:rPr>
              <a:t>APPROVISIONNEMENT DISPONIBLE </a:t>
            </a:r>
            <a:r>
              <a:rPr lang="fr" sz="900" b="0" i="0" u="none" baseline="0" dirty="0">
                <a:latin typeface="Ebrima"/>
                <a:ea typeface="Ebrima"/>
                <a:cs typeface="Ebrima"/>
              </a:rPr>
              <a:t>par produit via</a:t>
            </a:r>
            <a:r>
              <a:rPr lang="fr" sz="900" b="1" i="0" u="none" baseline="0" dirty="0">
                <a:latin typeface="Ebrima"/>
                <a:ea typeface="Ebrima"/>
                <a:cs typeface="Ebrima"/>
              </a:rPr>
              <a:t> </a:t>
            </a:r>
            <a:r>
              <a:rPr lang="fr" sz="900" b="0" i="0" u="none" baseline="0" dirty="0">
                <a:latin typeface="Ebrima"/>
                <a:ea typeface="Ebrima"/>
                <a:cs typeface="Ebrima"/>
              </a:rPr>
              <a:t>le mécanisme </a:t>
            </a:r>
            <a:r>
              <a:rPr lang="fr" sz="900" b="0" i="0" u="none" baseline="0" dirty="0">
                <a:latin typeface="Ebrima"/>
                <a:ea typeface="Ebrima"/>
                <a:cs typeface="Ebrima"/>
                <a:hlinkClick r:id="rId4"/>
              </a:rPr>
              <a:t>COVAX</a:t>
            </a:r>
            <a:r>
              <a:rPr lang="fr" sz="900" b="0" i="0" u="none" baseline="0" dirty="0">
                <a:latin typeface="Ebrima"/>
                <a:ea typeface="Ebrima"/>
                <a:cs typeface="Ebrima"/>
              </a:rPr>
              <a:t> et autres sources (</a:t>
            </a:r>
            <a:r>
              <a:rPr lang="fr" sz="900" b="0" i="0" u="none" baseline="0" dirty="0">
                <a:latin typeface="Ebrima"/>
                <a:ea typeface="Ebrima"/>
                <a:cs typeface="Ebrima"/>
                <a:hlinkClick r:id="rId5"/>
              </a:rPr>
              <a:t>projections de l’approvisionnement FMI/OMS</a:t>
            </a:r>
            <a:r>
              <a:rPr lang="fr" sz="900" b="0" i="0" u="none" baseline="0" dirty="0">
                <a:latin typeface="Ebrima"/>
                <a:ea typeface="Ebrima"/>
                <a:cs typeface="Ebrima"/>
              </a:rPr>
              <a:t>)</a:t>
            </a:r>
            <a:endParaRPr lang="fr" sz="900" dirty="0">
              <a:latin typeface="Ebrima"/>
              <a:ea typeface="Ebrima"/>
              <a:cs typeface="Arial"/>
            </a:endParaRPr>
          </a:p>
          <a:p>
            <a:pPr marL="171450" lvl="1" indent="-171450" algn="l" rtl="0">
              <a:lnSpc>
                <a:spcPct val="150000"/>
              </a:lnSpc>
              <a:buClr>
                <a:schemeClr val="tx1"/>
              </a:buClr>
              <a:buSzPct val="80000"/>
              <a:buFont typeface="Arial" panose="020B0604020202020204" pitchFamily="34" charset="0"/>
              <a:buChar char="•"/>
            </a:pPr>
            <a:r>
              <a:rPr lang="fr" sz="900" b="1" i="0" u="none" baseline="0" dirty="0">
                <a:latin typeface="Ebrima"/>
                <a:ea typeface="Ebrima"/>
                <a:cs typeface="Ebrima"/>
              </a:rPr>
              <a:t>COÛT ET BUDGET : </a:t>
            </a:r>
            <a:r>
              <a:rPr lang="fr" sz="900" b="0" i="0" u="none" baseline="0" dirty="0">
                <a:latin typeface="Ebrima"/>
                <a:ea typeface="Ebrima"/>
                <a:cs typeface="Ebrima"/>
                <a:hlinkClick r:id="rId6"/>
              </a:rPr>
              <a:t>fourchette de prix</a:t>
            </a:r>
            <a:r>
              <a:rPr lang="fr" sz="900" b="0" i="0" u="none" baseline="0" dirty="0">
                <a:latin typeface="Ebrima"/>
                <a:ea typeface="Ebrima"/>
                <a:cs typeface="Ebrima"/>
              </a:rPr>
              <a:t> des vaccins (le cas échéant), augmentation des ressources humaines et des indemnités journalières, transport pour les activités de proximité, mobilisation sociale et chaîne du froid (</a:t>
            </a:r>
            <a:r>
              <a:rPr lang="fr" sz="900" b="0" i="0" u="none" baseline="0" dirty="0">
                <a:latin typeface="Ebrima"/>
                <a:ea typeface="Ebrima"/>
                <a:cs typeface="Ebrima"/>
                <a:hlinkClick r:id="rId7"/>
              </a:rPr>
              <a:t>outil CVIC </a:t>
            </a:r>
            <a:r>
              <a:rPr lang="fr" sz="900" b="0" i="0" u="none" baseline="0" dirty="0">
                <a:latin typeface="Ebrima"/>
                <a:ea typeface="Ebrima"/>
                <a:cs typeface="Ebrima"/>
              </a:rPr>
              <a:t> et </a:t>
            </a:r>
            <a:r>
              <a:rPr lang="fr" sz="900" b="0" i="0" u="none" baseline="0" dirty="0">
                <a:latin typeface="Ebrima"/>
                <a:ea typeface="Ebrima"/>
                <a:cs typeface="Ebrima"/>
                <a:hlinkClick r:id="rId8"/>
              </a:rPr>
              <a:t>tableau de bord des perspectives macroéconomiques</a:t>
            </a:r>
            <a:r>
              <a:rPr lang="fr" sz="900" b="0" i="0" u="none" baseline="0" dirty="0">
                <a:latin typeface="Ebrima"/>
                <a:ea typeface="Ebrima"/>
                <a:cs typeface="Ebrima"/>
              </a:rPr>
              <a:t>)</a:t>
            </a:r>
          </a:p>
          <a:p>
            <a:pPr marL="171450" lvl="1" indent="-171450" algn="l" rtl="0">
              <a:lnSpc>
                <a:spcPct val="150000"/>
              </a:lnSpc>
              <a:buClr>
                <a:schemeClr val="tx1"/>
              </a:buClr>
              <a:buSzPct val="80000"/>
              <a:buFont typeface="Arial" panose="020B0604020202020204" pitchFamily="34" charset="0"/>
              <a:buChar char="•"/>
            </a:pPr>
            <a:r>
              <a:rPr lang="fr" sz="900" b="1" i="0" u="none" baseline="0" dirty="0">
                <a:latin typeface="Ebrima"/>
                <a:ea typeface="Ebrima"/>
                <a:cs typeface="Ebrima"/>
              </a:rPr>
              <a:t>EXIGENCES RÉGLEMENTAIRES</a:t>
            </a:r>
          </a:p>
          <a:p>
            <a:pPr marL="171450" lvl="1" indent="-171450" algn="l" rtl="0">
              <a:lnSpc>
                <a:spcPct val="150000"/>
              </a:lnSpc>
              <a:buClr>
                <a:schemeClr val="tx1"/>
              </a:buClr>
              <a:buSzPct val="80000"/>
              <a:buFont typeface="Arial" panose="020B0604020202020204" pitchFamily="34" charset="0"/>
              <a:buChar char="•"/>
            </a:pPr>
            <a:r>
              <a:rPr lang="fr" sz="900" b="1" i="0" u="none" baseline="0" dirty="0">
                <a:latin typeface="Ebrima"/>
                <a:ea typeface="Ebrima"/>
                <a:cs typeface="Ebrima"/>
              </a:rPr>
              <a:t>STOCKAGE ET DURÉE DE CONSERVATION : </a:t>
            </a:r>
          </a:p>
          <a:p>
            <a:pPr marL="628650" lvl="2" indent="-171450" algn="l" rtl="0">
              <a:lnSpc>
                <a:spcPct val="150000"/>
              </a:lnSpc>
              <a:buClr>
                <a:schemeClr val="tx1"/>
              </a:buClr>
              <a:buSzPct val="80000"/>
              <a:buFont typeface="Arial" panose="020B0604020202020204" pitchFamily="34" charset="0"/>
              <a:buChar char="•"/>
            </a:pPr>
            <a:r>
              <a:rPr lang="fr" sz="800" b="0" i="0" u="none" baseline="0" dirty="0">
                <a:latin typeface="Ebrima"/>
                <a:ea typeface="Ebrima"/>
                <a:cs typeface="Ebrima"/>
              </a:rPr>
              <a:t>Les exigences en matière de chaîne du froid à ultrabasse température pour la distribution et le stockage (par exemple, pour le vaccin </a:t>
            </a:r>
            <a:r>
              <a:rPr lang="fr" sz="800" b="0" i="1" u="none" baseline="0" dirty="0">
                <a:latin typeface="Ebrima"/>
                <a:ea typeface="Ebrima"/>
                <a:cs typeface="Ebrima"/>
              </a:rPr>
              <a:t>Pfizer)</a:t>
            </a:r>
            <a:r>
              <a:rPr lang="fr" sz="800" b="0" i="0" u="none" baseline="0" dirty="0">
                <a:latin typeface="Ebrima"/>
                <a:ea typeface="Ebrima"/>
                <a:cs typeface="Ebrima"/>
              </a:rPr>
              <a:t> peuvent poser des problèmes dans certains contextes nationaux ou infranationaux (par exemple, les zones rurales, les zones de conflit, les migrants)</a:t>
            </a:r>
          </a:p>
          <a:p>
            <a:pPr marL="628650" lvl="2" indent="-171450" algn="l" rtl="0">
              <a:lnSpc>
                <a:spcPct val="150000"/>
              </a:lnSpc>
              <a:buClr>
                <a:schemeClr val="tx1"/>
              </a:buClr>
              <a:buSzPct val="80000"/>
              <a:buFont typeface="Arial" panose="020B0604020202020204" pitchFamily="34" charset="0"/>
              <a:buChar char="•"/>
            </a:pPr>
            <a:r>
              <a:rPr lang="fr" sz="800" b="0" i="0" u="none" baseline="0" dirty="0">
                <a:latin typeface="Ebrima"/>
                <a:ea typeface="Ebrima"/>
                <a:cs typeface="Ebrima"/>
              </a:rPr>
              <a:t>En fonction de la capacité de stockage de la chaîne du froid, les produits nécessitant une réfrigération standard (+2 à +8 °C) peuvent être privilégiés (p. ex. </a:t>
            </a:r>
            <a:r>
              <a:rPr lang="fr" sz="800" b="0" i="1" u="none" baseline="0" dirty="0">
                <a:latin typeface="Ebrima"/>
                <a:ea typeface="Ebrima"/>
                <a:cs typeface="Ebrima"/>
              </a:rPr>
              <a:t>AstraZeneca/SII, Sinopharm, Sinovac, Bharat, Novavax)</a:t>
            </a:r>
          </a:p>
          <a:p>
            <a:pPr marL="171450" lvl="1" indent="-171450" algn="l" rtl="0">
              <a:lnSpc>
                <a:spcPct val="150000"/>
              </a:lnSpc>
              <a:buClr>
                <a:schemeClr val="tx1"/>
              </a:buClr>
              <a:buSzPct val="80000"/>
              <a:buFont typeface="Arial" panose="020B0604020202020204" pitchFamily="34" charset="0"/>
              <a:buChar char="•"/>
            </a:pPr>
            <a:r>
              <a:rPr lang="fr" sz="800" b="1" i="0" u="none" baseline="0" dirty="0">
                <a:latin typeface="Ebrima"/>
                <a:ea typeface="Ebrima"/>
                <a:cs typeface="Ebrima"/>
              </a:rPr>
              <a:t>PRÉSENTATION ET PERTE : </a:t>
            </a:r>
            <a:endParaRPr lang="fr" sz="800" b="1" dirty="0">
              <a:latin typeface="Ebrima" panose="02000000000000000000" pitchFamily="2" charset="0"/>
              <a:ea typeface="Ebrima" panose="02000000000000000000" pitchFamily="2" charset="0"/>
              <a:cs typeface="Ebrima" panose="02000000000000000000" pitchFamily="2" charset="0"/>
            </a:endParaRPr>
          </a:p>
          <a:p>
            <a:pPr marL="628650" lvl="2" indent="-171450" algn="l" rtl="0">
              <a:lnSpc>
                <a:spcPct val="150000"/>
              </a:lnSpc>
              <a:buClr>
                <a:schemeClr val="tx1"/>
              </a:buClr>
              <a:buSzPct val="80000"/>
              <a:buFont typeface="Arial" panose="020B0604020202020204" pitchFamily="34" charset="0"/>
              <a:buChar char="•"/>
            </a:pPr>
            <a:r>
              <a:rPr lang="fr" sz="800" b="0" i="0" u="none" baseline="0" dirty="0">
                <a:latin typeface="Ebrima"/>
                <a:ea typeface="Ebrima"/>
                <a:cs typeface="Ebrima"/>
              </a:rPr>
              <a:t>Bien qu’une dose unique/petite dose (par exemple, les vaccins </a:t>
            </a:r>
            <a:r>
              <a:rPr lang="fr" sz="800" b="0" i="1" u="none" baseline="0" dirty="0">
                <a:latin typeface="Ebrima"/>
                <a:ea typeface="Ebrima"/>
                <a:cs typeface="Ebrima"/>
              </a:rPr>
              <a:t>Sinopharm, Sinovac, Bharat, Novavax</a:t>
            </a:r>
            <a:r>
              <a:rPr lang="fr" sz="800" b="0" i="1" u="none" baseline="30000" dirty="0">
                <a:latin typeface="Ebrima"/>
                <a:ea typeface="Ebrima"/>
                <a:cs typeface="Ebrima"/>
              </a:rPr>
              <a:t>2</a:t>
            </a:r>
            <a:r>
              <a:rPr lang="fr" sz="800" b="0" i="0" u="none" baseline="0" dirty="0">
                <a:latin typeface="Ebrima"/>
                <a:ea typeface="Ebrima"/>
                <a:cs typeface="Ebrima"/>
              </a:rPr>
              <a:t>) puisse réduire la perte vaccinale, en particulier dans les contextes à faible densité démographique, les flacons multidoses réduisent les besoins en espace dans la chaîne du froid (par exemple, les vaccins </a:t>
            </a:r>
            <a:r>
              <a:rPr lang="fr" sz="800" b="0" i="1" u="none" baseline="0" dirty="0">
                <a:latin typeface="Ebrima"/>
                <a:ea typeface="Ebrima"/>
                <a:cs typeface="Ebrima"/>
              </a:rPr>
              <a:t>Pfizer, Moderna, AstraZeneca/SII, Janssen, Sinopharm, Sinovac, Bharat, Novavax)</a:t>
            </a:r>
            <a:r>
              <a:rPr lang="fr" sz="800" b="0" i="0" u="none" baseline="0" dirty="0">
                <a:latin typeface="Ebrima"/>
                <a:ea typeface="Ebrima"/>
                <a:cs typeface="Ebrima"/>
              </a:rPr>
              <a:t> </a:t>
            </a:r>
            <a:endParaRPr lang="fr" sz="800" dirty="0">
              <a:latin typeface="Ebrima" panose="02000000000000000000" pitchFamily="2" charset="0"/>
              <a:ea typeface="Ebrima" panose="02000000000000000000" pitchFamily="2" charset="0"/>
              <a:cs typeface="Ebrima" panose="02000000000000000000" pitchFamily="2" charset="0"/>
            </a:endParaRPr>
          </a:p>
          <a:p>
            <a:pPr marL="628650" lvl="2" indent="-171450" algn="l" rtl="0">
              <a:lnSpc>
                <a:spcPct val="150000"/>
              </a:lnSpc>
              <a:buClr>
                <a:schemeClr val="tx1"/>
              </a:buClr>
              <a:buSzPct val="80000"/>
              <a:buFont typeface="Arial" panose="020B0604020202020204" pitchFamily="34" charset="0"/>
              <a:buChar char="•"/>
            </a:pPr>
            <a:r>
              <a:rPr lang="fr" sz="800" b="0" i="0" u="none" baseline="0" dirty="0">
                <a:latin typeface="Ebrima"/>
                <a:ea typeface="Ebrima"/>
                <a:cs typeface="Ebrima"/>
              </a:rPr>
              <a:t>Les vaccins liquides qui ne nécessitent aucune reconstitution peuvent être plus simples à administrer (par exemple, les vaccins </a:t>
            </a:r>
            <a:r>
              <a:rPr lang="fr" sz="800" b="0" i="1" u="none" baseline="0" dirty="0">
                <a:latin typeface="Ebrima"/>
                <a:ea typeface="Ebrima"/>
                <a:cs typeface="Ebrima"/>
              </a:rPr>
              <a:t>Pfizer </a:t>
            </a:r>
            <a:r>
              <a:rPr lang="fr" sz="800" b="0" i="0" u="none" baseline="0" dirty="0">
                <a:latin typeface="Ebrima"/>
                <a:ea typeface="Ebrima"/>
                <a:cs typeface="Ebrima"/>
              </a:rPr>
              <a:t>à formulation prête à l’emploi, </a:t>
            </a:r>
            <a:r>
              <a:rPr lang="fr" sz="800" b="0" i="1" u="none" baseline="0" dirty="0">
                <a:latin typeface="Ebrima"/>
                <a:ea typeface="Ebrima"/>
                <a:cs typeface="Ebrima"/>
              </a:rPr>
              <a:t>Moderna, AstraZeneca/SII, Janssen, Sinopharm, Sinovac, Bharat, Novavax)</a:t>
            </a:r>
          </a:p>
          <a:p>
            <a:pPr marL="171450" lvl="1" indent="-171450" algn="l" rtl="0">
              <a:lnSpc>
                <a:spcPct val="150000"/>
              </a:lnSpc>
              <a:buClr>
                <a:schemeClr val="tx1"/>
              </a:buClr>
              <a:buSzPct val="80000"/>
              <a:buFont typeface="Arial" panose="020B0604020202020204" pitchFamily="34" charset="0"/>
              <a:buChar char="•"/>
            </a:pPr>
            <a:r>
              <a:rPr lang="fr" sz="900" b="1" i="0" u="none" baseline="0" dirty="0">
                <a:latin typeface="Ebrima"/>
                <a:ea typeface="Ebrima"/>
                <a:cs typeface="Ebrima"/>
              </a:rPr>
              <a:t>CALENDRIER VACCINAL ET BESOINS PAR GROUPE DE POPULATION : </a:t>
            </a:r>
            <a:endParaRPr lang="fr" sz="900" b="1" dirty="0">
              <a:latin typeface="Ebrima" panose="02000000000000000000" pitchFamily="2" charset="0"/>
              <a:ea typeface="Ebrima" panose="02000000000000000000" pitchFamily="2" charset="0"/>
              <a:cs typeface="Ebrima" panose="02000000000000000000" pitchFamily="2" charset="0"/>
            </a:endParaRPr>
          </a:p>
          <a:p>
            <a:pPr marL="628650" lvl="2" indent="-171450" algn="l" rtl="0">
              <a:lnSpc>
                <a:spcPct val="150000"/>
              </a:lnSpc>
              <a:buClr>
                <a:schemeClr val="tx1"/>
              </a:buClr>
              <a:buSzPct val="80000"/>
              <a:buFont typeface="Arial" panose="020B0604020202020204" pitchFamily="34" charset="0"/>
              <a:buChar char="•"/>
            </a:pPr>
            <a:r>
              <a:rPr lang="fr" sz="800" b="0" i="0" u="none" baseline="0" dirty="0">
                <a:latin typeface="Ebrima"/>
                <a:ea typeface="Ebrima"/>
                <a:cs typeface="Ebrima"/>
              </a:rPr>
              <a:t>Pour la plupart des produits, la série primaire est composée de 2 doses.</a:t>
            </a:r>
          </a:p>
          <a:p>
            <a:pPr marL="628650" lvl="2" indent="-171450" algn="l" rtl="0">
              <a:lnSpc>
                <a:spcPct val="150000"/>
              </a:lnSpc>
              <a:buClr>
                <a:schemeClr val="tx1"/>
              </a:buClr>
              <a:buSzPct val="80000"/>
              <a:buFont typeface="Arial" panose="020B0604020202020204" pitchFamily="34" charset="0"/>
              <a:buChar char="•"/>
            </a:pPr>
            <a:r>
              <a:rPr lang="fr" sz="800" b="0" i="0" u="none" baseline="0" dirty="0">
                <a:latin typeface="Ebrima"/>
                <a:ea typeface="Ebrima"/>
                <a:cs typeface="Ebrima"/>
              </a:rPr>
              <a:t>L’utilisation du produit à dose unique (</a:t>
            </a:r>
            <a:r>
              <a:rPr lang="fr" sz="800" b="0" i="1" u="none" baseline="0" dirty="0">
                <a:latin typeface="Ebrima"/>
                <a:ea typeface="Ebrima"/>
                <a:cs typeface="Ebrima"/>
              </a:rPr>
              <a:t>Janssen)</a:t>
            </a:r>
            <a:r>
              <a:rPr lang="fr" sz="800" b="0" i="0" u="none" baseline="0" dirty="0">
                <a:latin typeface="Ebrima"/>
                <a:ea typeface="Ebrima"/>
                <a:cs typeface="Ebrima"/>
              </a:rPr>
              <a:t> peut être privilégiée pour les populations difficiles à atteindre (cependant, une série de 2 doses démontre une meilleure efficacité pour tous les critères cliniques qu’une dose unique)</a:t>
            </a:r>
            <a:r>
              <a:rPr lang="fr" sz="800" b="0" i="0" u="none" baseline="30000" dirty="0">
                <a:latin typeface="Ebrima"/>
                <a:ea typeface="Ebrima"/>
                <a:cs typeface="Ebrima"/>
              </a:rPr>
              <a:t>3</a:t>
            </a:r>
          </a:p>
          <a:p>
            <a:pPr marL="628650" lvl="2" indent="-171450" algn="l" rtl="0">
              <a:lnSpc>
                <a:spcPct val="150000"/>
              </a:lnSpc>
              <a:buClr>
                <a:schemeClr val="tx1"/>
              </a:buClr>
              <a:buSzPct val="80000"/>
              <a:buFont typeface="Arial" panose="020B0604020202020204" pitchFamily="34" charset="0"/>
              <a:buChar char="•"/>
            </a:pPr>
            <a:r>
              <a:rPr lang="fr" sz="800" b="0" i="0" u="none" baseline="0" dirty="0">
                <a:latin typeface="Ebrima"/>
                <a:ea typeface="Ebrima"/>
                <a:cs typeface="Ebrima"/>
              </a:rPr>
              <a:t>En ce qui concerne les vaccins </a:t>
            </a:r>
            <a:r>
              <a:rPr lang="fr" sz="800" b="0" i="1" u="none" baseline="0" dirty="0">
                <a:latin typeface="Ebrima"/>
                <a:ea typeface="Ebrima"/>
                <a:cs typeface="Ebrima"/>
              </a:rPr>
              <a:t>Sinovac et Sinopharm, </a:t>
            </a:r>
            <a:r>
              <a:rPr lang="fr" sz="800" b="0" i="0" u="none" baseline="0" dirty="0">
                <a:latin typeface="Ebrima"/>
                <a:ea typeface="Ebrima"/>
                <a:cs typeface="Ebrima"/>
              </a:rPr>
              <a:t>une troisième dose est nécessaire pour les personnes âgées de 60 ans et plus (+3-6 mois) : </a:t>
            </a:r>
          </a:p>
          <a:p>
            <a:pPr marL="628650" lvl="2" indent="-171450" algn="l" rtl="0">
              <a:lnSpc>
                <a:spcPct val="150000"/>
              </a:lnSpc>
              <a:buClr>
                <a:schemeClr val="tx1"/>
              </a:buClr>
              <a:buSzPct val="80000"/>
              <a:buFont typeface="Arial" panose="020B0604020202020204" pitchFamily="34" charset="0"/>
              <a:buChar char="•"/>
            </a:pPr>
            <a:r>
              <a:rPr lang="fr" sz="800" b="0" i="0" u="none" baseline="0" dirty="0">
                <a:latin typeface="Ebrima"/>
                <a:ea typeface="Ebrima"/>
                <a:cs typeface="Ebrima"/>
              </a:rPr>
              <a:t>Pour tous les produits : </a:t>
            </a:r>
            <a:endParaRPr lang="fr" sz="800" dirty="0">
              <a:latin typeface="Ebrima" panose="02000000000000000000" pitchFamily="2" charset="0"/>
              <a:ea typeface="Ebrima" panose="02000000000000000000" pitchFamily="2" charset="0"/>
              <a:cs typeface="Ebrima" panose="02000000000000000000" pitchFamily="2" charset="0"/>
            </a:endParaRPr>
          </a:p>
          <a:p>
            <a:pPr marL="1085850" lvl="3" indent="-171450" algn="l" rtl="0">
              <a:lnSpc>
                <a:spcPct val="150000"/>
              </a:lnSpc>
              <a:buClr>
                <a:schemeClr val="tx1"/>
              </a:buClr>
              <a:buSzPct val="80000"/>
              <a:buFont typeface="Arial" panose="020B0604020202020204" pitchFamily="34" charset="0"/>
              <a:buChar char="•"/>
            </a:pPr>
            <a:r>
              <a:rPr lang="fr" sz="800" b="0" i="0" u="none" baseline="0" dirty="0">
                <a:latin typeface="Ebrima"/>
                <a:ea typeface="Ebrima"/>
                <a:cs typeface="Ebrima"/>
              </a:rPr>
              <a:t>Une dose supplémentaire pour les personnes immunodéprimées (+1-3 mois)</a:t>
            </a:r>
          </a:p>
          <a:p>
            <a:pPr marL="1085850" lvl="3" indent="-171450" algn="l" rtl="0">
              <a:lnSpc>
                <a:spcPct val="150000"/>
              </a:lnSpc>
              <a:buClr>
                <a:schemeClr val="tx1"/>
              </a:buClr>
              <a:buSzPct val="80000"/>
              <a:buFont typeface="Arial" panose="020B0604020202020204" pitchFamily="34" charset="0"/>
              <a:buChar char="•"/>
            </a:pPr>
            <a:r>
              <a:rPr lang="fr" sz="800" b="0" i="0" u="none" baseline="0" dirty="0">
                <a:latin typeface="Ebrima"/>
                <a:ea typeface="Ebrima"/>
                <a:cs typeface="Ebrima"/>
              </a:rPr>
              <a:t>Une dose de rappel (+4-6 mois)</a:t>
            </a:r>
          </a:p>
          <a:p>
            <a:pPr marL="628650" lvl="2" indent="-171450" algn="l" rtl="0">
              <a:lnSpc>
                <a:spcPct val="150000"/>
              </a:lnSpc>
              <a:buClr>
                <a:schemeClr val="tx1"/>
              </a:buClr>
              <a:buSzPct val="80000"/>
              <a:buFont typeface="Arial" panose="020B0604020202020204" pitchFamily="34" charset="0"/>
              <a:buChar char="•"/>
            </a:pPr>
            <a:r>
              <a:rPr lang="fr" sz="800" b="0" i="0" u="none" baseline="0" dirty="0">
                <a:latin typeface="Ebrima"/>
                <a:ea typeface="Ebrima"/>
                <a:cs typeface="Ebrima"/>
              </a:rPr>
              <a:t>Envisager des </a:t>
            </a:r>
            <a:r>
              <a:rPr lang="fr" sz="800" b="1" i="0" u="none" baseline="0" dirty="0">
                <a:latin typeface="Ebrima"/>
                <a:ea typeface="Ebrima"/>
                <a:cs typeface="Ebrima"/>
              </a:rPr>
              <a:t>SCHÉMAS HOMOLOGUES ou HÉTÉROLOGUES </a:t>
            </a:r>
            <a:r>
              <a:rPr lang="fr" sz="800" b="0" i="0" u="none" baseline="0" dirty="0">
                <a:latin typeface="Ebrima"/>
                <a:ea typeface="Ebrima"/>
                <a:cs typeface="Ebrima"/>
              </a:rPr>
              <a:t>pour les séries primaires et les doses de rappel</a:t>
            </a:r>
          </a:p>
        </p:txBody>
      </p:sp>
      <p:sp>
        <p:nvSpPr>
          <p:cNvPr id="10" name="Rectángulo 9">
            <a:extLst>
              <a:ext uri="{FF2B5EF4-FFF2-40B4-BE49-F238E27FC236}">
                <a16:creationId xmlns:a16="http://schemas.microsoft.com/office/drawing/2014/main" id="{8ACBB90C-70B5-4C56-97F4-A58168282E02}"/>
              </a:ext>
            </a:extLst>
          </p:cNvPr>
          <p:cNvSpPr/>
          <p:nvPr/>
        </p:nvSpPr>
        <p:spPr>
          <a:xfrm>
            <a:off x="3179614" y="2627254"/>
            <a:ext cx="1371759" cy="2898903"/>
          </a:xfrm>
          <a:prstGeom prst="rect">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11" name="CuadroTexto 10">
            <a:extLst>
              <a:ext uri="{FF2B5EF4-FFF2-40B4-BE49-F238E27FC236}">
                <a16:creationId xmlns:a16="http://schemas.microsoft.com/office/drawing/2014/main" id="{BB300684-CA76-4E0A-8037-28806766E853}"/>
              </a:ext>
            </a:extLst>
          </p:cNvPr>
          <p:cNvSpPr txBox="1"/>
          <p:nvPr/>
        </p:nvSpPr>
        <p:spPr>
          <a:xfrm>
            <a:off x="479999" y="5819718"/>
            <a:ext cx="4354271" cy="954107"/>
          </a:xfrm>
          <a:prstGeom prst="rect">
            <a:avLst/>
          </a:prstGeom>
          <a:noFill/>
        </p:spPr>
        <p:txBody>
          <a:bodyPr wrap="square">
            <a:spAutoFit/>
          </a:bodyPr>
          <a:lstStyle/>
          <a:p>
            <a:pPr marL="228600" indent="-228600" algn="l" rtl="0">
              <a:buAutoNum type="arabicPeriod"/>
            </a:pPr>
            <a:r>
              <a:rPr kumimoji="0" lang="fr" sz="800" b="0" i="0" u="none" strike="noStrike" kern="1200" cap="none" spc="0" normalizeH="0" baseline="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OMS, 16 novembre 2021 : </a:t>
            </a:r>
            <a:r>
              <a:rPr kumimoji="0" lang="fr" sz="800" b="1" i="0" u="none" strike="noStrike" kern="1200" cap="none" spc="0" normalizeH="0" baseline="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Directives relatives à la microplanification opérationnelle de la vaccination contre la COVID-19 : </a:t>
            </a:r>
            <a:r>
              <a:rPr kumimoji="0" lang="fr" sz="800" b="0" i="0" u="sng" strike="noStrike" kern="1200" cap="none" spc="0" normalizeH="0" baseline="0" dirty="0">
                <a:ln>
                  <a:noFill/>
                </a:ln>
                <a:solidFill>
                  <a:srgbClr val="0000FF"/>
                </a:solidFill>
                <a:effectLst/>
                <a:uLnTx/>
                <a:uFillTx/>
                <a:latin typeface="Ebrima" panose="02000000000000000000" pitchFamily="2" charset="0"/>
                <a:ea typeface="Ebrima" panose="02000000000000000000" pitchFamily="2" charset="0"/>
                <a:cs typeface="Ebrima" panose="02000000000000000000" pitchFamily="2" charset="0"/>
                <a:hlinkClick r:id="rId9"/>
              </a:rPr>
              <a:t>https://www.who.int/publications/i/item/WHO-2019-nCoV-vaccination-microplanning-2021.1</a:t>
            </a:r>
            <a:endParaRPr kumimoji="0" lang="fr" sz="800" b="0" i="0" u="sng" strike="noStrike" kern="1200" cap="none" spc="0" normalizeH="0" baseline="0" noProof="0" dirty="0">
              <a:ln>
                <a:noFill/>
              </a:ln>
              <a:solidFill>
                <a:srgbClr val="0000FF"/>
              </a:solidFill>
              <a:effectLst/>
              <a:uLnTx/>
              <a:uFillTx/>
              <a:latin typeface="Ebrima" panose="02000000000000000000" pitchFamily="2" charset="0"/>
              <a:ea typeface="Ebrima" panose="02000000000000000000" pitchFamily="2" charset="0"/>
              <a:cs typeface="Ebrima" panose="02000000000000000000" pitchFamily="2" charset="0"/>
            </a:endParaRPr>
          </a:p>
          <a:p>
            <a:pPr marL="228600" indent="-228600" algn="l" rtl="0">
              <a:buFontTx/>
              <a:buAutoNum type="arabicPeriod"/>
            </a:pPr>
            <a:r>
              <a:rPr lang="fr" sz="800" b="0" i="0" u="none" baseline="0" dirty="0">
                <a:latin typeface="Segoe UI" panose="020B0502040204020203" pitchFamily="34" charset="0"/>
              </a:rPr>
              <a:t>La présentation à dose unique n’est pas disponible via le mécanisme COVAX. </a:t>
            </a:r>
          </a:p>
          <a:p>
            <a:pPr marL="228600" indent="-228600" algn="l" rtl="0">
              <a:buFontTx/>
              <a:buAutoNum type="arabicPeriod"/>
            </a:pPr>
            <a:r>
              <a:rPr kumimoji="0" lang="fr" sz="8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SAGE de l’OMS. 9 décembre 2021 : </a:t>
            </a:r>
            <a:r>
              <a:rPr kumimoji="0" lang="fr" sz="8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10"/>
              </a:rPr>
              <a:t>https://www.who.int/publications/i/item/WHO-2019-nCoV-vaccines-SAGE-recommendation-Ad26.COV2.S-2021.1</a:t>
            </a:r>
            <a:r>
              <a:rPr kumimoji="0" lang="fr" sz="800" b="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4" name="Marcador de número de diapositiva 3">
            <a:extLst>
              <a:ext uri="{FF2B5EF4-FFF2-40B4-BE49-F238E27FC236}">
                <a16:creationId xmlns:a16="http://schemas.microsoft.com/office/drawing/2014/main" id="{2BA5BEF1-ED34-41E2-AC6A-BF92FAC00692}"/>
              </a:ext>
            </a:extLst>
          </p:cNvPr>
          <p:cNvSpPr>
            <a:spLocks noGrp="1"/>
          </p:cNvSpPr>
          <p:nvPr>
            <p:ph type="sldNum" sz="quarter" idx="12"/>
          </p:nvPr>
        </p:nvSpPr>
        <p:spPr/>
        <p:txBody>
          <a:bodyPr/>
          <a:lstStyle/>
          <a:p>
            <a:pPr algn="r" rtl="0"/>
            <a:fld id="{A74CE0EA-F3B5-4684-BA10-C594598FDB9C}" type="slidenum">
              <a:rPr/>
              <a:pPr/>
              <a:t>9</a:t>
            </a:fld>
            <a:endParaRPr lang="fr"/>
          </a:p>
        </p:txBody>
      </p:sp>
    </p:spTree>
    <p:extLst>
      <p:ext uri="{BB962C8B-B14F-4D97-AF65-F5344CB8AC3E}">
        <p14:creationId xmlns:p14="http://schemas.microsoft.com/office/powerpoint/2010/main" val="30656998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5.xml><?xml version="1.0" encoding="utf-8"?>
<p:tagLst xmlns:a="http://schemas.openxmlformats.org/drawingml/2006/main" xmlns:r="http://schemas.openxmlformats.org/officeDocument/2006/relationships" xmlns:p="http://schemas.openxmlformats.org/presentationml/2006/main">
  <p:tag name="SHAPENAME" val="5. Sourc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9.xml><?xml version="1.0" encoding="utf-8"?>
<p:tagLst xmlns:a="http://schemas.openxmlformats.org/drawingml/2006/main" xmlns:r="http://schemas.openxmlformats.org/officeDocument/2006/relationships" xmlns:p="http://schemas.openxmlformats.org/presentationml/2006/main">
  <p:tag name="SHAPENAME" val="5. Sourc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8bLYCGPTqIWeTShwYsN8f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8.xml><?xml version="1.0" encoding="utf-8"?>
<p:tagLst xmlns:a="http://schemas.openxmlformats.org/drawingml/2006/main" xmlns:r="http://schemas.openxmlformats.org/officeDocument/2006/relationships" xmlns:p="http://schemas.openxmlformats.org/presentationml/2006/main">
  <p:tag name="SHAPENAME" val="5. Sourc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28.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NAME" val="ACET"/>
</p:tagLst>
</file>

<file path=ppt/tags/tag1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2.xml><?xml version="1.0" encoding="utf-8"?>
<p:tagLst xmlns:a="http://schemas.openxmlformats.org/drawingml/2006/main" xmlns:r="http://schemas.openxmlformats.org/officeDocument/2006/relationships" xmlns:p="http://schemas.openxmlformats.org/presentationml/2006/main">
  <p:tag name="NAME" val="Moon"/>
</p:tagLst>
</file>

<file path=ppt/tags/tag133.xml><?xml version="1.0" encoding="utf-8"?>
<p:tagLst xmlns:a="http://schemas.openxmlformats.org/drawingml/2006/main" xmlns:r="http://schemas.openxmlformats.org/officeDocument/2006/relationships" xmlns:p="http://schemas.openxmlformats.org/presentationml/2006/main">
  <p:tag name="NAME" val="Moon"/>
</p:tagLst>
</file>

<file path=ppt/tags/tag134.xml><?xml version="1.0" encoding="utf-8"?>
<p:tagLst xmlns:a="http://schemas.openxmlformats.org/drawingml/2006/main" xmlns:r="http://schemas.openxmlformats.org/officeDocument/2006/relationships" xmlns:p="http://schemas.openxmlformats.org/presentationml/2006/main">
  <p:tag name="NAME" val="Moon"/>
</p:tagLst>
</file>

<file path=ppt/tags/tag135.xml><?xml version="1.0" encoding="utf-8"?>
<p:tagLst xmlns:a="http://schemas.openxmlformats.org/drawingml/2006/main" xmlns:r="http://schemas.openxmlformats.org/officeDocument/2006/relationships" xmlns:p="http://schemas.openxmlformats.org/presentationml/2006/main">
  <p:tag name="NAME" val="Moon"/>
</p:tagLst>
</file>

<file path=ppt/tags/tag136.xml><?xml version="1.0" encoding="utf-8"?>
<p:tagLst xmlns:a="http://schemas.openxmlformats.org/drawingml/2006/main" xmlns:r="http://schemas.openxmlformats.org/officeDocument/2006/relationships" xmlns:p="http://schemas.openxmlformats.org/presentationml/2006/main">
  <p:tag name="NAME" val="Moon"/>
</p:tagLst>
</file>

<file path=ppt/tags/tag137.xml><?xml version="1.0" encoding="utf-8"?>
<p:tagLst xmlns:a="http://schemas.openxmlformats.org/drawingml/2006/main" xmlns:r="http://schemas.openxmlformats.org/officeDocument/2006/relationships" xmlns:p="http://schemas.openxmlformats.org/presentationml/2006/main">
  <p:tag name="ANGLE" val="5"/>
</p:tagLst>
</file>

<file path=ppt/tags/tag138.xml><?xml version="1.0" encoding="utf-8"?>
<p:tagLst xmlns:a="http://schemas.openxmlformats.org/drawingml/2006/main" xmlns:r="http://schemas.openxmlformats.org/officeDocument/2006/relationships" xmlns:p="http://schemas.openxmlformats.org/presentationml/2006/main">
  <p:tag name="ANGLE" val="5"/>
</p:tagLst>
</file>

<file path=ppt/tags/tag139.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ANGLE" val="4"/>
</p:tagLst>
</file>

<file path=ppt/tags/tag141.xml><?xml version="1.0" encoding="utf-8"?>
<p:tagLst xmlns:a="http://schemas.openxmlformats.org/drawingml/2006/main" xmlns:r="http://schemas.openxmlformats.org/officeDocument/2006/relationships" xmlns:p="http://schemas.openxmlformats.org/presentationml/2006/main">
  <p:tag name="ANGLE" val="3"/>
</p:tagLst>
</file>

<file path=ppt/tags/tag142.xml><?xml version="1.0" encoding="utf-8"?>
<p:tagLst xmlns:a="http://schemas.openxmlformats.org/drawingml/2006/main" xmlns:r="http://schemas.openxmlformats.org/officeDocument/2006/relationships" xmlns:p="http://schemas.openxmlformats.org/presentationml/2006/main">
  <p:tag name="ANGLE" val="3"/>
</p:tagLst>
</file>

<file path=ppt/tags/tag143.xml><?xml version="1.0" encoding="utf-8"?>
<p:tagLst xmlns:a="http://schemas.openxmlformats.org/drawingml/2006/main" xmlns:r="http://schemas.openxmlformats.org/officeDocument/2006/relationships" xmlns:p="http://schemas.openxmlformats.org/presentationml/2006/main">
  <p:tag name="ANGLE" val="2"/>
</p:tagLst>
</file>

<file path=ppt/tags/tag144.xml><?xml version="1.0" encoding="utf-8"?>
<p:tagLst xmlns:a="http://schemas.openxmlformats.org/drawingml/2006/main" xmlns:r="http://schemas.openxmlformats.org/officeDocument/2006/relationships" xmlns:p="http://schemas.openxmlformats.org/presentationml/2006/main">
  <p:tag name="ANGLE" val="2"/>
</p:tagLst>
</file>

<file path=ppt/tags/tag145.xml><?xml version="1.0" encoding="utf-8"?>
<p:tagLst xmlns:a="http://schemas.openxmlformats.org/drawingml/2006/main" xmlns:r="http://schemas.openxmlformats.org/officeDocument/2006/relationships" xmlns:p="http://schemas.openxmlformats.org/presentationml/2006/main">
  <p:tag name="ANGLE" val="1"/>
</p:tagLst>
</file>

<file path=ppt/tags/tag146.xml><?xml version="1.0" encoding="utf-8"?>
<p:tagLst xmlns:a="http://schemas.openxmlformats.org/drawingml/2006/main" xmlns:r="http://schemas.openxmlformats.org/officeDocument/2006/relationships" xmlns:p="http://schemas.openxmlformats.org/presentationml/2006/main">
  <p:tag name="ANGLE" val="1"/>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4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Subtitle"/>
</p:tagLst>
</file>

<file path=ppt/tags/tag151.xml><?xml version="1.0" encoding="utf-8"?>
<p:tagLst xmlns:a="http://schemas.openxmlformats.org/drawingml/2006/main" xmlns:r="http://schemas.openxmlformats.org/officeDocument/2006/relationships" xmlns:p="http://schemas.openxmlformats.org/presentationml/2006/main">
  <p:tag name="SHAPENAME" val="Titl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7.xml><?xml version="1.0" encoding="utf-8"?>
<p:tagLst xmlns:a="http://schemas.openxmlformats.org/drawingml/2006/main" xmlns:r="http://schemas.openxmlformats.org/officeDocument/2006/relationships" xmlns:p="http://schemas.openxmlformats.org/presentationml/2006/main">
  <p:tag name="SHAPENAME" val="5. Source"/>
</p:tagLst>
</file>

<file path=ppt/tags/tag1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4.xml><?xml version="1.0" encoding="utf-8"?>
<p:tagLst xmlns:a="http://schemas.openxmlformats.org/drawingml/2006/main" xmlns:r="http://schemas.openxmlformats.org/officeDocument/2006/relationships" xmlns:p="http://schemas.openxmlformats.org/presentationml/2006/main">
  <p:tag name="SHAPENAME" val="5. Sourc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5. Sourc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6.xml><?xml version="1.0" encoding="utf-8"?>
<p:tagLst xmlns:a="http://schemas.openxmlformats.org/drawingml/2006/main" xmlns:r="http://schemas.openxmlformats.org/officeDocument/2006/relationships" xmlns:p="http://schemas.openxmlformats.org/presentationml/2006/main">
  <p:tag name="SHAPENAME" val="5. Sourc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3.xml><?xml version="1.0" encoding="utf-8"?>
<p:tagLst xmlns:a="http://schemas.openxmlformats.org/drawingml/2006/main" xmlns:r="http://schemas.openxmlformats.org/officeDocument/2006/relationships" xmlns:p="http://schemas.openxmlformats.org/presentationml/2006/main">
  <p:tag name="SHAPENAME" val="5. Sourc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9.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VShbAcTc8eTFnF1Yoi9Eg"/>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0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7.xml><?xml version="1.0" encoding="utf-8"?>
<p:tagLst xmlns:a="http://schemas.openxmlformats.org/drawingml/2006/main" xmlns:r="http://schemas.openxmlformats.org/officeDocument/2006/relationships" xmlns:p="http://schemas.openxmlformats.org/presentationml/2006/main">
  <p:tag name="SHAPENAME" val="5. Sourc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5.xml><?xml version="1.0" encoding="utf-8"?>
<p:tagLst xmlns:a="http://schemas.openxmlformats.org/drawingml/2006/main" xmlns:r="http://schemas.openxmlformats.org/officeDocument/2006/relationships" xmlns:p="http://schemas.openxmlformats.org/presentationml/2006/main">
  <p:tag name="SHAPENAME" val="5. Sourc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1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3.xml><?xml version="1.0" encoding="utf-8"?>
<p:tagLst xmlns:a="http://schemas.openxmlformats.org/drawingml/2006/main" xmlns:r="http://schemas.openxmlformats.org/officeDocument/2006/relationships" xmlns:p="http://schemas.openxmlformats.org/presentationml/2006/main">
  <p:tag name="SHAPENAME" val="5. Sourc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9.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3.xml><?xml version="1.0" encoding="utf-8"?>
<p:tagLst xmlns:a="http://schemas.openxmlformats.org/drawingml/2006/main" xmlns:r="http://schemas.openxmlformats.org/officeDocument/2006/relationships" xmlns:p="http://schemas.openxmlformats.org/presentationml/2006/main">
  <p:tag name="SHAPENAME" val="5. Sourc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37.xml><?xml version="1.0" encoding="utf-8"?>
<p:tagLst xmlns:a="http://schemas.openxmlformats.org/drawingml/2006/main" xmlns:r="http://schemas.openxmlformats.org/officeDocument/2006/relationships" xmlns:p="http://schemas.openxmlformats.org/presentationml/2006/main">
  <p:tag name="SHAPENAME" val="4. Footnote"/>
</p:tagLst>
</file>

<file path=ppt/tags/tag2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9.xml><?xml version="1.0" encoding="utf-8"?>
<p:tagLst xmlns:a="http://schemas.openxmlformats.org/drawingml/2006/main" xmlns:r="http://schemas.openxmlformats.org/officeDocument/2006/relationships" xmlns:p="http://schemas.openxmlformats.org/presentationml/2006/main">
  <p:tag name="NAME" val="ACET"/>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0.xml><?xml version="1.0" encoding="utf-8"?>
<p:tagLst xmlns:a="http://schemas.openxmlformats.org/drawingml/2006/main" xmlns:r="http://schemas.openxmlformats.org/officeDocument/2006/relationships" xmlns:p="http://schemas.openxmlformats.org/presentationml/2006/main">
  <p:tag name="NAME" val="Moon"/>
</p:tagLst>
</file>

<file path=ppt/tags/tag241.xml><?xml version="1.0" encoding="utf-8"?>
<p:tagLst xmlns:a="http://schemas.openxmlformats.org/drawingml/2006/main" xmlns:r="http://schemas.openxmlformats.org/officeDocument/2006/relationships" xmlns:p="http://schemas.openxmlformats.org/presentationml/2006/main">
  <p:tag name="NAME" val="Moon"/>
</p:tagLst>
</file>

<file path=ppt/tags/tag242.xml><?xml version="1.0" encoding="utf-8"?>
<p:tagLst xmlns:a="http://schemas.openxmlformats.org/drawingml/2006/main" xmlns:r="http://schemas.openxmlformats.org/officeDocument/2006/relationships" xmlns:p="http://schemas.openxmlformats.org/presentationml/2006/main">
  <p:tag name="NAME" val="Moon"/>
</p:tagLst>
</file>

<file path=ppt/tags/tag243.xml><?xml version="1.0" encoding="utf-8"?>
<p:tagLst xmlns:a="http://schemas.openxmlformats.org/drawingml/2006/main" xmlns:r="http://schemas.openxmlformats.org/officeDocument/2006/relationships" xmlns:p="http://schemas.openxmlformats.org/presentationml/2006/main">
  <p:tag name="NAME" val="Moon"/>
</p:tagLst>
</file>

<file path=ppt/tags/tag244.xml><?xml version="1.0" encoding="utf-8"?>
<p:tagLst xmlns:a="http://schemas.openxmlformats.org/drawingml/2006/main" xmlns:r="http://schemas.openxmlformats.org/officeDocument/2006/relationships" xmlns:p="http://schemas.openxmlformats.org/presentationml/2006/main">
  <p:tag name="NAME" val="Moon"/>
</p:tagLst>
</file>

<file path=ppt/tags/tag245.xml><?xml version="1.0" encoding="utf-8"?>
<p:tagLst xmlns:a="http://schemas.openxmlformats.org/drawingml/2006/main" xmlns:r="http://schemas.openxmlformats.org/officeDocument/2006/relationships" xmlns:p="http://schemas.openxmlformats.org/presentationml/2006/main">
  <p:tag name="ANGLE" val="5"/>
</p:tagLst>
</file>

<file path=ppt/tags/tag246.xml><?xml version="1.0" encoding="utf-8"?>
<p:tagLst xmlns:a="http://schemas.openxmlformats.org/drawingml/2006/main" xmlns:r="http://schemas.openxmlformats.org/officeDocument/2006/relationships" xmlns:p="http://schemas.openxmlformats.org/presentationml/2006/main">
  <p:tag name="ANGLE" val="5"/>
</p:tagLst>
</file>

<file path=ppt/tags/tag247.xml><?xml version="1.0" encoding="utf-8"?>
<p:tagLst xmlns:a="http://schemas.openxmlformats.org/drawingml/2006/main" xmlns:r="http://schemas.openxmlformats.org/officeDocument/2006/relationships" xmlns:p="http://schemas.openxmlformats.org/presentationml/2006/main">
  <p:tag name="ANGLE" val="4"/>
</p:tagLst>
</file>

<file path=ppt/tags/tag248.xml><?xml version="1.0" encoding="utf-8"?>
<p:tagLst xmlns:a="http://schemas.openxmlformats.org/drawingml/2006/main" xmlns:r="http://schemas.openxmlformats.org/officeDocument/2006/relationships" xmlns:p="http://schemas.openxmlformats.org/presentationml/2006/main">
  <p:tag name="ANGLE" val="4"/>
</p:tagLst>
</file>

<file path=ppt/tags/tag249.xml><?xml version="1.0" encoding="utf-8"?>
<p:tagLst xmlns:a="http://schemas.openxmlformats.org/drawingml/2006/main" xmlns:r="http://schemas.openxmlformats.org/officeDocument/2006/relationships" xmlns:p="http://schemas.openxmlformats.org/presentationml/2006/main">
  <p:tag name="ANGLE" val="3"/>
</p:tagLst>
</file>

<file path=ppt/tags/tag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0.xml><?xml version="1.0" encoding="utf-8"?>
<p:tagLst xmlns:a="http://schemas.openxmlformats.org/drawingml/2006/main" xmlns:r="http://schemas.openxmlformats.org/officeDocument/2006/relationships" xmlns:p="http://schemas.openxmlformats.org/presentationml/2006/main">
  <p:tag name="ANGLE" val="3"/>
</p:tagLst>
</file>

<file path=ppt/tags/tag251.xml><?xml version="1.0" encoding="utf-8"?>
<p:tagLst xmlns:a="http://schemas.openxmlformats.org/drawingml/2006/main" xmlns:r="http://schemas.openxmlformats.org/officeDocument/2006/relationships" xmlns:p="http://schemas.openxmlformats.org/presentationml/2006/main">
  <p:tag name="ANGLE" val="2"/>
</p:tagLst>
</file>

<file path=ppt/tags/tag252.xml><?xml version="1.0" encoding="utf-8"?>
<p:tagLst xmlns:a="http://schemas.openxmlformats.org/drawingml/2006/main" xmlns:r="http://schemas.openxmlformats.org/officeDocument/2006/relationships" xmlns:p="http://schemas.openxmlformats.org/presentationml/2006/main">
  <p:tag name="ANGLE" val="2"/>
</p:tagLst>
</file>

<file path=ppt/tags/tag253.xml><?xml version="1.0" encoding="utf-8"?>
<p:tagLst xmlns:a="http://schemas.openxmlformats.org/drawingml/2006/main" xmlns:r="http://schemas.openxmlformats.org/officeDocument/2006/relationships" xmlns:p="http://schemas.openxmlformats.org/presentationml/2006/main">
  <p:tag name="ANGLE" val="1"/>
</p:tagLst>
</file>

<file path=ppt/tags/tag254.xml><?xml version="1.0" encoding="utf-8"?>
<p:tagLst xmlns:a="http://schemas.openxmlformats.org/drawingml/2006/main" xmlns:r="http://schemas.openxmlformats.org/officeDocument/2006/relationships" xmlns:p="http://schemas.openxmlformats.org/presentationml/2006/main">
  <p:tag name="ANGLE" val="1"/>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5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8.xml><?xml version="1.0" encoding="utf-8"?>
<p:tagLst xmlns:a="http://schemas.openxmlformats.org/drawingml/2006/main" xmlns:r="http://schemas.openxmlformats.org/officeDocument/2006/relationships" xmlns:p="http://schemas.openxmlformats.org/presentationml/2006/main">
  <p:tag name="SHAPENAME" val="Subtitle"/>
</p:tagLst>
</file>

<file path=ppt/tags/tag259.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Subtitl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5.xml><?xml version="1.0" encoding="utf-8"?>
<p:tagLst xmlns:a="http://schemas.openxmlformats.org/drawingml/2006/main" xmlns:r="http://schemas.openxmlformats.org/officeDocument/2006/relationships" xmlns:p="http://schemas.openxmlformats.org/presentationml/2006/main">
  <p:tag name="SHAPENAME" val="5. Source"/>
</p:tagLst>
</file>

<file path=ppt/tags/tag2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xml><?xml version="1.0" encoding="utf-8"?>
<p:tagLst xmlns:a="http://schemas.openxmlformats.org/drawingml/2006/main" xmlns:r="http://schemas.openxmlformats.org/officeDocument/2006/relationships" xmlns:p="http://schemas.openxmlformats.org/presentationml/2006/main">
  <p:tag name="SHAPENAME" val="Title"/>
</p:tagLst>
</file>

<file path=ppt/tags/tag2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2.xml><?xml version="1.0" encoding="utf-8"?>
<p:tagLst xmlns:a="http://schemas.openxmlformats.org/drawingml/2006/main" xmlns:r="http://schemas.openxmlformats.org/officeDocument/2006/relationships" xmlns:p="http://schemas.openxmlformats.org/presentationml/2006/main">
  <p:tag name="SHAPENAME" val="5. Sourc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2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8.xml><?xml version="1.0" encoding="utf-8"?>
<p:tagLst xmlns:a="http://schemas.openxmlformats.org/drawingml/2006/main" xmlns:r="http://schemas.openxmlformats.org/officeDocument/2006/relationships" xmlns:p="http://schemas.openxmlformats.org/presentationml/2006/main">
  <p:tag name="SHAPENAME" val="5. Sourc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2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4.xml><?xml version="1.0" encoding="utf-8"?>
<p:tagLst xmlns:a="http://schemas.openxmlformats.org/drawingml/2006/main" xmlns:r="http://schemas.openxmlformats.org/officeDocument/2006/relationships" xmlns:p="http://schemas.openxmlformats.org/presentationml/2006/main">
  <p:tag name="SHAPENAME" val="5. Sourc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2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1.xml><?xml version="1.0" encoding="utf-8"?>
<p:tagLst xmlns:a="http://schemas.openxmlformats.org/drawingml/2006/main" xmlns:r="http://schemas.openxmlformats.org/officeDocument/2006/relationships" xmlns:p="http://schemas.openxmlformats.org/presentationml/2006/main">
  <p:tag name="SHAPENAME" val="5. Sourc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9.xml><?xml version="1.0" encoding="utf-8"?>
<p:tagLst xmlns:a="http://schemas.openxmlformats.org/drawingml/2006/main" xmlns:r="http://schemas.openxmlformats.org/officeDocument/2006/relationships" xmlns:p="http://schemas.openxmlformats.org/presentationml/2006/main">
  <p:tag name="SHAPENAME" val="5. Sourc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0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7.xml><?xml version="1.0" encoding="utf-8"?>
<p:tagLst xmlns:a="http://schemas.openxmlformats.org/drawingml/2006/main" xmlns:r="http://schemas.openxmlformats.org/officeDocument/2006/relationships" xmlns:p="http://schemas.openxmlformats.org/presentationml/2006/main">
  <p:tag name="SHAPENAME" val="5. Sourc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5.xml><?xml version="1.0" encoding="utf-8"?>
<p:tagLst xmlns:a="http://schemas.openxmlformats.org/drawingml/2006/main" xmlns:r="http://schemas.openxmlformats.org/officeDocument/2006/relationships" xmlns:p="http://schemas.openxmlformats.org/presentationml/2006/main">
  <p:tag name="SHAPENAME" val="5. Sourc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3.xml><?xml version="1.0" encoding="utf-8"?>
<p:tagLst xmlns:a="http://schemas.openxmlformats.org/drawingml/2006/main" xmlns:r="http://schemas.openxmlformats.org/officeDocument/2006/relationships" xmlns:p="http://schemas.openxmlformats.org/presentationml/2006/main">
  <p:tag name="SHAPENAME" val="5. Source"/>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2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xml><?xml version="1.0" encoding="utf-8"?>
<p:tagLst xmlns:a="http://schemas.openxmlformats.org/drawingml/2006/main" xmlns:r="http://schemas.openxmlformats.org/officeDocument/2006/relationships" xmlns:p="http://schemas.openxmlformats.org/presentationml/2006/main">
  <p:tag name="SHAPENAME" val="5. Source"/>
</p:tagLst>
</file>

<file path=ppt/tags/tag3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1.xml><?xml version="1.0" encoding="utf-8"?>
<p:tagLst xmlns:a="http://schemas.openxmlformats.org/drawingml/2006/main" xmlns:r="http://schemas.openxmlformats.org/officeDocument/2006/relationships" xmlns:p="http://schemas.openxmlformats.org/presentationml/2006/main">
  <p:tag name="SHAPENAME" val="5. Source"/>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7.xml><?xml version="1.0" encoding="utf-8"?>
<p:tagLst xmlns:a="http://schemas.openxmlformats.org/drawingml/2006/main" xmlns:r="http://schemas.openxmlformats.org/officeDocument/2006/relationships" xmlns:p="http://schemas.openxmlformats.org/presentationml/2006/main">
  <p:tag name="SHAPENAME" val="5. Sourc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1.xml><?xml version="1.0" encoding="utf-8"?>
<p:tagLst xmlns:a="http://schemas.openxmlformats.org/drawingml/2006/main" xmlns:r="http://schemas.openxmlformats.org/officeDocument/2006/relationships" xmlns:p="http://schemas.openxmlformats.org/presentationml/2006/main">
  <p:tag name="SHAPENAME" val="5. Sourc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7.xml><?xml version="1.0" encoding="utf-8"?>
<p:tagLst xmlns:a="http://schemas.openxmlformats.org/drawingml/2006/main" xmlns:r="http://schemas.openxmlformats.org/officeDocument/2006/relationships" xmlns:p="http://schemas.openxmlformats.org/presentationml/2006/main">
  <p:tag name="SHAPENAME" val="5. Source"/>
</p:tagLst>
</file>

<file path=ppt/tags/tag3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52.xml><?xml version="1.0" encoding="utf-8"?>
<p:tagLst xmlns:a="http://schemas.openxmlformats.org/drawingml/2006/main" xmlns:r="http://schemas.openxmlformats.org/officeDocument/2006/relationships" xmlns:p="http://schemas.openxmlformats.org/presentationml/2006/main">
  <p:tag name="SHAPENAME" val="4. Footnote"/>
</p:tagLst>
</file>

<file path=ppt/tags/tag3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4.xml><?xml version="1.0" encoding="utf-8"?>
<p:tagLst xmlns:a="http://schemas.openxmlformats.org/drawingml/2006/main" xmlns:r="http://schemas.openxmlformats.org/officeDocument/2006/relationships" xmlns:p="http://schemas.openxmlformats.org/presentationml/2006/main">
  <p:tag name="NAME" val="ACET"/>
</p:tagLst>
</file>

<file path=ppt/tags/tag355.xml><?xml version="1.0" encoding="utf-8"?>
<p:tagLst xmlns:a="http://schemas.openxmlformats.org/drawingml/2006/main" xmlns:r="http://schemas.openxmlformats.org/officeDocument/2006/relationships" xmlns:p="http://schemas.openxmlformats.org/presentationml/2006/main">
  <p:tag name="NAME" val="Moon"/>
</p:tagLst>
</file>

<file path=ppt/tags/tag356.xml><?xml version="1.0" encoding="utf-8"?>
<p:tagLst xmlns:a="http://schemas.openxmlformats.org/drawingml/2006/main" xmlns:r="http://schemas.openxmlformats.org/officeDocument/2006/relationships" xmlns:p="http://schemas.openxmlformats.org/presentationml/2006/main">
  <p:tag name="NAME" val="Moon"/>
</p:tagLst>
</file>

<file path=ppt/tags/tag357.xml><?xml version="1.0" encoding="utf-8"?>
<p:tagLst xmlns:a="http://schemas.openxmlformats.org/drawingml/2006/main" xmlns:r="http://schemas.openxmlformats.org/officeDocument/2006/relationships" xmlns:p="http://schemas.openxmlformats.org/presentationml/2006/main">
  <p:tag name="NAME" val="Moon"/>
</p:tagLst>
</file>

<file path=ppt/tags/tag358.xml><?xml version="1.0" encoding="utf-8"?>
<p:tagLst xmlns:a="http://schemas.openxmlformats.org/drawingml/2006/main" xmlns:r="http://schemas.openxmlformats.org/officeDocument/2006/relationships" xmlns:p="http://schemas.openxmlformats.org/presentationml/2006/main">
  <p:tag name="NAME" val="Moon"/>
</p:tagLst>
</file>

<file path=ppt/tags/tag359.xml><?xml version="1.0" encoding="utf-8"?>
<p:tagLst xmlns:a="http://schemas.openxmlformats.org/drawingml/2006/main" xmlns:r="http://schemas.openxmlformats.org/officeDocument/2006/relationships" xmlns:p="http://schemas.openxmlformats.org/presentationml/2006/main">
  <p:tag name="NAME" val="Moon"/>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0.xml><?xml version="1.0" encoding="utf-8"?>
<p:tagLst xmlns:a="http://schemas.openxmlformats.org/drawingml/2006/main" xmlns:r="http://schemas.openxmlformats.org/officeDocument/2006/relationships" xmlns:p="http://schemas.openxmlformats.org/presentationml/2006/main">
  <p:tag name="ANGLE" val="5"/>
</p:tagLst>
</file>

<file path=ppt/tags/tag361.xml><?xml version="1.0" encoding="utf-8"?>
<p:tagLst xmlns:a="http://schemas.openxmlformats.org/drawingml/2006/main" xmlns:r="http://schemas.openxmlformats.org/officeDocument/2006/relationships" xmlns:p="http://schemas.openxmlformats.org/presentationml/2006/main">
  <p:tag name="ANGLE" val="5"/>
</p:tagLst>
</file>

<file path=ppt/tags/tag362.xml><?xml version="1.0" encoding="utf-8"?>
<p:tagLst xmlns:a="http://schemas.openxmlformats.org/drawingml/2006/main" xmlns:r="http://schemas.openxmlformats.org/officeDocument/2006/relationships" xmlns:p="http://schemas.openxmlformats.org/presentationml/2006/main">
  <p:tag name="ANGLE" val="4"/>
</p:tagLst>
</file>

<file path=ppt/tags/tag363.xml><?xml version="1.0" encoding="utf-8"?>
<p:tagLst xmlns:a="http://schemas.openxmlformats.org/drawingml/2006/main" xmlns:r="http://schemas.openxmlformats.org/officeDocument/2006/relationships" xmlns:p="http://schemas.openxmlformats.org/presentationml/2006/main">
  <p:tag name="ANGLE" val="4"/>
</p:tagLst>
</file>

<file path=ppt/tags/tag364.xml><?xml version="1.0" encoding="utf-8"?>
<p:tagLst xmlns:a="http://schemas.openxmlformats.org/drawingml/2006/main" xmlns:r="http://schemas.openxmlformats.org/officeDocument/2006/relationships" xmlns:p="http://schemas.openxmlformats.org/presentationml/2006/main">
  <p:tag name="ANGLE" val="3"/>
</p:tagLst>
</file>

<file path=ppt/tags/tag365.xml><?xml version="1.0" encoding="utf-8"?>
<p:tagLst xmlns:a="http://schemas.openxmlformats.org/drawingml/2006/main" xmlns:r="http://schemas.openxmlformats.org/officeDocument/2006/relationships" xmlns:p="http://schemas.openxmlformats.org/presentationml/2006/main">
  <p:tag name="ANGLE" val="3"/>
</p:tagLst>
</file>

<file path=ppt/tags/tag366.xml><?xml version="1.0" encoding="utf-8"?>
<p:tagLst xmlns:a="http://schemas.openxmlformats.org/drawingml/2006/main" xmlns:r="http://schemas.openxmlformats.org/officeDocument/2006/relationships" xmlns:p="http://schemas.openxmlformats.org/presentationml/2006/main">
  <p:tag name="ANGLE" val="2"/>
</p:tagLst>
</file>

<file path=ppt/tags/tag367.xml><?xml version="1.0" encoding="utf-8"?>
<p:tagLst xmlns:a="http://schemas.openxmlformats.org/drawingml/2006/main" xmlns:r="http://schemas.openxmlformats.org/officeDocument/2006/relationships" xmlns:p="http://schemas.openxmlformats.org/presentationml/2006/main">
  <p:tag name="ANGLE" val="2"/>
</p:tagLst>
</file>

<file path=ppt/tags/tag368.xml><?xml version="1.0" encoding="utf-8"?>
<p:tagLst xmlns:a="http://schemas.openxmlformats.org/drawingml/2006/main" xmlns:r="http://schemas.openxmlformats.org/officeDocument/2006/relationships" xmlns:p="http://schemas.openxmlformats.org/presentationml/2006/main">
  <p:tag name="ANGLE" val="1"/>
</p:tagLst>
</file>

<file path=ppt/tags/tag369.xml><?xml version="1.0" encoding="utf-8"?>
<p:tagLst xmlns:a="http://schemas.openxmlformats.org/drawingml/2006/main" xmlns:r="http://schemas.openxmlformats.org/officeDocument/2006/relationships" xmlns:p="http://schemas.openxmlformats.org/presentationml/2006/main">
  <p:tag name="ANGLE" val="1"/>
</p:tagLst>
</file>

<file path=ppt/tags/tag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7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3.xml><?xml version="1.0" encoding="utf-8"?>
<p:tagLst xmlns:a="http://schemas.openxmlformats.org/drawingml/2006/main" xmlns:r="http://schemas.openxmlformats.org/officeDocument/2006/relationships" xmlns:p="http://schemas.openxmlformats.org/presentationml/2006/main">
  <p:tag name="SHAPENAME" val="Subtitle"/>
</p:tagLst>
</file>

<file path=ppt/tags/tag374.xml><?xml version="1.0" encoding="utf-8"?>
<p:tagLst xmlns:a="http://schemas.openxmlformats.org/drawingml/2006/main" xmlns:r="http://schemas.openxmlformats.org/officeDocument/2006/relationships" xmlns:p="http://schemas.openxmlformats.org/presentationml/2006/main">
  <p:tag name="SHAPENAME" val="Titl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1.xml><?xml version="1.0" encoding="utf-8"?>
<p:tagLst xmlns:a="http://schemas.openxmlformats.org/drawingml/2006/main" xmlns:r="http://schemas.openxmlformats.org/officeDocument/2006/relationships" xmlns:p="http://schemas.openxmlformats.org/presentationml/2006/main">
  <p:tag name="SHAPENAME" val="5. Sourc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6.xml><?xml version="1.0" encoding="utf-8"?>
<p:tagLst xmlns:a="http://schemas.openxmlformats.org/drawingml/2006/main" xmlns:r="http://schemas.openxmlformats.org/officeDocument/2006/relationships" xmlns:p="http://schemas.openxmlformats.org/presentationml/2006/main">
  <p:tag name="SHAPENAME" val="5. Source"/>
</p:tagLst>
</file>

<file path=ppt/tags/tag3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2.xml><?xml version="1.0" encoding="utf-8"?>
<p:tagLst xmlns:a="http://schemas.openxmlformats.org/drawingml/2006/main" xmlns:r="http://schemas.openxmlformats.org/officeDocument/2006/relationships" xmlns:p="http://schemas.openxmlformats.org/presentationml/2006/main">
  <p:tag name="SHAPENAME" val="5. Source"/>
</p:tagLst>
</file>

<file path=ppt/tags/tag3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8.xml><?xml version="1.0" encoding="utf-8"?>
<p:tagLst xmlns:a="http://schemas.openxmlformats.org/drawingml/2006/main" xmlns:r="http://schemas.openxmlformats.org/officeDocument/2006/relationships" xmlns:p="http://schemas.openxmlformats.org/presentationml/2006/main">
  <p:tag name="SHAPENAME" val="5. Source"/>
</p:tagLst>
</file>

<file path=ppt/tags/tag3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4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5.xml><?xml version="1.0" encoding="utf-8"?>
<p:tagLst xmlns:a="http://schemas.openxmlformats.org/drawingml/2006/main" xmlns:r="http://schemas.openxmlformats.org/officeDocument/2006/relationships" xmlns:p="http://schemas.openxmlformats.org/presentationml/2006/main">
  <p:tag name="SHAPENAME" val="5. Source"/>
</p:tagLst>
</file>

<file path=ppt/tags/tag4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40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3.xml><?xml version="1.0" encoding="utf-8"?>
<p:tagLst xmlns:a="http://schemas.openxmlformats.org/drawingml/2006/main" xmlns:r="http://schemas.openxmlformats.org/officeDocument/2006/relationships" xmlns:p="http://schemas.openxmlformats.org/presentationml/2006/main">
  <p:tag name="SHAPENAME" val="5. Source"/>
</p:tagLst>
</file>

<file path=ppt/tags/tag4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4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1.xml><?xml version="1.0" encoding="utf-8"?>
<p:tagLst xmlns:a="http://schemas.openxmlformats.org/drawingml/2006/main" xmlns:r="http://schemas.openxmlformats.org/officeDocument/2006/relationships" xmlns:p="http://schemas.openxmlformats.org/presentationml/2006/main">
  <p:tag name="SHAPENAME" val="5. Source"/>
</p:tagLst>
</file>

<file path=ppt/tags/tag4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42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9.xml><?xml version="1.0" encoding="utf-8"?>
<p:tagLst xmlns:a="http://schemas.openxmlformats.org/drawingml/2006/main" xmlns:r="http://schemas.openxmlformats.org/officeDocument/2006/relationships" xmlns:p="http://schemas.openxmlformats.org/presentationml/2006/main">
  <p:tag name="SHAPENAME" val="5. Source"/>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4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4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7.xml><?xml version="1.0" encoding="utf-8"?>
<p:tagLst xmlns:a="http://schemas.openxmlformats.org/drawingml/2006/main" xmlns:r="http://schemas.openxmlformats.org/officeDocument/2006/relationships" xmlns:p="http://schemas.openxmlformats.org/presentationml/2006/main">
  <p:tag name="SHAPENAME" val="5. Source"/>
</p:tagLst>
</file>

<file path=ppt/tags/tag4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44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5.xml><?xml version="1.0" encoding="utf-8"?>
<p:tagLst xmlns:a="http://schemas.openxmlformats.org/drawingml/2006/main" xmlns:r="http://schemas.openxmlformats.org/officeDocument/2006/relationships" xmlns:p="http://schemas.openxmlformats.org/presentationml/2006/main">
  <p:tag name="SHAPENAME" val="5. Source"/>
</p:tagLst>
</file>

<file path=ppt/tags/tag4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4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1.xml><?xml version="1.0" encoding="utf-8"?>
<p:tagLst xmlns:a="http://schemas.openxmlformats.org/drawingml/2006/main" xmlns:r="http://schemas.openxmlformats.org/officeDocument/2006/relationships" xmlns:p="http://schemas.openxmlformats.org/presentationml/2006/main">
  <p:tag name="SHAPENAME" val="5. Source"/>
</p:tagLst>
</file>

<file path=ppt/tags/tag4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4.xml><?xml version="1.0" encoding="utf-8"?>
<p:tagLst xmlns:a="http://schemas.openxmlformats.org/drawingml/2006/main" xmlns:r="http://schemas.openxmlformats.org/officeDocument/2006/relationships" xmlns:p="http://schemas.openxmlformats.org/presentationml/2006/main">
  <p:tag name="SHAPENAME" val="5. Source"/>
</p:tagLst>
</file>

<file path=ppt/tags/tag4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8.xml><?xml version="1.0" encoding="utf-8"?>
<p:tagLst xmlns:a="http://schemas.openxmlformats.org/drawingml/2006/main" xmlns:r="http://schemas.openxmlformats.org/officeDocument/2006/relationships" xmlns:p="http://schemas.openxmlformats.org/presentationml/2006/main">
  <p:tag name="SHAPENAME" val="5. Source"/>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4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2.xml><?xml version="1.0" encoding="utf-8"?>
<p:tagLst xmlns:a="http://schemas.openxmlformats.org/drawingml/2006/main" xmlns:r="http://schemas.openxmlformats.org/officeDocument/2006/relationships" xmlns:p="http://schemas.openxmlformats.org/presentationml/2006/main">
  <p:tag name="SHAPENAME" val="Grid"/>
</p:tagLst>
</file>

<file path=ppt/tags/tag463.xml><?xml version="1.0" encoding="utf-8"?>
<p:tagLst xmlns:a="http://schemas.openxmlformats.org/drawingml/2006/main" xmlns:r="http://schemas.openxmlformats.org/officeDocument/2006/relationships" xmlns:p="http://schemas.openxmlformats.org/presentationml/2006/main">
  <p:tag name="SHAPENAME" val="4. Footnote"/>
</p:tagLst>
</file>

<file path=ppt/tags/tag464.xml><?xml version="1.0" encoding="utf-8"?>
<p:tagLst xmlns:a="http://schemas.openxmlformats.org/drawingml/2006/main" xmlns:r="http://schemas.openxmlformats.org/officeDocument/2006/relationships" xmlns:p="http://schemas.openxmlformats.org/presentationml/2006/main">
  <p:tag name="NAME" val="ACET"/>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
</p:tagLst>
</file>

<file path=ppt/tags/tag467.xml><?xml version="1.0" encoding="utf-8"?>
<p:tagLst xmlns:a="http://schemas.openxmlformats.org/drawingml/2006/main" xmlns:r="http://schemas.openxmlformats.org/officeDocument/2006/relationships" xmlns:p="http://schemas.openxmlformats.org/presentationml/2006/main">
  <p:tag name="NAME" val="Moon"/>
</p:tagLst>
</file>

<file path=ppt/tags/tag468.xml><?xml version="1.0" encoding="utf-8"?>
<p:tagLst xmlns:a="http://schemas.openxmlformats.org/drawingml/2006/main" xmlns:r="http://schemas.openxmlformats.org/officeDocument/2006/relationships" xmlns:p="http://schemas.openxmlformats.org/presentationml/2006/main">
  <p:tag name="NAME" val="Moon"/>
</p:tagLst>
</file>

<file path=ppt/tags/tag469.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ANGLE" val="5"/>
</p:tagLst>
</file>

<file path=ppt/tags/tag471.xml><?xml version="1.0" encoding="utf-8"?>
<p:tagLst xmlns:a="http://schemas.openxmlformats.org/drawingml/2006/main" xmlns:r="http://schemas.openxmlformats.org/officeDocument/2006/relationships" xmlns:p="http://schemas.openxmlformats.org/presentationml/2006/main">
  <p:tag name="ANGLE" val="5"/>
</p:tagLst>
</file>

<file path=ppt/tags/tag472.xml><?xml version="1.0" encoding="utf-8"?>
<p:tagLst xmlns:a="http://schemas.openxmlformats.org/drawingml/2006/main" xmlns:r="http://schemas.openxmlformats.org/officeDocument/2006/relationships" xmlns:p="http://schemas.openxmlformats.org/presentationml/2006/main">
  <p:tag name="ANGLE" val="4"/>
</p:tagLst>
</file>

<file path=ppt/tags/tag473.xml><?xml version="1.0" encoding="utf-8"?>
<p:tagLst xmlns:a="http://schemas.openxmlformats.org/drawingml/2006/main" xmlns:r="http://schemas.openxmlformats.org/officeDocument/2006/relationships" xmlns:p="http://schemas.openxmlformats.org/presentationml/2006/main">
  <p:tag name="ANGLE" val="4"/>
</p:tagLst>
</file>

<file path=ppt/tags/tag474.xml><?xml version="1.0" encoding="utf-8"?>
<p:tagLst xmlns:a="http://schemas.openxmlformats.org/drawingml/2006/main" xmlns:r="http://schemas.openxmlformats.org/officeDocument/2006/relationships" xmlns:p="http://schemas.openxmlformats.org/presentationml/2006/main">
  <p:tag name="ANGLE" val="3"/>
</p:tagLst>
</file>

<file path=ppt/tags/tag475.xml><?xml version="1.0" encoding="utf-8"?>
<p:tagLst xmlns:a="http://schemas.openxmlformats.org/drawingml/2006/main" xmlns:r="http://schemas.openxmlformats.org/officeDocument/2006/relationships" xmlns:p="http://schemas.openxmlformats.org/presentationml/2006/main">
  <p:tag name="ANGLE" val="3"/>
</p:tagLst>
</file>

<file path=ppt/tags/tag476.xml><?xml version="1.0" encoding="utf-8"?>
<p:tagLst xmlns:a="http://schemas.openxmlformats.org/drawingml/2006/main" xmlns:r="http://schemas.openxmlformats.org/officeDocument/2006/relationships" xmlns:p="http://schemas.openxmlformats.org/presentationml/2006/main">
  <p:tag name="ANGLE" val="2"/>
</p:tagLst>
</file>

<file path=ppt/tags/tag477.xml><?xml version="1.0" encoding="utf-8"?>
<p:tagLst xmlns:a="http://schemas.openxmlformats.org/drawingml/2006/main" xmlns:r="http://schemas.openxmlformats.org/officeDocument/2006/relationships" xmlns:p="http://schemas.openxmlformats.org/presentationml/2006/main">
  <p:tag name="ANGLE" val="2"/>
</p:tagLst>
</file>

<file path=ppt/tags/tag478.xml><?xml version="1.0" encoding="utf-8"?>
<p:tagLst xmlns:a="http://schemas.openxmlformats.org/drawingml/2006/main" xmlns:r="http://schemas.openxmlformats.org/officeDocument/2006/relationships" xmlns:p="http://schemas.openxmlformats.org/presentationml/2006/main">
  <p:tag name="ANGLE" val="1"/>
</p:tagLst>
</file>

<file path=ppt/tags/tag479.xml><?xml version="1.0" encoding="utf-8"?>
<p:tagLst xmlns:a="http://schemas.openxmlformats.org/drawingml/2006/main" xmlns:r="http://schemas.openxmlformats.org/officeDocument/2006/relationships" xmlns:p="http://schemas.openxmlformats.org/presentationml/2006/main">
  <p:tag name="ANGLE" val="1"/>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gJmiHYIjaq3ZuWCKT0AEdA"/>
</p:tagLst>
</file>

<file path=ppt/tags/tag48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83.xml><?xml version="1.0" encoding="utf-8"?>
<p:tagLst xmlns:a="http://schemas.openxmlformats.org/drawingml/2006/main" xmlns:r="http://schemas.openxmlformats.org/officeDocument/2006/relationships" xmlns:p="http://schemas.openxmlformats.org/presentationml/2006/main">
  <p:tag name="SHAPENAME" val="Subtitle"/>
</p:tagLst>
</file>

<file path=ppt/tags/tag484.xml><?xml version="1.0" encoding="utf-8"?>
<p:tagLst xmlns:a="http://schemas.openxmlformats.org/drawingml/2006/main" xmlns:r="http://schemas.openxmlformats.org/officeDocument/2006/relationships" xmlns:p="http://schemas.openxmlformats.org/presentationml/2006/main">
  <p:tag name="SHAPENAME" val="Title"/>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4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4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0.xml><?xml version="1.0" encoding="utf-8"?>
<p:tagLst xmlns:a="http://schemas.openxmlformats.org/drawingml/2006/main" xmlns:r="http://schemas.openxmlformats.org/officeDocument/2006/relationships" xmlns:p="http://schemas.openxmlformats.org/presentationml/2006/main">
  <p:tag name="SHAPENAME" val="5. Source"/>
</p:tagLst>
</file>

<file path=ppt/tags/tag4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4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7.xml><?xml version="1.0" encoding="utf-8"?>
<p:tagLst xmlns:a="http://schemas.openxmlformats.org/drawingml/2006/main" xmlns:r="http://schemas.openxmlformats.org/officeDocument/2006/relationships" xmlns:p="http://schemas.openxmlformats.org/presentationml/2006/main">
  <p:tag name="SHAPENAME" val="5. Source"/>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3.xml><?xml version="1.0" encoding="utf-8"?>
<p:tagLst xmlns:a="http://schemas.openxmlformats.org/drawingml/2006/main" xmlns:r="http://schemas.openxmlformats.org/officeDocument/2006/relationships" xmlns:p="http://schemas.openxmlformats.org/presentationml/2006/main">
  <p:tag name="SHAPENAME" val="5. Source"/>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5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9.xml><?xml version="1.0" encoding="utf-8"?>
<p:tagLst xmlns:a="http://schemas.openxmlformats.org/drawingml/2006/main" xmlns:r="http://schemas.openxmlformats.org/officeDocument/2006/relationships" xmlns:p="http://schemas.openxmlformats.org/presentationml/2006/main">
  <p:tag name="SHAPENAME" val="5. Source"/>
</p:tagLst>
</file>

<file path=ppt/tags/tag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5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6.xml><?xml version="1.0" encoding="utf-8"?>
<p:tagLst xmlns:a="http://schemas.openxmlformats.org/drawingml/2006/main" xmlns:r="http://schemas.openxmlformats.org/officeDocument/2006/relationships" xmlns:p="http://schemas.openxmlformats.org/presentationml/2006/main">
  <p:tag name="SHAPENAME" val="5. Source"/>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51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2.xml><?xml version="1.0" encoding="utf-8"?>
<p:tagLst xmlns:a="http://schemas.openxmlformats.org/drawingml/2006/main" xmlns:r="http://schemas.openxmlformats.org/officeDocument/2006/relationships" xmlns:p="http://schemas.openxmlformats.org/presentationml/2006/main">
  <p:tag name="SHAPENAME" val="5. Source"/>
</p:tagLst>
</file>

<file path=ppt/tags/tag5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1.xml><?xml version="1.0" encoding="utf-8"?>
<p:tagLst xmlns:a="http://schemas.openxmlformats.org/drawingml/2006/main" xmlns:r="http://schemas.openxmlformats.org/officeDocument/2006/relationships" xmlns:p="http://schemas.openxmlformats.org/presentationml/2006/main">
  <p:tag name="SHAPENAME" val="3. Subtitle"/>
</p:tagLst>
</file>

<file path=ppt/tags/tag5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4.xml><?xml version="1.0" encoding="utf-8"?>
<p:tagLst xmlns:a="http://schemas.openxmlformats.org/drawingml/2006/main" xmlns:r="http://schemas.openxmlformats.org/officeDocument/2006/relationships" xmlns:p="http://schemas.openxmlformats.org/presentationml/2006/main">
  <p:tag name="SHAPENAME" val="5. Source"/>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52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2.xml><?xml version="1.0" encoding="utf-8"?>
<p:tagLst xmlns:a="http://schemas.openxmlformats.org/drawingml/2006/main" xmlns:r="http://schemas.openxmlformats.org/officeDocument/2006/relationships" xmlns:p="http://schemas.openxmlformats.org/presentationml/2006/main">
  <p:tag name="SHAPENAME" val="5. Source"/>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53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0.xml><?xml version="1.0" encoding="utf-8"?>
<p:tagLst xmlns:a="http://schemas.openxmlformats.org/drawingml/2006/main" xmlns:r="http://schemas.openxmlformats.org/officeDocument/2006/relationships" xmlns:p="http://schemas.openxmlformats.org/presentationml/2006/main">
  <p:tag name="SHAPENAME" val="5. Source"/>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54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8.xml><?xml version="1.0" encoding="utf-8"?>
<p:tagLst xmlns:a="http://schemas.openxmlformats.org/drawingml/2006/main" xmlns:r="http://schemas.openxmlformats.org/officeDocument/2006/relationships" xmlns:p="http://schemas.openxmlformats.org/presentationml/2006/main">
  <p:tag name="SHAPENAME" val="5. Sourc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55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6.xml><?xml version="1.0" encoding="utf-8"?>
<p:tagLst xmlns:a="http://schemas.openxmlformats.org/drawingml/2006/main" xmlns:r="http://schemas.openxmlformats.org/officeDocument/2006/relationships" xmlns:p="http://schemas.openxmlformats.org/presentationml/2006/main">
  <p:tag name="SHAPENAME" val="5. Source"/>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55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4.xml><?xml version="1.0" encoding="utf-8"?>
<p:tagLst xmlns:a="http://schemas.openxmlformats.org/drawingml/2006/main" xmlns:r="http://schemas.openxmlformats.org/officeDocument/2006/relationships" xmlns:p="http://schemas.openxmlformats.org/presentationml/2006/main">
  <p:tag name="SHAPENAME" val="5. Source"/>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56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0.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2.xml><?xml version="1.0" encoding="utf-8"?>
<p:tagLst xmlns:a="http://schemas.openxmlformats.org/drawingml/2006/main" xmlns:r="http://schemas.openxmlformats.org/officeDocument/2006/relationships" xmlns:p="http://schemas.openxmlformats.org/presentationml/2006/main">
  <p:tag name="SHAPENAME" val="5. Source"/>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57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0.xml><?xml version="1.0" encoding="utf-8"?>
<p:tagLst xmlns:a="http://schemas.openxmlformats.org/drawingml/2006/main" xmlns:r="http://schemas.openxmlformats.org/officeDocument/2006/relationships" xmlns:p="http://schemas.openxmlformats.org/presentationml/2006/main">
  <p:tag name="SHAPENAME" val="5. Source"/>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5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6.xml><?xml version="1.0" encoding="utf-8"?>
<p:tagLst xmlns:a="http://schemas.openxmlformats.org/drawingml/2006/main" xmlns:r="http://schemas.openxmlformats.org/officeDocument/2006/relationships" xmlns:p="http://schemas.openxmlformats.org/presentationml/2006/main">
  <p:tag name="SHAPENAME" val="5. Source"/>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xml><?xml version="1.0" encoding="utf-8"?>
<p:tagLst xmlns:a="http://schemas.openxmlformats.org/drawingml/2006/main" xmlns:r="http://schemas.openxmlformats.org/officeDocument/2006/relationships" xmlns:p="http://schemas.openxmlformats.org/presentationml/2006/main">
  <p:tag name="SHAPENAME" val="5. Source"/>
</p:tagLst>
</file>

<file path=ppt/tags/tag590.xml><?xml version="1.0" encoding="utf-8"?>
<p:tagLst xmlns:a="http://schemas.openxmlformats.org/drawingml/2006/main" xmlns:r="http://schemas.openxmlformats.org/officeDocument/2006/relationships" xmlns:p="http://schemas.openxmlformats.org/presentationml/2006/main">
  <p:tag name="SHAPENAME" val="5. Source"/>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5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9.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SHAPENAME" val="4. Footnote"/>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6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6.xml><?xml version="1.0" encoding="utf-8"?>
<p:tagLst xmlns:a="http://schemas.openxmlformats.org/drawingml/2006/main" xmlns:r="http://schemas.openxmlformats.org/officeDocument/2006/relationships" xmlns:p="http://schemas.openxmlformats.org/presentationml/2006/main">
  <p:tag name="SHAPENAME" val="5. Source"/>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1.xml><?xml version="1.0" encoding="utf-8"?>
<p:tagLst xmlns:a="http://schemas.openxmlformats.org/drawingml/2006/main" xmlns:r="http://schemas.openxmlformats.org/officeDocument/2006/relationships" xmlns:p="http://schemas.openxmlformats.org/presentationml/2006/main">
  <p:tag name="SHAPENAME" val="5. Source"/>
</p:tagLst>
</file>

<file path=ppt/tags/tag6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6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8.xml><?xml version="1.0" encoding="utf-8"?>
<p:tagLst xmlns:a="http://schemas.openxmlformats.org/drawingml/2006/main" xmlns:r="http://schemas.openxmlformats.org/officeDocument/2006/relationships" xmlns:p="http://schemas.openxmlformats.org/presentationml/2006/main">
  <p:tag name="SHAPENAME" val="Grid"/>
</p:tagLst>
</file>

<file path=ppt/tags/tag619.xml><?xml version="1.0" encoding="utf-8"?>
<p:tagLst xmlns:a="http://schemas.openxmlformats.org/drawingml/2006/main" xmlns:r="http://schemas.openxmlformats.org/officeDocument/2006/relationships" xmlns:p="http://schemas.openxmlformats.org/presentationml/2006/main">
  <p:tag name="SHAPENAME" val="4. Footnote"/>
</p:tagLst>
</file>

<file path=ppt/tags/tag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0.xml><?xml version="1.0" encoding="utf-8"?>
<p:tagLst xmlns:a="http://schemas.openxmlformats.org/drawingml/2006/main" xmlns:r="http://schemas.openxmlformats.org/officeDocument/2006/relationships" xmlns:p="http://schemas.openxmlformats.org/presentationml/2006/main">
  <p:tag name="NAME" val="ACET"/>
</p:tagLst>
</file>

<file path=ppt/tags/tag621.xml><?xml version="1.0" encoding="utf-8"?>
<p:tagLst xmlns:a="http://schemas.openxmlformats.org/drawingml/2006/main" xmlns:r="http://schemas.openxmlformats.org/officeDocument/2006/relationships" xmlns:p="http://schemas.openxmlformats.org/presentationml/2006/main">
  <p:tag name="NAME" val="Moon"/>
</p:tagLst>
</file>

<file path=ppt/tags/tag622.xml><?xml version="1.0" encoding="utf-8"?>
<p:tagLst xmlns:a="http://schemas.openxmlformats.org/drawingml/2006/main" xmlns:r="http://schemas.openxmlformats.org/officeDocument/2006/relationships" xmlns:p="http://schemas.openxmlformats.org/presentationml/2006/main">
  <p:tag name="NAME" val="Moon"/>
</p:tagLst>
</file>

<file path=ppt/tags/tag623.xml><?xml version="1.0" encoding="utf-8"?>
<p:tagLst xmlns:a="http://schemas.openxmlformats.org/drawingml/2006/main" xmlns:r="http://schemas.openxmlformats.org/officeDocument/2006/relationships" xmlns:p="http://schemas.openxmlformats.org/presentationml/2006/main">
  <p:tag name="NAME" val="Moon"/>
</p:tagLst>
</file>

<file path=ppt/tags/tag624.xml><?xml version="1.0" encoding="utf-8"?>
<p:tagLst xmlns:a="http://schemas.openxmlformats.org/drawingml/2006/main" xmlns:r="http://schemas.openxmlformats.org/officeDocument/2006/relationships" xmlns:p="http://schemas.openxmlformats.org/presentationml/2006/main">
  <p:tag name="NAME" val="Moon"/>
</p:tagLst>
</file>

<file path=ppt/tags/tag625.xml><?xml version="1.0" encoding="utf-8"?>
<p:tagLst xmlns:a="http://schemas.openxmlformats.org/drawingml/2006/main" xmlns:r="http://schemas.openxmlformats.org/officeDocument/2006/relationships" xmlns:p="http://schemas.openxmlformats.org/presentationml/2006/main">
  <p:tag name="NAME" val="Moon"/>
</p:tagLst>
</file>

<file path=ppt/tags/tag626.xml><?xml version="1.0" encoding="utf-8"?>
<p:tagLst xmlns:a="http://schemas.openxmlformats.org/drawingml/2006/main" xmlns:r="http://schemas.openxmlformats.org/officeDocument/2006/relationships" xmlns:p="http://schemas.openxmlformats.org/presentationml/2006/main">
  <p:tag name="ANGLE" val="5"/>
</p:tagLst>
</file>

<file path=ppt/tags/tag627.xml><?xml version="1.0" encoding="utf-8"?>
<p:tagLst xmlns:a="http://schemas.openxmlformats.org/drawingml/2006/main" xmlns:r="http://schemas.openxmlformats.org/officeDocument/2006/relationships" xmlns:p="http://schemas.openxmlformats.org/presentationml/2006/main">
  <p:tag name="ANGLE" val="5"/>
</p:tagLst>
</file>

<file path=ppt/tags/tag628.xml><?xml version="1.0" encoding="utf-8"?>
<p:tagLst xmlns:a="http://schemas.openxmlformats.org/drawingml/2006/main" xmlns:r="http://schemas.openxmlformats.org/officeDocument/2006/relationships" xmlns:p="http://schemas.openxmlformats.org/presentationml/2006/main">
  <p:tag name="ANGLE" val="4"/>
</p:tagLst>
</file>

<file path=ppt/tags/tag629.xml><?xml version="1.0" encoding="utf-8"?>
<p:tagLst xmlns:a="http://schemas.openxmlformats.org/drawingml/2006/main" xmlns:r="http://schemas.openxmlformats.org/officeDocument/2006/relationships" xmlns:p="http://schemas.openxmlformats.org/presentationml/2006/main">
  <p:tag name="ANGLE" val="4"/>
</p:tagLst>
</file>

<file path=ppt/tags/tag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0.xml><?xml version="1.0" encoding="utf-8"?>
<p:tagLst xmlns:a="http://schemas.openxmlformats.org/drawingml/2006/main" xmlns:r="http://schemas.openxmlformats.org/officeDocument/2006/relationships" xmlns:p="http://schemas.openxmlformats.org/presentationml/2006/main">
  <p:tag name="ANGLE" val="3"/>
</p:tagLst>
</file>

<file path=ppt/tags/tag631.xml><?xml version="1.0" encoding="utf-8"?>
<p:tagLst xmlns:a="http://schemas.openxmlformats.org/drawingml/2006/main" xmlns:r="http://schemas.openxmlformats.org/officeDocument/2006/relationships" xmlns:p="http://schemas.openxmlformats.org/presentationml/2006/main">
  <p:tag name="ANGLE" val="3"/>
</p:tagLst>
</file>

<file path=ppt/tags/tag632.xml><?xml version="1.0" encoding="utf-8"?>
<p:tagLst xmlns:a="http://schemas.openxmlformats.org/drawingml/2006/main" xmlns:r="http://schemas.openxmlformats.org/officeDocument/2006/relationships" xmlns:p="http://schemas.openxmlformats.org/presentationml/2006/main">
  <p:tag name="ANGLE" val="2"/>
</p:tagLst>
</file>

<file path=ppt/tags/tag633.xml><?xml version="1.0" encoding="utf-8"?>
<p:tagLst xmlns:a="http://schemas.openxmlformats.org/drawingml/2006/main" xmlns:r="http://schemas.openxmlformats.org/officeDocument/2006/relationships" xmlns:p="http://schemas.openxmlformats.org/presentationml/2006/main">
  <p:tag name="ANGLE" val="2"/>
</p:tagLst>
</file>

<file path=ppt/tags/tag634.xml><?xml version="1.0" encoding="utf-8"?>
<p:tagLst xmlns:a="http://schemas.openxmlformats.org/drawingml/2006/main" xmlns:r="http://schemas.openxmlformats.org/officeDocument/2006/relationships" xmlns:p="http://schemas.openxmlformats.org/presentationml/2006/main">
  <p:tag name="ANGLE" val="1"/>
</p:tagLst>
</file>

<file path=ppt/tags/tag635.xml><?xml version="1.0" encoding="utf-8"?>
<p:tagLst xmlns:a="http://schemas.openxmlformats.org/drawingml/2006/main" xmlns:r="http://schemas.openxmlformats.org/officeDocument/2006/relationships" xmlns:p="http://schemas.openxmlformats.org/presentationml/2006/main">
  <p:tag name="ANGLE" val="1"/>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3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3.xml><?xml version="1.0" encoding="utf-8"?>
<p:tagLst xmlns:a="http://schemas.openxmlformats.org/drawingml/2006/main" xmlns:r="http://schemas.openxmlformats.org/officeDocument/2006/relationships" xmlns:p="http://schemas.openxmlformats.org/presentationml/2006/main">
  <p:tag name="SHAPENAME" val="5. Source"/>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6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9.xml><?xml version="1.0" encoding="utf-8"?>
<p:tagLst xmlns:a="http://schemas.openxmlformats.org/drawingml/2006/main" xmlns:r="http://schemas.openxmlformats.org/officeDocument/2006/relationships" xmlns:p="http://schemas.openxmlformats.org/presentationml/2006/main">
  <p:tag name="SHAPENAME" val="5. Source"/>
</p:tagLst>
</file>

<file path=ppt/tags/tag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653.xml><?xml version="1.0" encoding="utf-8"?>
<p:tagLst xmlns:a="http://schemas.openxmlformats.org/drawingml/2006/main" xmlns:r="http://schemas.openxmlformats.org/officeDocument/2006/relationships" xmlns:p="http://schemas.openxmlformats.org/presentationml/2006/main">
  <p:tag name="SHAPENAME" val="4. Footnote"/>
</p:tagLst>
</file>

<file path=ppt/tags/tag6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5.xml><?xml version="1.0" encoding="utf-8"?>
<p:tagLst xmlns:a="http://schemas.openxmlformats.org/drawingml/2006/main" xmlns:r="http://schemas.openxmlformats.org/officeDocument/2006/relationships" xmlns:p="http://schemas.openxmlformats.org/presentationml/2006/main">
  <p:tag name="NAME" val="ACET"/>
</p:tagLst>
</file>

<file path=ppt/tags/tag656.xml><?xml version="1.0" encoding="utf-8"?>
<p:tagLst xmlns:a="http://schemas.openxmlformats.org/drawingml/2006/main" xmlns:r="http://schemas.openxmlformats.org/officeDocument/2006/relationships" xmlns:p="http://schemas.openxmlformats.org/presentationml/2006/main">
  <p:tag name="NAME" val="Moon"/>
</p:tagLst>
</file>

<file path=ppt/tags/tag657.xml><?xml version="1.0" encoding="utf-8"?>
<p:tagLst xmlns:a="http://schemas.openxmlformats.org/drawingml/2006/main" xmlns:r="http://schemas.openxmlformats.org/officeDocument/2006/relationships" xmlns:p="http://schemas.openxmlformats.org/presentationml/2006/main">
  <p:tag name="NAME" val="Moon"/>
</p:tagLst>
</file>

<file path=ppt/tags/tag658.xml><?xml version="1.0" encoding="utf-8"?>
<p:tagLst xmlns:a="http://schemas.openxmlformats.org/drawingml/2006/main" xmlns:r="http://schemas.openxmlformats.org/officeDocument/2006/relationships" xmlns:p="http://schemas.openxmlformats.org/presentationml/2006/main">
  <p:tag name="NAME" val="Moon"/>
</p:tagLst>
</file>

<file path=ppt/tags/tag659.xml><?xml version="1.0" encoding="utf-8"?>
<p:tagLst xmlns:a="http://schemas.openxmlformats.org/drawingml/2006/main" xmlns:r="http://schemas.openxmlformats.org/officeDocument/2006/relationships" xmlns:p="http://schemas.openxmlformats.org/presentationml/2006/main">
  <p:tag name="NAME" val="Moon"/>
</p:tagLst>
</file>

<file path=ppt/tags/tag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0.xml><?xml version="1.0" encoding="utf-8"?>
<p:tagLst xmlns:a="http://schemas.openxmlformats.org/drawingml/2006/main" xmlns:r="http://schemas.openxmlformats.org/officeDocument/2006/relationships" xmlns:p="http://schemas.openxmlformats.org/presentationml/2006/main">
  <p:tag name="NAME" val="Moon"/>
</p:tagLst>
</file>

<file path=ppt/tags/tag661.xml><?xml version="1.0" encoding="utf-8"?>
<p:tagLst xmlns:a="http://schemas.openxmlformats.org/drawingml/2006/main" xmlns:r="http://schemas.openxmlformats.org/officeDocument/2006/relationships" xmlns:p="http://schemas.openxmlformats.org/presentationml/2006/main">
  <p:tag name="ANGLE" val="5"/>
</p:tagLst>
</file>

<file path=ppt/tags/tag662.xml><?xml version="1.0" encoding="utf-8"?>
<p:tagLst xmlns:a="http://schemas.openxmlformats.org/drawingml/2006/main" xmlns:r="http://schemas.openxmlformats.org/officeDocument/2006/relationships" xmlns:p="http://schemas.openxmlformats.org/presentationml/2006/main">
  <p:tag name="ANGLE" val="5"/>
</p:tagLst>
</file>

<file path=ppt/tags/tag663.xml><?xml version="1.0" encoding="utf-8"?>
<p:tagLst xmlns:a="http://schemas.openxmlformats.org/drawingml/2006/main" xmlns:r="http://schemas.openxmlformats.org/officeDocument/2006/relationships" xmlns:p="http://schemas.openxmlformats.org/presentationml/2006/main">
  <p:tag name="ANGLE" val="4"/>
</p:tagLst>
</file>

<file path=ppt/tags/tag664.xml><?xml version="1.0" encoding="utf-8"?>
<p:tagLst xmlns:a="http://schemas.openxmlformats.org/drawingml/2006/main" xmlns:r="http://schemas.openxmlformats.org/officeDocument/2006/relationships" xmlns:p="http://schemas.openxmlformats.org/presentationml/2006/main">
  <p:tag name="ANGLE" val="4"/>
</p:tagLst>
</file>

<file path=ppt/tags/tag665.xml><?xml version="1.0" encoding="utf-8"?>
<p:tagLst xmlns:a="http://schemas.openxmlformats.org/drawingml/2006/main" xmlns:r="http://schemas.openxmlformats.org/officeDocument/2006/relationships" xmlns:p="http://schemas.openxmlformats.org/presentationml/2006/main">
  <p:tag name="ANGLE" val="3"/>
</p:tagLst>
</file>

<file path=ppt/tags/tag666.xml><?xml version="1.0" encoding="utf-8"?>
<p:tagLst xmlns:a="http://schemas.openxmlformats.org/drawingml/2006/main" xmlns:r="http://schemas.openxmlformats.org/officeDocument/2006/relationships" xmlns:p="http://schemas.openxmlformats.org/presentationml/2006/main">
  <p:tag name="ANGLE" val="3"/>
</p:tagLst>
</file>

<file path=ppt/tags/tag667.xml><?xml version="1.0" encoding="utf-8"?>
<p:tagLst xmlns:a="http://schemas.openxmlformats.org/drawingml/2006/main" xmlns:r="http://schemas.openxmlformats.org/officeDocument/2006/relationships" xmlns:p="http://schemas.openxmlformats.org/presentationml/2006/main">
  <p:tag name="ANGLE" val="2"/>
</p:tagLst>
</file>

<file path=ppt/tags/tag668.xml><?xml version="1.0" encoding="utf-8"?>
<p:tagLst xmlns:a="http://schemas.openxmlformats.org/drawingml/2006/main" xmlns:r="http://schemas.openxmlformats.org/officeDocument/2006/relationships" xmlns:p="http://schemas.openxmlformats.org/presentationml/2006/main">
  <p:tag name="ANGLE" val="2"/>
</p:tagLst>
</file>

<file path=ppt/tags/tag669.xml><?xml version="1.0" encoding="utf-8"?>
<p:tagLst xmlns:a="http://schemas.openxmlformats.org/drawingml/2006/main" xmlns:r="http://schemas.openxmlformats.org/officeDocument/2006/relationships" xmlns:p="http://schemas.openxmlformats.org/presentationml/2006/main">
  <p:tag name="ANGLE" val="1"/>
</p:tagLst>
</file>

<file path=ppt/tags/tag67.xml><?xml version="1.0" encoding="utf-8"?>
<p:tagLst xmlns:a="http://schemas.openxmlformats.org/drawingml/2006/main" xmlns:r="http://schemas.openxmlformats.org/officeDocument/2006/relationships" xmlns:p="http://schemas.openxmlformats.org/presentationml/2006/main">
  <p:tag name="SHAPENAME" val="5. Source"/>
</p:tagLst>
</file>

<file path=ppt/tags/tag670.xml><?xml version="1.0" encoding="utf-8"?>
<p:tagLst xmlns:a="http://schemas.openxmlformats.org/drawingml/2006/main" xmlns:r="http://schemas.openxmlformats.org/officeDocument/2006/relationships" xmlns:p="http://schemas.openxmlformats.org/presentationml/2006/main">
  <p:tag name="ANGLE" val="1"/>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67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8.xml><?xml version="1.0" encoding="utf-8"?>
<p:tagLst xmlns:a="http://schemas.openxmlformats.org/drawingml/2006/main" xmlns:r="http://schemas.openxmlformats.org/officeDocument/2006/relationships" xmlns:p="http://schemas.openxmlformats.org/presentationml/2006/main">
  <p:tag name="SHAPENAME" val="5. Source"/>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681.xml><?xml version="1.0" encoding="utf-8"?>
<p:tagLst xmlns:a="http://schemas.openxmlformats.org/drawingml/2006/main" xmlns:r="http://schemas.openxmlformats.org/officeDocument/2006/relationships" xmlns:p="http://schemas.openxmlformats.org/presentationml/2006/main">
  <p:tag name="SHAPENAME" val="4. Footnote"/>
</p:tagLst>
</file>

<file path=ppt/tags/tag6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3.xml><?xml version="1.0" encoding="utf-8"?>
<p:tagLst xmlns:a="http://schemas.openxmlformats.org/drawingml/2006/main" xmlns:r="http://schemas.openxmlformats.org/officeDocument/2006/relationships" xmlns:p="http://schemas.openxmlformats.org/presentationml/2006/main">
  <p:tag name="NAME" val="ACET"/>
</p:tagLst>
</file>

<file path=ppt/tags/tag684.xml><?xml version="1.0" encoding="utf-8"?>
<p:tagLst xmlns:a="http://schemas.openxmlformats.org/drawingml/2006/main" xmlns:r="http://schemas.openxmlformats.org/officeDocument/2006/relationships" xmlns:p="http://schemas.openxmlformats.org/presentationml/2006/main">
  <p:tag name="NAME" val="Moon"/>
</p:tagLst>
</file>

<file path=ppt/tags/tag685.xml><?xml version="1.0" encoding="utf-8"?>
<p:tagLst xmlns:a="http://schemas.openxmlformats.org/drawingml/2006/main" xmlns:r="http://schemas.openxmlformats.org/officeDocument/2006/relationships" xmlns:p="http://schemas.openxmlformats.org/presentationml/2006/main">
  <p:tag name="NAME" val="Moon"/>
</p:tagLst>
</file>

<file path=ppt/tags/tag686.xml><?xml version="1.0" encoding="utf-8"?>
<p:tagLst xmlns:a="http://schemas.openxmlformats.org/drawingml/2006/main" xmlns:r="http://schemas.openxmlformats.org/officeDocument/2006/relationships" xmlns:p="http://schemas.openxmlformats.org/presentationml/2006/main">
  <p:tag name="NAME" val="Moon"/>
</p:tagLst>
</file>

<file path=ppt/tags/tag687.xml><?xml version="1.0" encoding="utf-8"?>
<p:tagLst xmlns:a="http://schemas.openxmlformats.org/drawingml/2006/main" xmlns:r="http://schemas.openxmlformats.org/officeDocument/2006/relationships" xmlns:p="http://schemas.openxmlformats.org/presentationml/2006/main">
  <p:tag name="NAME" val="Moon"/>
</p:tagLst>
</file>

<file path=ppt/tags/tag688.xml><?xml version="1.0" encoding="utf-8"?>
<p:tagLst xmlns:a="http://schemas.openxmlformats.org/drawingml/2006/main" xmlns:r="http://schemas.openxmlformats.org/officeDocument/2006/relationships" xmlns:p="http://schemas.openxmlformats.org/presentationml/2006/main">
  <p:tag name="NAME" val="Moon"/>
</p:tagLst>
</file>

<file path=ppt/tags/tag689.xml><?xml version="1.0" encoding="utf-8"?>
<p:tagLst xmlns:a="http://schemas.openxmlformats.org/drawingml/2006/main" xmlns:r="http://schemas.openxmlformats.org/officeDocument/2006/relationships" xmlns:p="http://schemas.openxmlformats.org/presentationml/2006/main">
  <p:tag name="ANGLE" val="5"/>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90.xml><?xml version="1.0" encoding="utf-8"?>
<p:tagLst xmlns:a="http://schemas.openxmlformats.org/drawingml/2006/main" xmlns:r="http://schemas.openxmlformats.org/officeDocument/2006/relationships" xmlns:p="http://schemas.openxmlformats.org/presentationml/2006/main">
  <p:tag name="ANGLE" val="5"/>
</p:tagLst>
</file>

<file path=ppt/tags/tag691.xml><?xml version="1.0" encoding="utf-8"?>
<p:tagLst xmlns:a="http://schemas.openxmlformats.org/drawingml/2006/main" xmlns:r="http://schemas.openxmlformats.org/officeDocument/2006/relationships" xmlns:p="http://schemas.openxmlformats.org/presentationml/2006/main">
  <p:tag name="ANGLE" val="4"/>
</p:tagLst>
</file>

<file path=ppt/tags/tag692.xml><?xml version="1.0" encoding="utf-8"?>
<p:tagLst xmlns:a="http://schemas.openxmlformats.org/drawingml/2006/main" xmlns:r="http://schemas.openxmlformats.org/officeDocument/2006/relationships" xmlns:p="http://schemas.openxmlformats.org/presentationml/2006/main">
  <p:tag name="ANGLE" val="4"/>
</p:tagLst>
</file>

<file path=ppt/tags/tag693.xml><?xml version="1.0" encoding="utf-8"?>
<p:tagLst xmlns:a="http://schemas.openxmlformats.org/drawingml/2006/main" xmlns:r="http://schemas.openxmlformats.org/officeDocument/2006/relationships" xmlns:p="http://schemas.openxmlformats.org/presentationml/2006/main">
  <p:tag name="ANGLE" val="3"/>
</p:tagLst>
</file>

<file path=ppt/tags/tag694.xml><?xml version="1.0" encoding="utf-8"?>
<p:tagLst xmlns:a="http://schemas.openxmlformats.org/drawingml/2006/main" xmlns:r="http://schemas.openxmlformats.org/officeDocument/2006/relationships" xmlns:p="http://schemas.openxmlformats.org/presentationml/2006/main">
  <p:tag name="ANGLE" val="3"/>
</p:tagLst>
</file>

<file path=ppt/tags/tag695.xml><?xml version="1.0" encoding="utf-8"?>
<p:tagLst xmlns:a="http://schemas.openxmlformats.org/drawingml/2006/main" xmlns:r="http://schemas.openxmlformats.org/officeDocument/2006/relationships" xmlns:p="http://schemas.openxmlformats.org/presentationml/2006/main">
  <p:tag name="ANGLE" val="2"/>
</p:tagLst>
</file>

<file path=ppt/tags/tag696.xml><?xml version="1.0" encoding="utf-8"?>
<p:tagLst xmlns:a="http://schemas.openxmlformats.org/drawingml/2006/main" xmlns:r="http://schemas.openxmlformats.org/officeDocument/2006/relationships" xmlns:p="http://schemas.openxmlformats.org/presentationml/2006/main">
  <p:tag name="ANGLE" val="2"/>
</p:tagLst>
</file>

<file path=ppt/tags/tag697.xml><?xml version="1.0" encoding="utf-8"?>
<p:tagLst xmlns:a="http://schemas.openxmlformats.org/drawingml/2006/main" xmlns:r="http://schemas.openxmlformats.org/officeDocument/2006/relationships" xmlns:p="http://schemas.openxmlformats.org/presentationml/2006/main">
  <p:tag name="ANGLE" val="1"/>
</p:tagLst>
</file>

<file path=ppt/tags/tag698.xml><?xml version="1.0" encoding="utf-8"?>
<p:tagLst xmlns:a="http://schemas.openxmlformats.org/drawingml/2006/main" xmlns:r="http://schemas.openxmlformats.org/officeDocument/2006/relationships" xmlns:p="http://schemas.openxmlformats.org/presentationml/2006/main">
  <p:tag name="ANGLE" val="1"/>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2.xml><?xml version="1.0" encoding="utf-8"?>
<p:tagLst xmlns:a="http://schemas.openxmlformats.org/drawingml/2006/main" xmlns:r="http://schemas.openxmlformats.org/officeDocument/2006/relationships" xmlns:p="http://schemas.openxmlformats.org/presentationml/2006/main">
  <p:tag name="SHAPENAME" val="Subtitle"/>
</p:tagLst>
</file>

<file path=ppt/tags/tag703.xml><?xml version="1.0" encoding="utf-8"?>
<p:tagLst xmlns:a="http://schemas.openxmlformats.org/drawingml/2006/main" xmlns:r="http://schemas.openxmlformats.org/officeDocument/2006/relationships" xmlns:p="http://schemas.openxmlformats.org/presentationml/2006/main">
  <p:tag name="SHAPENAME" val="Title"/>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7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7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9.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7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6.xml><?xml version="1.0" encoding="utf-8"?>
<p:tagLst xmlns:a="http://schemas.openxmlformats.org/drawingml/2006/main" xmlns:r="http://schemas.openxmlformats.org/officeDocument/2006/relationships" xmlns:p="http://schemas.openxmlformats.org/presentationml/2006/main">
  <p:tag name="SHAPENAME" val="5. Source"/>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7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2.xml><?xml version="1.0" encoding="utf-8"?>
<p:tagLst xmlns:a="http://schemas.openxmlformats.org/drawingml/2006/main" xmlns:r="http://schemas.openxmlformats.org/officeDocument/2006/relationships" xmlns:p="http://schemas.openxmlformats.org/presentationml/2006/main">
  <p:tag name="SHAPENAME" val="5. Source"/>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7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8.xml><?xml version="1.0" encoding="utf-8"?>
<p:tagLst xmlns:a="http://schemas.openxmlformats.org/drawingml/2006/main" xmlns:r="http://schemas.openxmlformats.org/officeDocument/2006/relationships" xmlns:p="http://schemas.openxmlformats.org/presentationml/2006/main">
  <p:tag name="SHAPENAME" val="5. Source"/>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7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5.xml><?xml version="1.0" encoding="utf-8"?>
<p:tagLst xmlns:a="http://schemas.openxmlformats.org/drawingml/2006/main" xmlns:r="http://schemas.openxmlformats.org/officeDocument/2006/relationships" xmlns:p="http://schemas.openxmlformats.org/presentationml/2006/main">
  <p:tag name="SHAPENAME" val="5. Source"/>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73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3.xml><?xml version="1.0" encoding="utf-8"?>
<p:tagLst xmlns:a="http://schemas.openxmlformats.org/drawingml/2006/main" xmlns:r="http://schemas.openxmlformats.org/officeDocument/2006/relationships" xmlns:p="http://schemas.openxmlformats.org/presentationml/2006/main">
  <p:tag name="SHAPENAME" val="5. Source"/>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74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8.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xml><?xml version="1.0" encoding="utf-8"?>
<p:tagLst xmlns:a="http://schemas.openxmlformats.org/drawingml/2006/main" xmlns:r="http://schemas.openxmlformats.org/officeDocument/2006/relationships" xmlns:p="http://schemas.openxmlformats.org/presentationml/2006/main">
  <p:tag name="SHAPENAME" val="5. Source"/>
</p:tagLst>
</file>

<file path=ppt/tags/tag7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1.xml><?xml version="1.0" encoding="utf-8"?>
<p:tagLst xmlns:a="http://schemas.openxmlformats.org/drawingml/2006/main" xmlns:r="http://schemas.openxmlformats.org/officeDocument/2006/relationships" xmlns:p="http://schemas.openxmlformats.org/presentationml/2006/main">
  <p:tag name="SHAPENAME" val="5. Source"/>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5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9.xml><?xml version="1.0" encoding="utf-8"?>
<p:tagLst xmlns:a="http://schemas.openxmlformats.org/drawingml/2006/main" xmlns:r="http://schemas.openxmlformats.org/officeDocument/2006/relationships" xmlns:p="http://schemas.openxmlformats.org/presentationml/2006/main">
  <p:tag name="SHAPENAME" val="5. Sourc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7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67.xml><?xml version="1.0" encoding="utf-8"?>
<p:tagLst xmlns:a="http://schemas.openxmlformats.org/drawingml/2006/main" xmlns:r="http://schemas.openxmlformats.org/officeDocument/2006/relationships" xmlns:p="http://schemas.openxmlformats.org/presentationml/2006/main">
  <p:tag name="SHAPENAME" val="5. Source"/>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75.xml><?xml version="1.0" encoding="utf-8"?>
<p:tagLst xmlns:a="http://schemas.openxmlformats.org/drawingml/2006/main" xmlns:r="http://schemas.openxmlformats.org/officeDocument/2006/relationships" xmlns:p="http://schemas.openxmlformats.org/presentationml/2006/main">
  <p:tag name="SHAPENAME" val="5. Source"/>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7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1.xml><?xml version="1.0" encoding="utf-8"?>
<p:tagLst xmlns:a="http://schemas.openxmlformats.org/drawingml/2006/main" xmlns:r="http://schemas.openxmlformats.org/officeDocument/2006/relationships" xmlns:p="http://schemas.openxmlformats.org/presentationml/2006/main">
  <p:tag name="SHAPENAME" val="5. Source"/>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5.xml><?xml version="1.0" encoding="utf-8"?>
<p:tagLst xmlns:a="http://schemas.openxmlformats.org/drawingml/2006/main" xmlns:r="http://schemas.openxmlformats.org/officeDocument/2006/relationships" xmlns:p="http://schemas.openxmlformats.org/presentationml/2006/main">
  <p:tag name="SHAPENAME" val="5. Source"/>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80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0.xml><?xml version="1.0" encoding="utf-8"?>
<p:tagLst xmlns:a="http://schemas.openxmlformats.org/drawingml/2006/main" xmlns:r="http://schemas.openxmlformats.org/officeDocument/2006/relationships" xmlns:p="http://schemas.openxmlformats.org/presentationml/2006/main">
  <p:tag name="SHAPENAME" val="5. Source"/>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5.xml><?xml version="1.0" encoding="utf-8"?>
<p:tagLst xmlns:a="http://schemas.openxmlformats.org/drawingml/2006/main" xmlns:r="http://schemas.openxmlformats.org/officeDocument/2006/relationships" xmlns:p="http://schemas.openxmlformats.org/presentationml/2006/main">
  <p:tag name="NAME" val="CustomIcon"/>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7.xml><?xml version="1.0" encoding="utf-8"?>
<p:tagLst xmlns:a="http://schemas.openxmlformats.org/drawingml/2006/main" xmlns:r="http://schemas.openxmlformats.org/officeDocument/2006/relationships" xmlns:p="http://schemas.openxmlformats.org/presentationml/2006/main">
  <p:tag name="SHAPENAME" val="5. Source"/>
</p:tagLst>
</file>

<file path=ppt/tags/tag818.xml><?xml version="1.0" encoding="utf-8"?>
<p:tagLst xmlns:a="http://schemas.openxmlformats.org/drawingml/2006/main" xmlns:r="http://schemas.openxmlformats.org/officeDocument/2006/relationships" xmlns:p="http://schemas.openxmlformats.org/presentationml/2006/main">
  <p:tag name="NAME" val="TrackerNum"/>
</p:tagLst>
</file>

<file path=ppt/tags/tag819.xml><?xml version="1.0" encoding="utf-8"?>
<p:tagLst xmlns:a="http://schemas.openxmlformats.org/drawingml/2006/main" xmlns:r="http://schemas.openxmlformats.org/officeDocument/2006/relationships" xmlns:p="http://schemas.openxmlformats.org/presentationml/2006/main">
  <p:tag name="NAME" val="TrackerNum"/>
</p:tagLst>
</file>

<file path=ppt/tags/tag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0.xml><?xml version="1.0" encoding="utf-8"?>
<p:tagLst xmlns:a="http://schemas.openxmlformats.org/drawingml/2006/main" xmlns:r="http://schemas.openxmlformats.org/officeDocument/2006/relationships" xmlns:p="http://schemas.openxmlformats.org/presentationml/2006/main">
  <p:tag name="NAME" val="TrackerNum"/>
</p:tagLst>
</file>

<file path=ppt/tags/tag821.xml><?xml version="1.0" encoding="utf-8"?>
<p:tagLst xmlns:a="http://schemas.openxmlformats.org/drawingml/2006/main" xmlns:r="http://schemas.openxmlformats.org/officeDocument/2006/relationships" xmlns:p="http://schemas.openxmlformats.org/presentationml/2006/main">
  <p:tag name="NAME" val="TrackerNum"/>
</p:tagLst>
</file>

<file path=ppt/tags/tag822.xml><?xml version="1.0" encoding="utf-8"?>
<p:tagLst xmlns:a="http://schemas.openxmlformats.org/drawingml/2006/main" xmlns:r="http://schemas.openxmlformats.org/officeDocument/2006/relationships" xmlns:p="http://schemas.openxmlformats.org/presentationml/2006/main">
  <p:tag name="NAME" val="TrackerNum"/>
</p:tagLst>
</file>

<file path=ppt/tags/tag823.xml><?xml version="1.0" encoding="utf-8"?>
<p:tagLst xmlns:a="http://schemas.openxmlformats.org/drawingml/2006/main" xmlns:r="http://schemas.openxmlformats.org/officeDocument/2006/relationships" xmlns:p="http://schemas.openxmlformats.org/presentationml/2006/main">
  <p:tag name="NAME" val="TrackerNum"/>
</p:tagLst>
</file>

<file path=ppt/tags/tag824.xml><?xml version="1.0" encoding="utf-8"?>
<p:tagLst xmlns:a="http://schemas.openxmlformats.org/drawingml/2006/main" xmlns:r="http://schemas.openxmlformats.org/officeDocument/2006/relationships" xmlns:p="http://schemas.openxmlformats.org/presentationml/2006/main">
  <p:tag name="NAME" val="TrackerNum"/>
</p:tagLst>
</file>

<file path=ppt/tags/tag825.xml><?xml version="1.0" encoding="utf-8"?>
<p:tagLst xmlns:a="http://schemas.openxmlformats.org/drawingml/2006/main" xmlns:r="http://schemas.openxmlformats.org/officeDocument/2006/relationships" xmlns:p="http://schemas.openxmlformats.org/presentationml/2006/main">
  <p:tag name="SHAPENAME" val="4. Footnote"/>
</p:tagLst>
</file>

<file path=ppt/tags/tag826.xml><?xml version="1.0" encoding="utf-8"?>
<p:tagLst xmlns:a="http://schemas.openxmlformats.org/drawingml/2006/main" xmlns:r="http://schemas.openxmlformats.org/officeDocument/2006/relationships" xmlns:p="http://schemas.openxmlformats.org/presentationml/2006/main">
  <p:tag name="NAME" val="TrackerNum"/>
</p:tagLst>
</file>

<file path=ppt/tags/tag827.xml><?xml version="1.0" encoding="utf-8"?>
<p:tagLst xmlns:a="http://schemas.openxmlformats.org/drawingml/2006/main" xmlns:r="http://schemas.openxmlformats.org/officeDocument/2006/relationships" xmlns:p="http://schemas.openxmlformats.org/presentationml/2006/main">
  <p:tag name="NAME" val="TrackerNum"/>
</p:tagLst>
</file>

<file path=ppt/tags/tag828.xml><?xml version="1.0" encoding="utf-8"?>
<p:tagLst xmlns:a="http://schemas.openxmlformats.org/drawingml/2006/main" xmlns:r="http://schemas.openxmlformats.org/officeDocument/2006/relationships" xmlns:p="http://schemas.openxmlformats.org/presentationml/2006/main">
  <p:tag name="NAME" val="TrackerNum"/>
</p:tagLst>
</file>

<file path=ppt/tags/tag83.xml><?xml version="1.0" encoding="utf-8"?>
<p:tagLst xmlns:a="http://schemas.openxmlformats.org/drawingml/2006/main" xmlns:r="http://schemas.openxmlformats.org/officeDocument/2006/relationships" xmlns:p="http://schemas.openxmlformats.org/presentationml/2006/main">
  <p:tag name="SHAPENAME" val="5. Sourc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1.xml><?xml version="1.0" encoding="utf-8"?>
<p:tagLst xmlns:a="http://schemas.openxmlformats.org/drawingml/2006/main" xmlns:r="http://schemas.openxmlformats.org/officeDocument/2006/relationships" xmlns:p="http://schemas.openxmlformats.org/presentationml/2006/main">
  <p:tag name="SHAPENAME" val="5. Sourc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9.xml><?xml version="1.0" encoding="utf-8"?>
<p:tagLst xmlns:a="http://schemas.openxmlformats.org/drawingml/2006/main" xmlns:r="http://schemas.openxmlformats.org/officeDocument/2006/relationships" xmlns:p="http://schemas.openxmlformats.org/presentationml/2006/main">
  <p:tag name="SHAPENAME" val="5. Source"/>
</p:tagLst>
</file>

<file path=ppt/theme/theme1.xml><?xml version="1.0" encoding="utf-8"?>
<a:theme xmlns:a="http://schemas.openxmlformats.org/drawingml/2006/main" name="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3" id="{86E009A7-EC5C-4797-8D25-F22A41E3F8D1}" vid="{16C91B8E-9747-49D4-A543-53042D72CE31}"/>
    </a:ext>
  </a:extLst>
</a:theme>
</file>

<file path=ppt/theme/theme10.xml><?xml version="1.0" encoding="utf-8"?>
<a:theme xmlns:a="http://schemas.openxmlformats.org/drawingml/2006/main" name="1_Contrast">
  <a:themeElements>
    <a:clrScheme name="Scheme2">
      <a:dk1>
        <a:srgbClr val="FFFFFF"/>
      </a:dk1>
      <a:lt1>
        <a:srgbClr val="082F3B"/>
      </a:lt1>
      <a:dk2>
        <a:srgbClr val="000000"/>
      </a:dk2>
      <a:lt2>
        <a:srgbClr val="000000"/>
      </a:lt2>
      <a:accent1>
        <a:srgbClr val="FFFFFF"/>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82F3B"/>
        </a:lt1>
        <a:dk2>
          <a:srgbClr val="000000"/>
        </a:dk2>
        <a:lt2>
          <a:srgbClr val="000000"/>
        </a:lt2>
        <a:accent1>
          <a:srgbClr val="FFFFFF"/>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51_OFF.potx" id="{FD38F87B-94C5-4668-BF33-7224F0112EE7}" vid="{C09EA810-61F8-4693-95EE-3510DC3DE6E2}"/>
    </a:ext>
  </a:extLst>
</a:theme>
</file>

<file path=ppt/theme/theme11.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 id="{2D0C221C-34FA-B949-A0FC-203A2549DFF0}" vid="{1AE36D0E-67F7-4F41-BE60-C6EE0DE72B7B}"/>
    </a:ext>
  </a:extLst>
</a:theme>
</file>

<file path=ppt/theme/theme13.xml><?xml version="1.0" encoding="utf-8"?>
<a:theme xmlns:a="http://schemas.openxmlformats.org/drawingml/2006/main" name="CustomMaster 3">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94_OFF.potx" id="{120D678F-D1A5-45FF-8574-B31F77BEF77D}" vid="{627C34E5-21B3-42CE-8648-E31AACEA5052}"/>
    </a:ext>
  </a:extLst>
</a:theme>
</file>

<file path=ppt/theme/theme14.xml><?xml version="1.0" encoding="utf-8"?>
<a:theme xmlns:a="http://schemas.openxmlformats.org/drawingml/2006/main" name="3_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resentation10" id="{380BFB42-4FEF-7641-AF17-9A92153CD69B}" vid="{B8C5F178-E533-2F49-8BF7-EFCE41155F35}"/>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 id="{2D0C221C-34FA-B949-A0FC-203A2549DFF0}" vid="{1AE36D0E-67F7-4F41-BE60-C6EE0DE72B7B}"/>
    </a:ext>
  </a:extLst>
</a:theme>
</file>

<file path=ppt/theme/theme3.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 id="{2D0C221C-34FA-B949-A0FC-203A2549DFF0}" vid="{1AE36D0E-67F7-4F41-BE60-C6EE0DE72B7B}"/>
    </a:ext>
  </a:extLst>
</a:theme>
</file>

<file path=ppt/theme/theme5.xml><?xml version="1.0" encoding="utf-8"?>
<a:theme xmlns:a="http://schemas.openxmlformats.org/drawingml/2006/main" name="6_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51_OFF.potx" id="{FD38F87B-94C5-4668-BF33-7224F0112EE7}" vid="{24B64329-BF09-465A-92A7-ED2F4D961A2B}"/>
    </a:ext>
  </a:extLst>
</a:theme>
</file>

<file path=ppt/theme/theme6.xml><?xml version="1.0" encoding="utf-8"?>
<a:theme xmlns:a="http://schemas.openxmlformats.org/drawingml/2006/main" name="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51_OFF.potx" id="{FD38F87B-94C5-4668-BF33-7224F0112EE7}" vid="{24B64329-BF09-465A-92A7-ED2F4D961A2B}"/>
    </a:ext>
  </a:extLst>
</a:theme>
</file>

<file path=ppt/theme/theme7.xml><?xml version="1.0" encoding="utf-8"?>
<a:theme xmlns:a="http://schemas.openxmlformats.org/drawingml/2006/main" name="2_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51_OFF.potx" id="{FD38F87B-94C5-4668-BF33-7224F0112EE7}" vid="{24B64329-BF09-465A-92A7-ED2F4D961A2B}"/>
    </a:ext>
  </a:extLst>
</a:theme>
</file>

<file path=ppt/theme/theme8.xml><?xml version="1.0" encoding="utf-8"?>
<a:theme xmlns:a="http://schemas.openxmlformats.org/drawingml/2006/main" name="1_White">
  <a:themeElements>
    <a:clrScheme name="Scheme1">
      <a:dk1>
        <a:srgbClr val="000066"/>
      </a:dk1>
      <a:lt1>
        <a:srgbClr val="FFFFFF"/>
      </a:lt1>
      <a:dk2>
        <a:srgbClr val="FFFFFF"/>
      </a:dk2>
      <a:lt2>
        <a:srgbClr val="FFFFFF"/>
      </a:lt2>
      <a:accent1>
        <a:srgbClr val="000066"/>
      </a:accent1>
      <a:accent2>
        <a:srgbClr val="53ACE3"/>
      </a:accent2>
      <a:accent3>
        <a:srgbClr val="1E7FB8"/>
      </a:accent3>
      <a:accent4>
        <a:srgbClr val="A2D2F0"/>
      </a:accent4>
      <a:accent5>
        <a:srgbClr val="D86422"/>
      </a:accent5>
      <a:accent6>
        <a:srgbClr val="4D4D4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66"/>
        </a:dk1>
        <a:lt1>
          <a:srgbClr val="FFFFFF"/>
        </a:lt1>
        <a:dk2>
          <a:srgbClr val="FFFFFF"/>
        </a:dk2>
        <a:lt2>
          <a:srgbClr val="FFFFFF"/>
        </a:lt2>
        <a:accent1>
          <a:srgbClr val="000066"/>
        </a:accent1>
        <a:accent2>
          <a:srgbClr val="53ACE3"/>
        </a:accent2>
        <a:accent3>
          <a:srgbClr val="1E7FB8"/>
        </a:accent3>
        <a:accent4>
          <a:srgbClr val="A2D2F0"/>
        </a:accent4>
        <a:accent5>
          <a:srgbClr val="D86422"/>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FBDF53"/>
    </a:custClr>
    <a:custClr name="Custom Color7">
      <a:srgbClr val="20313B"/>
    </a:custClr>
  </a:custClrLst>
  <a:extLst>
    <a:ext uri="{05A4C25C-085E-4340-85A3-A5531E510DB2}">
      <thm15:themeFamily xmlns:thm15="http://schemas.microsoft.com/office/thememl/2012/main" name="WHO Template" id="{CFABA306-933C-4E6F-8C88-FCB9328AE916}" vid="{13A16DDB-7135-4C00-9DA2-3F271ABB4368}"/>
    </a:ext>
  </a:extLst>
</a:theme>
</file>

<file path=ppt/theme/theme9.xml><?xml version="1.0" encoding="utf-8"?>
<a:theme xmlns:a="http://schemas.openxmlformats.org/drawingml/2006/main" name="12_Contrast">
  <a:themeElements>
    <a:clrScheme name="Scheme2">
      <a:dk1>
        <a:srgbClr val="FFFFFF"/>
      </a:dk1>
      <a:lt1>
        <a:srgbClr val="082F3B"/>
      </a:lt1>
      <a:dk2>
        <a:srgbClr val="000000"/>
      </a:dk2>
      <a:lt2>
        <a:srgbClr val="000000"/>
      </a:lt2>
      <a:accent1>
        <a:srgbClr val="FFFFFF"/>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82F3B"/>
        </a:lt1>
        <a:dk2>
          <a:srgbClr val="000000"/>
        </a:dk2>
        <a:lt2>
          <a:srgbClr val="000000"/>
        </a:lt2>
        <a:accent1>
          <a:srgbClr val="FFFFFF"/>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51_OFF.potx" id="{FD38F87B-94C5-4668-BF33-7224F0112EE7}" vid="{C09EA810-61F8-4693-95EE-3510DC3DE6E2}"/>
    </a:ext>
  </a:extLst>
</a:theme>
</file>

<file path=ppt/theme/themeOverride1.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TotalTime>
  <Words>11108</Words>
  <Application>Microsoft Office PowerPoint</Application>
  <PresentationFormat>Widescreen</PresentationFormat>
  <Paragraphs>911</Paragraphs>
  <Slides>37</Slides>
  <Notes>5</Notes>
  <HiddenSlides>0</HiddenSlides>
  <MMClips>0</MMClips>
  <ScaleCrop>false</ScaleCrop>
  <HeadingPairs>
    <vt:vector size="8" baseType="variant">
      <vt:variant>
        <vt:lpstr>Fonts Used</vt:lpstr>
      </vt:variant>
      <vt:variant>
        <vt:i4>12</vt:i4>
      </vt:variant>
      <vt:variant>
        <vt:lpstr>Theme</vt:lpstr>
      </vt:variant>
      <vt:variant>
        <vt:i4>14</vt:i4>
      </vt:variant>
      <vt:variant>
        <vt:lpstr>Embedded OLE Servers</vt:lpstr>
      </vt:variant>
      <vt:variant>
        <vt:i4>1</vt:i4>
      </vt:variant>
      <vt:variant>
        <vt:lpstr>Slide Titles</vt:lpstr>
      </vt:variant>
      <vt:variant>
        <vt:i4>37</vt:i4>
      </vt:variant>
    </vt:vector>
  </HeadingPairs>
  <TitlesOfParts>
    <vt:vector size="64" baseType="lpstr">
      <vt:lpstr>Arial</vt:lpstr>
      <vt:lpstr>Arial Narrow</vt:lpstr>
      <vt:lpstr>Calibri</vt:lpstr>
      <vt:lpstr>Calibri Light</vt:lpstr>
      <vt:lpstr>Ebrima</vt:lpstr>
      <vt:lpstr>Ogilvy Sans</vt:lpstr>
      <vt:lpstr>Poppins</vt:lpstr>
      <vt:lpstr>Poppins Medium</vt:lpstr>
      <vt:lpstr>Poppins SemiBold</vt:lpstr>
      <vt:lpstr>Segoe UI</vt:lpstr>
      <vt:lpstr>Times New Roman</vt:lpstr>
      <vt:lpstr>Wingdings</vt:lpstr>
      <vt:lpstr>WHO/IVB Presentation</vt:lpstr>
      <vt:lpstr>2_WHO/IVB Presentation</vt:lpstr>
      <vt:lpstr>2_Office Theme</vt:lpstr>
      <vt:lpstr>1_WHO/IVB Presentation</vt:lpstr>
      <vt:lpstr>6_White</vt:lpstr>
      <vt:lpstr>White</vt:lpstr>
      <vt:lpstr>2_White</vt:lpstr>
      <vt:lpstr>1_White</vt:lpstr>
      <vt:lpstr>12_Contrast</vt:lpstr>
      <vt:lpstr>1_Contrast</vt:lpstr>
      <vt:lpstr>3_Office Theme</vt:lpstr>
      <vt:lpstr>3_WHO/IVB Presentation</vt:lpstr>
      <vt:lpstr>CustomMaster 3</vt:lpstr>
      <vt:lpstr>3_White</vt:lpstr>
      <vt:lpstr>think-cell Slide</vt:lpstr>
      <vt:lpstr>PowerPoint Presentation</vt:lpstr>
      <vt:lpstr>Objet du présent jeu de diapositives</vt:lpstr>
      <vt:lpstr>Table des matières</vt:lpstr>
      <vt:lpstr>PowerPoint Presentation</vt:lpstr>
      <vt:lpstr>Justification de la planification du portefeuille national de vaccins contre la COVID-19</vt:lpstr>
      <vt:lpstr>PowerPoint Presentation</vt:lpstr>
      <vt:lpstr>Tous les vaccins contre la COVID-19 avec inscription sur l’EUL de l’OMS sont recommandés par le SAGE de l’OMS. En outre, la plupart d’entre eux sont inclus dans le portefeuille du mécanisme COVAX</vt:lpstr>
      <vt:lpstr>Facteurs à prendre en considération relatifs à l’optimisation du portefeuille national de vaccins contre la COVID-19 (1/4)</vt:lpstr>
      <vt:lpstr>Facteurs à prendre en considération relatifs à l’optimisation du portefeuille national de vaccins contre la COVID-19 (2/4)</vt:lpstr>
      <vt:lpstr>Schémas hétérologues (utilisation de vaccins différents) pour les séries primaires et les doses de rappel</vt:lpstr>
      <vt:lpstr>Facteurs à prendre en considération relatifs à l’optimisation du portefeuille national de vaccins contre la COVID-19 (3/4)</vt:lpstr>
      <vt:lpstr>Facteurs à prendre en considération relatifs à l’optimisation du portefeuille national de vaccins contre la COVID-19 (4/4)</vt:lpstr>
      <vt:lpstr>PowerPoint Presentation</vt:lpstr>
      <vt:lpstr>Glossaire des définitions</vt:lpstr>
      <vt:lpstr>Dans le contexte du variant Omicron, les vaccins contre la COVID-19 continuent d’assurer une forte protection contre les formes graves de la maladie (1/3)</vt:lpstr>
      <vt:lpstr>La protection offerte par la série primaire du vaccin contre la COVID-19 diminue avec le temps, en particulier contre les infections et les maladies symptomatiques (2/3)</vt:lpstr>
      <vt:lpstr>La dose de rappel du vaccin contre la COVID-19 renforce la protection contre toutes les issues (3/3)</vt:lpstr>
      <vt:lpstr>Impact dans le monde réel de la vaccination contre la COVID-19</vt:lpstr>
      <vt:lpstr>Description de la plate-forme des produits vaccinaux contre la COVID-19</vt:lpstr>
      <vt:lpstr>Résumé des recommandations provisoires du SAGE de l’OMS par vaccin contre la COVID-19 (1/2)</vt:lpstr>
      <vt:lpstr>Résumé des recommandations provisoires du SAGE de l’OMS par vaccin contre la COVID-19 (2/2)</vt:lpstr>
      <vt:lpstr>Nombre de doses de primovaccination du vaccin Ad26.COV 2-S (Janssen) contre la COVID-19</vt:lpstr>
      <vt:lpstr>Résumé des principaux attributs de la chaîne du froid et du stockage par vaccin contre la COVID-19 </vt:lpstr>
      <vt:lpstr>Principales recommandations de la feuille de route mise à jour du SAGE de l’OMS pour la hiérarchisation des utilisations des vaccins contre la COVID-19</vt:lpstr>
      <vt:lpstr>La nouvelle feuille de route du SAGE de l’OMS a souligné à nouveau la nécessité d’une approche progressive et a intégré l'importance de l'utilisation des doses de rappel dans la recommandation</vt:lpstr>
      <vt:lpstr>Vaccination des personnes immunodéprimées contre la COVID-19 (1/2)</vt:lpstr>
      <vt:lpstr>Vaccination des personnes immunodéprimées contre la COVID-19 (2/2)</vt:lpstr>
      <vt:lpstr>Vaccination des femmes contre la COVID-19</vt:lpstr>
      <vt:lpstr>Vaccination des enfants et des adolescents contre la COVID-19</vt:lpstr>
      <vt:lpstr>Co-administration de vaccins contre la COVID-19 avec d’autres vaccins </vt:lpstr>
      <vt:lpstr>Personnes ayant déjà été infectées par le SARS-CoV-2 ou atteintes actuellement d’une forme grave de COVID-19</vt:lpstr>
      <vt:lpstr>Aperçu des modèles/outils d’établissement des coûts de la vaccination contre la COVID-19</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IVB Organigram  INTERNAL 11 November 2021</dc:title>
  <dc:creator>BENNETT, Shirley</dc:creator>
  <cp:lastModifiedBy>Velandia, Dra. Martha (WDC)</cp:lastModifiedBy>
  <cp:revision>56</cp:revision>
  <cp:lastPrinted>2022-02-17T05:57:38Z</cp:lastPrinted>
  <dcterms:created xsi:type="dcterms:W3CDTF">2021-11-12T14:07:28Z</dcterms:created>
  <dcterms:modified xsi:type="dcterms:W3CDTF">2022-04-18T22:39:33Z</dcterms:modified>
</cp:coreProperties>
</file>