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5"/>
  </p:sldMasterIdLst>
  <p:notesMasterIdLst>
    <p:notesMasterId r:id="rId18"/>
  </p:notesMasterIdLst>
  <p:handoutMasterIdLst>
    <p:handoutMasterId r:id="rId19"/>
  </p:handoutMasterIdLst>
  <p:sldIdLst>
    <p:sldId id="2131" r:id="rId6"/>
    <p:sldId id="2130" r:id="rId7"/>
    <p:sldId id="2118" r:id="rId8"/>
    <p:sldId id="2120" r:id="rId9"/>
    <p:sldId id="2128" r:id="rId10"/>
    <p:sldId id="2121" r:id="rId11"/>
    <p:sldId id="2129" r:id="rId12"/>
    <p:sldId id="2122" r:id="rId13"/>
    <p:sldId id="2124" r:id="rId14"/>
    <p:sldId id="2126" r:id="rId15"/>
    <p:sldId id="2119" r:id="rId16"/>
    <p:sldId id="2127" r:id="rId17"/>
  </p:sldIdLst>
  <p:sldSz cx="12192000" cy="6858000"/>
  <p:notesSz cx="6858000" cy="9144000"/>
  <p:defaultTextStyle>
    <a:defPPr>
      <a:defRPr lang="en-US"/>
    </a:defPPr>
    <a:lvl1pPr marL="0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9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7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3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BF2D30"/>
    <a:srgbClr val="FFFFFF"/>
    <a:srgbClr val="7EABD9"/>
    <a:srgbClr val="F7CB44"/>
    <a:srgbClr val="179ADC"/>
    <a:srgbClr val="EF7544"/>
    <a:srgbClr val="FF671B"/>
    <a:srgbClr val="1F6093"/>
    <a:srgbClr val="00AAF0"/>
    <a:srgbClr val="1B9A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74"/>
    <p:restoredTop sz="96327"/>
  </p:normalViewPr>
  <p:slideViewPr>
    <p:cSldViewPr snapToGrid="0">
      <p:cViewPr varScale="1">
        <p:scale>
          <a:sx n="159" d="100"/>
          <a:sy n="159" d="100"/>
        </p:scale>
        <p:origin x="216" y="496"/>
      </p:cViewPr>
      <p:guideLst>
        <p:guide orient="horz" pos="4320"/>
        <p:guide pos="76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1" Type="http://schemas.openxmlformats.org/officeDocument/2006/relationships/slide" Target="slides/slide6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r>
              <a:rPr lang="it-IT" sz="1200" b="1" i="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Titolo del grafico</a:t>
            </a:r>
          </a:p>
        </c:rich>
      </c:tx>
      <c:layout>
        <c:manualLayout>
          <c:xMode val="edge"/>
          <c:yMode val="edge"/>
          <c:x val="5.000000000000001E-3"/>
          <c:y val="2.16466923780997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Foglio1!$A$2:$A$5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4.3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57-7D4F-A11F-B9245B26A58E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Foglio1!$C$2:$C$5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2.4</c:v>
                </c:pt>
                <c:pt idx="3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57-7D4F-A11F-B9245B26A58E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Foglio1!$D$2:$D$5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57-7D4F-A11F-B9245B26A5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-23"/>
        <c:axId val="1999895439"/>
        <c:axId val="1999897087"/>
      </c:barChart>
      <c:catAx>
        <c:axId val="1999895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  <c:crossAx val="1999897087"/>
        <c:crosses val="autoZero"/>
        <c:auto val="1"/>
        <c:lblAlgn val="ctr"/>
        <c:lblOffset val="100"/>
        <c:noMultiLvlLbl val="0"/>
      </c:catAx>
      <c:valAx>
        <c:axId val="1999897087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2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  <c:crossAx val="1999895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</c:legendEntry>
      <c:layout>
        <c:manualLayout>
          <c:xMode val="edge"/>
          <c:yMode val="edge"/>
          <c:x val="1.2460822911841887E-2"/>
          <c:y val="0.92195941281703331"/>
          <c:w val="0.32870908599660337"/>
          <c:h val="4.82962299935498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2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1</a:t>
            </a:r>
          </a:p>
        </c:rich>
      </c:tx>
      <c:layout>
        <c:manualLayout>
          <c:xMode val="edge"/>
          <c:yMode val="edge"/>
          <c:x val="3.3472712462666324E-2"/>
          <c:y val="2.35525024533856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spPr>
            <a:solidFill>
              <a:srgbClr val="BF2D30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2B4-3945-B7CC-325F4DF321D0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2B4-3945-B7CC-325F4DF321D0}"/>
              </c:ext>
            </c:extLst>
          </c:dPt>
          <c:dPt>
            <c:idx val="2"/>
            <c:bubble3D val="0"/>
            <c:spPr>
              <a:solidFill>
                <a:srgbClr val="BF2D3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2B4-3945-B7CC-325F4DF321D0}"/>
              </c:ext>
            </c:extLst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2B4-3945-B7CC-325F4DF321D0}"/>
              </c:ext>
            </c:extLst>
          </c:dPt>
          <c:cat>
            <c:strRef>
              <c:f>Foglio1!$A$2:$A$5</c:f>
              <c:strCache>
                <c:ptCount val="4"/>
                <c:pt idx="0">
                  <c:v>1° trim.</c:v>
                </c:pt>
                <c:pt idx="1">
                  <c:v>2° trim.</c:v>
                </c:pt>
                <c:pt idx="2">
                  <c:v>3° trim.</c:v>
                </c:pt>
                <c:pt idx="3">
                  <c:v>4° trim.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E8-6544-AB37-61ADEAA9BC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ln>
                  <a:noFill/>
                </a:ln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</c:legendEntry>
      <c:layout>
        <c:manualLayout>
          <c:xMode val="edge"/>
          <c:yMode val="edge"/>
          <c:x val="2.6781738489585347E-2"/>
          <c:y val="0.89412068339347672"/>
          <c:w val="0.94151041464644503"/>
          <c:h val="9.4103065379830458E-2"/>
        </c:manualLayout>
      </c:layout>
      <c:overlay val="0"/>
      <c:spPr>
        <a:noFill/>
        <a:ln w="127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2</a:t>
            </a:r>
          </a:p>
        </c:rich>
      </c:tx>
      <c:layout>
        <c:manualLayout>
          <c:xMode val="edge"/>
          <c:yMode val="edge"/>
          <c:x val="5.1416159186998177E-2"/>
          <c:y val="2.35525024533856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5">
                  <a:tint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7E0-2E45-808D-5824ACD1735F}"/>
              </c:ext>
            </c:extLst>
          </c:dPt>
          <c:dPt>
            <c:idx val="1"/>
            <c:bubble3D val="0"/>
            <c:spPr>
              <a:solidFill>
                <a:schemeClr val="accent5">
                  <a:tint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7E0-2E45-808D-5824ACD1735F}"/>
              </c:ext>
            </c:extLst>
          </c:dPt>
          <c:dPt>
            <c:idx val="2"/>
            <c:bubble3D val="0"/>
            <c:spPr>
              <a:solidFill>
                <a:schemeClr val="accent5">
                  <a:shade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7E0-2E45-808D-5824ACD1735F}"/>
              </c:ext>
            </c:extLst>
          </c:dPt>
          <c:dPt>
            <c:idx val="3"/>
            <c:bubble3D val="0"/>
            <c:spPr>
              <a:solidFill>
                <a:schemeClr val="accent5">
                  <a:shade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D8-A34F-A056-6DA9A72DCAC4}"/>
              </c:ext>
            </c:extLst>
          </c:dPt>
          <c:cat>
            <c:strRef>
              <c:f>Foglio1!$A$2:$A$5</c:f>
              <c:strCache>
                <c:ptCount val="4"/>
                <c:pt idx="0">
                  <c:v>1° trim.</c:v>
                </c:pt>
                <c:pt idx="1">
                  <c:v>2° trim.</c:v>
                </c:pt>
                <c:pt idx="2">
                  <c:v>3° trim.</c:v>
                </c:pt>
                <c:pt idx="3">
                  <c:v>4° trim.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D8-A34F-A056-6DA9A72DCA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3</a:t>
            </a:r>
          </a:p>
        </c:rich>
      </c:tx>
      <c:layout>
        <c:manualLayout>
          <c:xMode val="edge"/>
          <c:yMode val="edge"/>
          <c:x val="5.1416159186998177E-2"/>
          <c:y val="2.35525024533856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4">
                  <a:tint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F4-5249-B4D7-3EA24F5A728C}"/>
              </c:ext>
            </c:extLst>
          </c:dPt>
          <c:dPt>
            <c:idx val="1"/>
            <c:bubble3D val="0"/>
            <c:spPr>
              <a:solidFill>
                <a:schemeClr val="accent4">
                  <a:tint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F4-5249-B4D7-3EA24F5A728C}"/>
              </c:ext>
            </c:extLst>
          </c:dPt>
          <c:dPt>
            <c:idx val="2"/>
            <c:bubble3D val="0"/>
            <c:spPr>
              <a:solidFill>
                <a:schemeClr val="accent4">
                  <a:shade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4F4-5249-B4D7-3EA24F5A728C}"/>
              </c:ext>
            </c:extLst>
          </c:dPt>
          <c:dPt>
            <c:idx val="3"/>
            <c:bubble3D val="0"/>
            <c:spPr>
              <a:solidFill>
                <a:schemeClr val="accent4">
                  <a:shade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D8-A34F-A056-6DA9A72DCAC4}"/>
              </c:ext>
            </c:extLst>
          </c:dPt>
          <c:cat>
            <c:strRef>
              <c:f>Foglio1!$A$2:$A$5</c:f>
              <c:strCache>
                <c:ptCount val="4"/>
                <c:pt idx="0">
                  <c:v>1° trim.</c:v>
                </c:pt>
                <c:pt idx="1">
                  <c:v>2° trim.</c:v>
                </c:pt>
                <c:pt idx="2">
                  <c:v>3° trim.</c:v>
                </c:pt>
                <c:pt idx="3">
                  <c:v>4° trim.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D8-A34F-A056-6DA9A72DCA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4</a:t>
            </a:r>
          </a:p>
        </c:rich>
      </c:tx>
      <c:layout>
        <c:manualLayout>
          <c:xMode val="edge"/>
          <c:yMode val="edge"/>
          <c:x val="5.1416159186998177E-2"/>
          <c:y val="2.35525024533856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tint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3EB-8F41-925D-7D7EFB72D1EE}"/>
              </c:ext>
            </c:extLst>
          </c:dPt>
          <c:dPt>
            <c:idx val="1"/>
            <c:bubble3D val="0"/>
            <c:spPr>
              <a:solidFill>
                <a:schemeClr val="accent6">
                  <a:tint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3EB-8F41-925D-7D7EFB72D1EE}"/>
              </c:ext>
            </c:extLst>
          </c:dPt>
          <c:dPt>
            <c:idx val="2"/>
            <c:bubble3D val="0"/>
            <c:spPr>
              <a:solidFill>
                <a:schemeClr val="accent6">
                  <a:shade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3EB-8F41-925D-7D7EFB72D1EE}"/>
              </c:ext>
            </c:extLst>
          </c:dPt>
          <c:dPt>
            <c:idx val="3"/>
            <c:bubble3D val="0"/>
            <c:spPr>
              <a:solidFill>
                <a:schemeClr val="accent6">
                  <a:shade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D8-A34F-A056-6DA9A72DCAC4}"/>
              </c:ext>
            </c:extLst>
          </c:dPt>
          <c:cat>
            <c:strRef>
              <c:f>Foglio1!$A$2:$A$5</c:f>
              <c:strCache>
                <c:ptCount val="4"/>
                <c:pt idx="0">
                  <c:v>1° trim.</c:v>
                </c:pt>
                <c:pt idx="1">
                  <c:v>2° trim.</c:v>
                </c:pt>
                <c:pt idx="2">
                  <c:v>3° trim.</c:v>
                </c:pt>
                <c:pt idx="3">
                  <c:v>4° trim.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D8-A34F-A056-6DA9A72DCA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2AB10-306E-2B4F-83F7-A43C3DB66640}" type="datetimeFigureOut">
              <a:rPr lang="en-US" smtClean="0"/>
              <a:t>2/24/22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0F48F-EA91-B243-9F32-066846B8030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18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 Light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 Light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2/24/22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 Light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 Light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09" rtl="0" eaLnBrk="1" latinLnBrk="0" hangingPunct="1">
      <a:defRPr sz="1200" b="0" i="0" kern="1200">
        <a:solidFill>
          <a:schemeClr val="tx1"/>
        </a:solidFill>
        <a:latin typeface="Calibri Light" charset="0"/>
        <a:ea typeface="+mn-ea"/>
        <a:cs typeface="+mn-cs"/>
      </a:defRPr>
    </a:lvl1pPr>
    <a:lvl2pPr marL="457109" algn="l" defTabSz="457109" rtl="0" eaLnBrk="1" latinLnBrk="0" hangingPunct="1">
      <a:defRPr sz="1200" b="0" i="0" kern="1200">
        <a:solidFill>
          <a:schemeClr val="tx1"/>
        </a:solidFill>
        <a:latin typeface="Calibri Light" charset="0"/>
        <a:ea typeface="+mn-ea"/>
        <a:cs typeface="+mn-cs"/>
      </a:defRPr>
    </a:lvl2pPr>
    <a:lvl3pPr marL="914217" algn="l" defTabSz="457109" rtl="0" eaLnBrk="1" latinLnBrk="0" hangingPunct="1">
      <a:defRPr sz="1200" b="0" i="0" kern="1200">
        <a:solidFill>
          <a:schemeClr val="tx1"/>
        </a:solidFill>
        <a:latin typeface="Calibri Light" charset="0"/>
        <a:ea typeface="+mn-ea"/>
        <a:cs typeface="+mn-cs"/>
      </a:defRPr>
    </a:lvl3pPr>
    <a:lvl4pPr marL="1371326" algn="l" defTabSz="457109" rtl="0" eaLnBrk="1" latinLnBrk="0" hangingPunct="1">
      <a:defRPr sz="1200" b="0" i="0" kern="1200">
        <a:solidFill>
          <a:schemeClr val="tx1"/>
        </a:solidFill>
        <a:latin typeface="Calibri Light" charset="0"/>
        <a:ea typeface="+mn-ea"/>
        <a:cs typeface="+mn-cs"/>
      </a:defRPr>
    </a:lvl4pPr>
    <a:lvl5pPr marL="1828434" algn="l" defTabSz="457109" rtl="0" eaLnBrk="1" latinLnBrk="0" hangingPunct="1">
      <a:defRPr sz="1200" b="0" i="0" kern="1200">
        <a:solidFill>
          <a:schemeClr val="tx1"/>
        </a:solidFill>
        <a:latin typeface="Calibri Light" charset="0"/>
        <a:ea typeface="+mn-ea"/>
        <a:cs typeface="+mn-cs"/>
      </a:defRPr>
    </a:lvl5pPr>
    <a:lvl6pPr marL="2285543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19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7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13.emf"/><Relationship Id="rId7" Type="http://schemas.openxmlformats.org/officeDocument/2006/relationships/image" Target="../media/image20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emf"/><Relationship Id="rId5" Type="http://schemas.openxmlformats.org/officeDocument/2006/relationships/image" Target="../media/image6.emf"/><Relationship Id="rId4" Type="http://schemas.openxmlformats.org/officeDocument/2006/relationships/image" Target="../media/image18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7DA2053-B213-5D44-9428-1A42A3197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42075" y="2926331"/>
            <a:ext cx="8307847" cy="100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6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rgbClr val="F7C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57E70F0-E5C3-2F46-8821-11A3B4710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2936" y="5722692"/>
            <a:ext cx="1562184" cy="154036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571E7E0-F376-3E47-943E-3E9DFA5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2C0D3E-B7EE-AA40-89FD-5C8065DFF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B8C251D0-31F1-F545-A3FF-18E909C17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B42D639-14C8-4F45-ADBD-CFF486F630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234280"/>
            <a:ext cx="5125212" cy="3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68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rgbClr val="7EA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571E7E0-F376-3E47-943E-3E9DFA5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2C0D3E-B7EE-AA40-89FD-5C8065DFF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B8C251D0-31F1-F545-A3FF-18E909C17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83C258B-F878-FA4F-BB67-2A640E88D1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2936" y="5722692"/>
            <a:ext cx="1562184" cy="154036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68D3944-4C82-4B49-A5A1-84A2E0B100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234280"/>
            <a:ext cx="5125212" cy="3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BF2D3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3D70AF-4CDA-5E4A-952D-C876423C0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A1B1FDA-696C-384E-9B38-39EBBBFE1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9" name="Immagine 158">
            <a:extLst>
              <a:ext uri="{FF2B5EF4-FFF2-40B4-BE49-F238E27FC236}">
                <a16:creationId xmlns:a16="http://schemas.microsoft.com/office/drawing/2014/main" id="{7A5AE57A-6D60-424C-94D4-6F83ED91F1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9891" y="5733448"/>
            <a:ext cx="1527582" cy="1518853"/>
          </a:xfrm>
          <a:prstGeom prst="rect">
            <a:avLst/>
          </a:prstGeom>
        </p:spPr>
      </p:pic>
      <p:sp>
        <p:nvSpPr>
          <p:cNvPr id="160" name="Slide Number Placeholder 8">
            <a:extLst>
              <a:ext uri="{FF2B5EF4-FFF2-40B4-BE49-F238E27FC236}">
                <a16:creationId xmlns:a16="http://schemas.microsoft.com/office/drawing/2014/main" id="{F30B0BFC-B6A1-F248-955D-D3F41240E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46661F5-8E3E-6E45-A81B-FBE8F49250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234280"/>
            <a:ext cx="5125212" cy="368951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General Slide">
    <p:bg>
      <p:bgPr>
        <a:solidFill>
          <a:srgbClr val="BF2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3D70AF-4CDA-5E4A-952D-C876423C0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A1B1FDA-696C-384E-9B38-39EBBBFE1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748A8AE-7396-7541-92C4-2213DFEB86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9891" y="5733447"/>
            <a:ext cx="1540366" cy="151885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296E03-A672-714E-9DF0-F78206875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FEBBDC2-84FF-3F47-9F4A-07CFE89421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234280"/>
            <a:ext cx="5125212" cy="3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4274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General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3D70AF-4CDA-5E4A-952D-C876423C0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A1B1FDA-696C-384E-9B38-39EBBBFE1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748A8AE-7396-7541-92C4-2213DFEB86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9891" y="5733447"/>
            <a:ext cx="1540366" cy="151885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296E03-A672-714E-9DF0-F78206875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2286126-9125-1A4D-9843-5493F8D920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234280"/>
            <a:ext cx="5125212" cy="3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6400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General Slide">
    <p:bg>
      <p:bgPr>
        <a:solidFill>
          <a:srgbClr val="7EA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8183F008-80AB-4440-94B5-F808EA6452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47313" y="2030225"/>
            <a:ext cx="2381604" cy="242784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3D70AF-4CDA-5E4A-952D-C876423C0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296E03-A672-714E-9DF0-F78206875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EDDF8C8-F9D8-EA4C-A14A-DDC0CD9AB2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02936" y="5722692"/>
            <a:ext cx="1562184" cy="154036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424234A1-FF80-FC48-BB94-067F93E416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97181" y="1621248"/>
            <a:ext cx="1429139" cy="1409179"/>
          </a:xfrm>
          <a:prstGeom prst="rect">
            <a:avLst/>
          </a:prstGeom>
        </p:spPr>
      </p:pic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D221B94C-9AD3-4244-BF6A-4D19BAB1AE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09126" y="1855719"/>
            <a:ext cx="3700435" cy="3701941"/>
          </a:xfrm>
          <a:prstGeom prst="ellipse">
            <a:avLst/>
          </a:prstGeom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DAF1958-43C0-7B42-94A3-46CFD798A4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68698" y="5094434"/>
            <a:ext cx="759336" cy="77502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8C156E5-9248-B74F-B127-EBF4F694F24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38200" y="6234280"/>
            <a:ext cx="5125212" cy="3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0962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General Slide">
    <p:bg>
      <p:bgPr>
        <a:solidFill>
          <a:srgbClr val="F7C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2FE0D2B9-B507-1740-9F9C-D925B64712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8747" y="158251"/>
            <a:ext cx="1208377" cy="123334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F229E0D-D811-714C-BD10-092401600E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3858" y="3567666"/>
            <a:ext cx="1949711" cy="198999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3D70AF-4CDA-5E4A-952D-C876423C0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rgbClr val="BF2D30"/>
                </a:solidFill>
              </a:defRPr>
            </a:lvl1pPr>
            <a:lvl2pPr>
              <a:defRPr>
                <a:solidFill>
                  <a:srgbClr val="BF2D30"/>
                </a:solidFill>
              </a:defRPr>
            </a:lvl2pPr>
            <a:lvl3pPr>
              <a:defRPr>
                <a:solidFill>
                  <a:srgbClr val="BF2D30"/>
                </a:solidFill>
              </a:defRPr>
            </a:lvl3pPr>
            <a:lvl4pPr>
              <a:defRPr>
                <a:solidFill>
                  <a:srgbClr val="BF2D30"/>
                </a:solidFill>
              </a:defRPr>
            </a:lvl4pPr>
            <a:lvl5pPr>
              <a:defRPr>
                <a:solidFill>
                  <a:srgbClr val="BF2D3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7B7E2D3-7070-3844-AAA8-07F945BCB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C687EC7-1BD2-4144-93B9-1FA079C34D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02936" y="5722692"/>
            <a:ext cx="1562184" cy="1540366"/>
          </a:xfrm>
          <a:prstGeom prst="rect">
            <a:avLst/>
          </a:prstGeom>
        </p:spPr>
      </p:pic>
      <p:sp>
        <p:nvSpPr>
          <p:cNvPr id="16" name="Segnaposto immagine 6">
            <a:extLst>
              <a:ext uri="{FF2B5EF4-FFF2-40B4-BE49-F238E27FC236}">
                <a16:creationId xmlns:a16="http://schemas.microsoft.com/office/drawing/2014/main" id="{9F413BE0-A624-1E4C-AD4D-40F7BB59C5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09126" y="1855719"/>
            <a:ext cx="3700435" cy="3701941"/>
          </a:xfrm>
          <a:prstGeom prst="ellipse">
            <a:avLst/>
          </a:prstGeom>
        </p:spPr>
        <p:txBody>
          <a:bodyPr/>
          <a:lstStyle/>
          <a:p>
            <a:endParaRPr lang="it-IT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2BB67EE-3B94-CA4A-8607-D9B35AA146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88300" y="5219833"/>
            <a:ext cx="820190" cy="79814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2582762-8155-9F43-B426-3009EDF5CA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42311" y="700075"/>
            <a:ext cx="2512304" cy="247721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C23BE95-758A-1047-AD10-68677B9B6D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8200" y="6234280"/>
            <a:ext cx="5125212" cy="3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3614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BF2D3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A706D-A6D0-FA47-88CB-1A0FEC40F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74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3" name="Immagine 152">
            <a:extLst>
              <a:ext uri="{FF2B5EF4-FFF2-40B4-BE49-F238E27FC236}">
                <a16:creationId xmlns:a16="http://schemas.microsoft.com/office/drawing/2014/main" id="{C1AA7976-0EE7-0A4F-A7B0-2825E0A0E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26" r="15415" b="25960"/>
          <a:stretch/>
        </p:blipFill>
        <p:spPr>
          <a:xfrm>
            <a:off x="10899891" y="5981415"/>
            <a:ext cx="1292109" cy="876586"/>
          </a:xfrm>
          <a:prstGeom prst="rect">
            <a:avLst/>
          </a:prstGeom>
        </p:spPr>
      </p:pic>
      <p:sp>
        <p:nvSpPr>
          <p:cNvPr id="154" name="Slide Number Placeholder 8">
            <a:extLst>
              <a:ext uri="{FF2B5EF4-FFF2-40B4-BE49-F238E27FC236}">
                <a16:creationId xmlns:a16="http://schemas.microsoft.com/office/drawing/2014/main" id="{C15C4648-7BE9-2C4E-8C49-4F8915A5D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3151169-68AE-D540-A3E0-3BA8227B9E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234280"/>
            <a:ext cx="5125212" cy="3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0879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-76200" y="5981414"/>
            <a:ext cx="12192000" cy="876586"/>
          </a:xfrm>
          <a:prstGeom prst="rect">
            <a:avLst/>
          </a:prstGeom>
          <a:solidFill>
            <a:srgbClr val="BF2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A706D-A6D0-FA47-88CB-1A0FEC40F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74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4CDC02A-FA5B-8845-A404-F8E13BE30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26" r="16117" b="25960"/>
          <a:stretch/>
        </p:blipFill>
        <p:spPr>
          <a:xfrm>
            <a:off x="10899891" y="5981414"/>
            <a:ext cx="1292109" cy="876586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8F77AC7-91DC-0E4D-9C0A-133BB3924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01459C7-AB60-6F46-831E-7A86EBAF0B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234280"/>
            <a:ext cx="5125212" cy="3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455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A706D-A6D0-FA47-88CB-1A0FEC40F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74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4CDC02A-FA5B-8845-A404-F8E13BE30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26" r="16117" b="25960"/>
          <a:stretch/>
        </p:blipFill>
        <p:spPr>
          <a:xfrm>
            <a:off x="10899891" y="5981414"/>
            <a:ext cx="1292109" cy="876586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8F77AC7-91DC-0E4D-9C0A-133BB3924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E1FE9DA-6410-D04E-A6F9-2567B555AD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234280"/>
            <a:ext cx="5125212" cy="3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5444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BF2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D4C5EB3-EF51-B84D-A26C-25FBD4A03C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42075" y="2926331"/>
            <a:ext cx="8307847" cy="100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02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0519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005192" cy="3679564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4CDC02A-FA5B-8845-A404-F8E13BE30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28" r="16117" b="25959"/>
          <a:stretch/>
        </p:blipFill>
        <p:spPr>
          <a:xfrm>
            <a:off x="10899891" y="5981414"/>
            <a:ext cx="1292109" cy="876586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8F77AC7-91DC-0E4D-9C0A-133BB3924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58AA2D69-F1D6-6643-A3AE-554CB2294D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9975" y="0"/>
            <a:ext cx="6042025" cy="5981414"/>
          </a:xfrm>
        </p:spPr>
        <p:txBody>
          <a:bodyPr/>
          <a:lstStyle/>
          <a:p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C17E330-4F3C-2B43-91E0-FF8DD65143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234280"/>
            <a:ext cx="5125212" cy="3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1795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7A953B59-3434-8A4D-B283-B7CA5A3CC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1EB12D3-A991-0A42-97E1-405EFBF012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96" r="17483" b="26296"/>
          <a:stretch/>
        </p:blipFill>
        <p:spPr>
          <a:xfrm>
            <a:off x="10902936" y="5981414"/>
            <a:ext cx="1289064" cy="87658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6EFE94C-2405-764B-A3A8-52D60E512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0519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egnaposto immagine 5">
            <a:extLst>
              <a:ext uri="{FF2B5EF4-FFF2-40B4-BE49-F238E27FC236}">
                <a16:creationId xmlns:a16="http://schemas.microsoft.com/office/drawing/2014/main" id="{9F427CD1-16E4-0C4E-8DD2-18C4901A15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9975" y="0"/>
            <a:ext cx="6042025" cy="5981414"/>
          </a:xfrm>
        </p:spPr>
        <p:txBody>
          <a:bodyPr/>
          <a:lstStyle/>
          <a:p>
            <a:endParaRPr lang="it-IT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42E0B89-070C-F345-A527-1529CB01CF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005192" cy="3679564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8E7CD24-7F73-A448-97A5-3ADE10F747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234280"/>
            <a:ext cx="5125212" cy="3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9226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4CDC02A-FA5B-8845-A404-F8E13BE30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26" r="16117" b="25960"/>
          <a:stretch/>
        </p:blipFill>
        <p:spPr>
          <a:xfrm>
            <a:off x="10899891" y="5981414"/>
            <a:ext cx="1292109" cy="876586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8F77AC7-91DC-0E4D-9C0A-133BB3924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6" name="Segnaposto grafico 5">
            <a:extLst>
              <a:ext uri="{FF2B5EF4-FFF2-40B4-BE49-F238E27FC236}">
                <a16:creationId xmlns:a16="http://schemas.microsoft.com/office/drawing/2014/main" id="{B0E2D5BD-AE89-7A4F-B6B4-6609F330878B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172202" y="1825625"/>
            <a:ext cx="5181600" cy="4106863"/>
          </a:xfrm>
        </p:spPr>
        <p:txBody>
          <a:bodyPr/>
          <a:lstStyle/>
          <a:p>
            <a:r>
              <a:rPr lang="it-IT" dirty="0" err="1"/>
              <a:t>Graph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A4BC7DF-6383-CB4B-BEC3-5291233CEB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005192" cy="3679564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F58C14D-7876-EC48-9521-7ADA8531D4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234280"/>
            <a:ext cx="5125212" cy="3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5587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-39553" y="5981414"/>
            <a:ext cx="12192000" cy="876586"/>
          </a:xfrm>
          <a:prstGeom prst="rect">
            <a:avLst/>
          </a:prstGeom>
          <a:solidFill>
            <a:srgbClr val="BF2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4CDC02A-FA5B-8845-A404-F8E13BE30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26" r="16117" b="25960"/>
          <a:stretch/>
        </p:blipFill>
        <p:spPr>
          <a:xfrm>
            <a:off x="10899891" y="5981414"/>
            <a:ext cx="1292109" cy="876586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8F77AC7-91DC-0E4D-9C0A-133BB3924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6" name="Segnaposto grafico 5">
            <a:extLst>
              <a:ext uri="{FF2B5EF4-FFF2-40B4-BE49-F238E27FC236}">
                <a16:creationId xmlns:a16="http://schemas.microsoft.com/office/drawing/2014/main" id="{10A49A47-8509-1D40-B16C-B6B4F0BA2845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8200" y="2461364"/>
            <a:ext cx="2578354" cy="323508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BC2EAB-DF80-204A-B4B0-16EFA559E1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735138"/>
            <a:ext cx="10515600" cy="657225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2" name="Segnaposto grafico 5">
            <a:extLst>
              <a:ext uri="{FF2B5EF4-FFF2-40B4-BE49-F238E27FC236}">
                <a16:creationId xmlns:a16="http://schemas.microsoft.com/office/drawing/2014/main" id="{C2BBBE05-E674-A34B-A137-CC20F2AD2D74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478093" y="2461364"/>
            <a:ext cx="2578354" cy="3235083"/>
          </a:xfrm>
        </p:spPr>
        <p:txBody>
          <a:bodyPr/>
          <a:lstStyle/>
          <a:p>
            <a:endParaRPr lang="it-IT"/>
          </a:p>
        </p:txBody>
      </p:sp>
      <p:sp>
        <p:nvSpPr>
          <p:cNvPr id="13" name="Segnaposto grafico 5">
            <a:extLst>
              <a:ext uri="{FF2B5EF4-FFF2-40B4-BE49-F238E27FC236}">
                <a16:creationId xmlns:a16="http://schemas.microsoft.com/office/drawing/2014/main" id="{6F1A021D-C68D-2541-9C36-E01C9DCE5F6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24670" y="2461364"/>
            <a:ext cx="2578354" cy="3235083"/>
          </a:xfrm>
        </p:spPr>
        <p:txBody>
          <a:bodyPr/>
          <a:lstStyle/>
          <a:p>
            <a:endParaRPr lang="it-IT"/>
          </a:p>
        </p:txBody>
      </p:sp>
      <p:sp>
        <p:nvSpPr>
          <p:cNvPr id="14" name="Segnaposto grafico 5">
            <a:extLst>
              <a:ext uri="{FF2B5EF4-FFF2-40B4-BE49-F238E27FC236}">
                <a16:creationId xmlns:a16="http://schemas.microsoft.com/office/drawing/2014/main" id="{4420FB4F-1768-E24B-B744-824595B5080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764984" y="2461364"/>
            <a:ext cx="2578354" cy="3235083"/>
          </a:xfrm>
        </p:spPr>
        <p:txBody>
          <a:bodyPr/>
          <a:lstStyle/>
          <a:p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EC7237CB-C08D-7D43-ABAB-8FEDE1D3FE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234280"/>
            <a:ext cx="5125212" cy="3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3595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eneral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3960C8D-7786-CE46-8087-F793FA8C23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000607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General Slide">
    <p:bg>
      <p:bgPr>
        <a:solidFill>
          <a:srgbClr val="BF2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8D1E875B-EA3F-7640-A773-68CF41CA05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477" y="2958983"/>
            <a:ext cx="829322" cy="84542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63192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7B7E2D3-7070-3844-AAA8-07F945BCB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C687EC7-1BD2-4144-93B9-1FA079C34D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02936" y="5722692"/>
            <a:ext cx="1562184" cy="1540366"/>
          </a:xfrm>
          <a:prstGeom prst="rect">
            <a:avLst/>
          </a:prstGeom>
        </p:spPr>
      </p:pic>
      <p:sp>
        <p:nvSpPr>
          <p:cNvPr id="16" name="Segnaposto immagine 6">
            <a:extLst>
              <a:ext uri="{FF2B5EF4-FFF2-40B4-BE49-F238E27FC236}">
                <a16:creationId xmlns:a16="http://schemas.microsoft.com/office/drawing/2014/main" id="{9F413BE0-A624-1E4C-AD4D-40F7BB59C5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32877" y="664504"/>
            <a:ext cx="3700435" cy="3701941"/>
          </a:xfrm>
          <a:prstGeom prst="ellipse">
            <a:avLst/>
          </a:prstGeom>
        </p:spPr>
        <p:txBody>
          <a:bodyPr/>
          <a:lstStyle/>
          <a:p>
            <a:endParaRPr lang="it-IT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52582762-8155-9F43-B426-3009EDF5CA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42311" y="700075"/>
            <a:ext cx="2512304" cy="2477216"/>
          </a:xfrm>
          <a:prstGeom prst="rect">
            <a:avLst/>
          </a:prstGeom>
        </p:spPr>
      </p:pic>
      <p:sp>
        <p:nvSpPr>
          <p:cNvPr id="15" name="Segnaposto immagine 6">
            <a:extLst>
              <a:ext uri="{FF2B5EF4-FFF2-40B4-BE49-F238E27FC236}">
                <a16:creationId xmlns:a16="http://schemas.microsoft.com/office/drawing/2014/main" id="{BE77DBE9-FCC8-FF43-AE24-C2131603A5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71279" y="2515474"/>
            <a:ext cx="3151366" cy="3152649"/>
          </a:xfrm>
          <a:prstGeom prst="ellipse">
            <a:avLst/>
          </a:prstGeom>
        </p:spPr>
        <p:txBody>
          <a:bodyPr/>
          <a:lstStyle/>
          <a:p>
            <a:endParaRPr lang="it-IT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90AC4DF9-3FA5-C545-877F-3911027657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40660" y="2833808"/>
            <a:ext cx="535432" cy="52795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1A595A7-83C1-6142-A3B5-7587F7FB29E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22963" y="3381696"/>
            <a:ext cx="2345453" cy="238139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6F0828E-5E65-F046-8BCE-64BC1995026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11029" y="3261790"/>
            <a:ext cx="1977628" cy="201602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BCD8009-3C57-284E-A9FB-006A58EAB0B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94093" y="332103"/>
            <a:ext cx="881740" cy="89995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94AD80A-8DEF-3E4D-8FE8-8FFB2B520B4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38200" y="6234280"/>
            <a:ext cx="5125212" cy="3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350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D55D73D-18AD-9B42-8FC1-DB365BADF2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42075" y="2926331"/>
            <a:ext cx="8307847" cy="100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88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046D452-F9C2-8344-8F72-8FC293550F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1" y="3047430"/>
            <a:ext cx="10587038" cy="763139"/>
          </a:xfrm>
        </p:spPr>
        <p:txBody>
          <a:bodyPr>
            <a:normAutofit/>
          </a:bodyPr>
          <a:lstStyle>
            <a:lvl1pPr marL="0" indent="0" algn="l">
              <a:buNone/>
              <a:defRPr sz="3600" b="1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DA275-254E-6346-B053-A6E5F000F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DF24E38-CF25-FA42-B41C-A9BCFAB0C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4079"/>
          <a:stretch/>
        </p:blipFill>
        <p:spPr>
          <a:xfrm>
            <a:off x="1626804" y="-731826"/>
            <a:ext cx="2524705" cy="2489681"/>
          </a:xfrm>
          <a:prstGeom prst="rect">
            <a:avLst/>
          </a:prstGeom>
        </p:spPr>
      </p:pic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CA55ACB0-1C96-3F45-8D2C-FAEC56713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A017231-265F-CA48-B961-6B71C4CDFA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6970" y="1689111"/>
            <a:ext cx="777443" cy="793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BF2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51D1000-1FDF-B148-8D28-7452F8D001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4844" y="1446660"/>
            <a:ext cx="2381604" cy="2427849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9B9CE13-3914-1342-86E0-20E10DE70A5A}"/>
              </a:ext>
            </a:extLst>
          </p:cNvPr>
          <p:cNvSpPr/>
          <p:nvPr userDrawn="1"/>
        </p:nvSpPr>
        <p:spPr>
          <a:xfrm>
            <a:off x="838200" y="3083598"/>
            <a:ext cx="9714109" cy="4872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DA275-254E-6346-B053-A6E5F000F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F8E52C-C3DD-FA46-9D4B-522AA9DB33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5300000">
            <a:off x="-552496" y="889746"/>
            <a:ext cx="1269907" cy="1252171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C952F7-A720-0D46-A429-93A8B14B39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0" y="3047430"/>
            <a:ext cx="9823247" cy="523403"/>
          </a:xfrm>
          <a:solidFill>
            <a:srgbClr val="BF2D30"/>
          </a:solidFill>
        </p:spPr>
        <p:txBody>
          <a:bodyPr>
            <a:normAutofit/>
          </a:bodyPr>
          <a:lstStyle>
            <a:lvl1pPr marL="0" indent="0" algn="l">
              <a:buNone/>
              <a:defRPr sz="3600" b="1" i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AD067DED-4574-6340-B846-604ED5F46B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FBE77DC-37C2-504A-A7B9-E07F7E0BF5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8200" y="685462"/>
            <a:ext cx="654531" cy="66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22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91C77613-77E3-5B42-ABAC-EE9E5E785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3278" y="1642073"/>
            <a:ext cx="2850522" cy="2810714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046D452-F9C2-8344-8F72-8FC293550F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0" y="3047430"/>
            <a:ext cx="9823247" cy="523403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 algn="l">
              <a:buNone/>
              <a:defRPr sz="3600" b="1" i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DA275-254E-6346-B053-A6E5F000F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1E7DC441-5DD4-BA46-BAA0-D921C1734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217030B-77A0-CF46-BA0C-317E0A04B0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6870" y="1490811"/>
            <a:ext cx="1248354" cy="127259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DD9E685-4427-1546-B6F9-6E7E2B4A65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1198" y="138678"/>
            <a:ext cx="2381604" cy="242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8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256C574-B96E-7543-BA90-CF7118516B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6235749"/>
            <a:ext cx="4980980" cy="3674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571E7E0-F376-3E47-943E-3E9DFA5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BF2D3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2C0D3E-B7EE-AA40-89FD-5C8065DFF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999420D-E2CC-E04C-8660-8D68E727B1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9891" y="5733448"/>
            <a:ext cx="1527582" cy="1518853"/>
          </a:xfrm>
          <a:prstGeom prst="rect">
            <a:avLst/>
          </a:prstGeom>
        </p:spPr>
      </p:pic>
      <p:sp>
        <p:nvSpPr>
          <p:cNvPr id="158" name="Slide Number Placeholder 8">
            <a:extLst>
              <a:ext uri="{FF2B5EF4-FFF2-40B4-BE49-F238E27FC236}">
                <a16:creationId xmlns:a16="http://schemas.microsoft.com/office/drawing/2014/main" id="{73CFCD3B-24BD-0E49-A271-BDBDFC1B5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3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BF2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872B407-5A12-854B-B7D6-21D01F179A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9891" y="5733447"/>
            <a:ext cx="1540366" cy="15188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571E7E0-F376-3E47-943E-3E9DFA5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2C0D3E-B7EE-AA40-89FD-5C8065DFF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335C1D0F-9296-6D4A-A210-F2565F438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0BE90D2-E838-5F4D-9890-AC46BCE7CE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234280"/>
            <a:ext cx="5125212" cy="3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82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872B407-5A12-854B-B7D6-21D01F179A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9891" y="5733447"/>
            <a:ext cx="1540366" cy="15188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571E7E0-F376-3E47-943E-3E9DFA5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2C0D3E-B7EE-AA40-89FD-5C8065DFF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B8C251D0-31F1-F545-A3FF-18E909C17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1273DFF-EFAC-5F4A-A0D9-ECFB97DCED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234280"/>
            <a:ext cx="5125212" cy="3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32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7C701-9021-9B48-B6E2-EF064D2D7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3C139E-C1A2-974C-9251-5CB501243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680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3949" r:id="rId4"/>
    <p:sldLayoutId id="2147484008" r:id="rId5"/>
    <p:sldLayoutId id="2147484009" r:id="rId6"/>
    <p:sldLayoutId id="2147483978" r:id="rId7"/>
    <p:sldLayoutId id="2147484010" r:id="rId8"/>
    <p:sldLayoutId id="2147484011" r:id="rId9"/>
    <p:sldLayoutId id="2147484015" r:id="rId10"/>
    <p:sldLayoutId id="2147484016" r:id="rId11"/>
    <p:sldLayoutId id="2147483922" r:id="rId12"/>
    <p:sldLayoutId id="2147484013" r:id="rId13"/>
    <p:sldLayoutId id="2147484017" r:id="rId14"/>
    <p:sldLayoutId id="2147484014" r:id="rId15"/>
    <p:sldLayoutId id="2147484018" r:id="rId16"/>
    <p:sldLayoutId id="2147484004" r:id="rId17"/>
    <p:sldLayoutId id="2147484019" r:id="rId18"/>
    <p:sldLayoutId id="2147484020" r:id="rId19"/>
    <p:sldLayoutId id="2147484021" r:id="rId20"/>
    <p:sldLayoutId id="2147484022" r:id="rId21"/>
    <p:sldLayoutId id="2147484028" r:id="rId22"/>
    <p:sldLayoutId id="2147484029" r:id="rId23"/>
    <p:sldLayoutId id="2147483987" r:id="rId24"/>
    <p:sldLayoutId id="2147484030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3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823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C105AB9C-DD1E-934E-B195-18EBC64C0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C020780-2B29-4143-B143-D549329EA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</p:spPr>
        <p:txBody>
          <a:bodyPr/>
          <a:lstStyle/>
          <a:p>
            <a:fld id="{CEF48CEA-885D-5C4E-A5CD-C931F1E95D6A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14" name="Segnaposto grafico 13">
            <a:extLst>
              <a:ext uri="{FF2B5EF4-FFF2-40B4-BE49-F238E27FC236}">
                <a16:creationId xmlns:a16="http://schemas.microsoft.com/office/drawing/2014/main" id="{F3A052E4-6F52-1248-96F4-D8B6B284FBC6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2365332450"/>
              </p:ext>
            </p:extLst>
          </p:nvPr>
        </p:nvGraphicFramePr>
        <p:xfrm>
          <a:off x="838200" y="2460625"/>
          <a:ext cx="2578100" cy="3235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7BE3909-3309-6045-A5F4-2B0B841020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10" name="Segnaposto grafico 9">
            <a:extLst>
              <a:ext uri="{FF2B5EF4-FFF2-40B4-BE49-F238E27FC236}">
                <a16:creationId xmlns:a16="http://schemas.microsoft.com/office/drawing/2014/main" id="{C71FB1ED-5F15-CE42-9F4C-82BF973E4A6E}"/>
              </a:ext>
            </a:extLst>
          </p:cNvPr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426369033"/>
              </p:ext>
            </p:extLst>
          </p:nvPr>
        </p:nvGraphicFramePr>
        <p:xfrm>
          <a:off x="3478213" y="2460625"/>
          <a:ext cx="2578100" cy="3235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Segnaposto grafico 9">
            <a:extLst>
              <a:ext uri="{FF2B5EF4-FFF2-40B4-BE49-F238E27FC236}">
                <a16:creationId xmlns:a16="http://schemas.microsoft.com/office/drawing/2014/main" id="{F2746347-DFA1-7D4E-A82A-A251074ACC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0929959"/>
              </p:ext>
            </p:extLst>
          </p:nvPr>
        </p:nvGraphicFramePr>
        <p:xfrm>
          <a:off x="6138286" y="2460625"/>
          <a:ext cx="2578100" cy="3235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Segnaposto grafico 9">
            <a:extLst>
              <a:ext uri="{FF2B5EF4-FFF2-40B4-BE49-F238E27FC236}">
                <a16:creationId xmlns:a16="http://schemas.microsoft.com/office/drawing/2014/main" id="{C75AFF8A-DD67-6646-A07B-AE69F20B6C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0895390"/>
              </p:ext>
            </p:extLst>
          </p:nvPr>
        </p:nvGraphicFramePr>
        <p:xfrm>
          <a:off x="8762732" y="2460625"/>
          <a:ext cx="2578100" cy="3235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814428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162BB8D-4643-7841-9699-C7390EA91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AEA8076-634E-DE43-8CF3-C5296BC094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2ED320E-1BD2-4747-AEC5-4586B4CA29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1A2E46-F3AC-6149-A4F4-DAE1B6D37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</p:spPr>
        <p:txBody>
          <a:bodyPr/>
          <a:lstStyle/>
          <a:p>
            <a:fld id="{CEF48CEA-885D-5C4E-A5CD-C931F1E95D6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84071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DC4450B-9984-6A48-86C9-434C6CABF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373FF9A-54C0-1741-9F24-E52C0E2D0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</p:spPr>
        <p:txBody>
          <a:bodyPr/>
          <a:lstStyle/>
          <a:p>
            <a:fld id="{CEF48CEA-885D-5C4E-A5CD-C931F1E95D6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64ECFCC7-D494-B84E-909A-8A7DE09E48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3" r="16743"/>
          <a:stretch/>
        </p:blipFill>
        <p:spPr>
          <a:xfrm>
            <a:off x="6332877" y="664504"/>
            <a:ext cx="3700435" cy="3701941"/>
          </a:xfrm>
        </p:spPr>
      </p:pic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73CF44D6-0E43-3744-ABC5-C445393F679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8" r="25246"/>
          <a:stretch/>
        </p:blipFill>
        <p:spPr>
          <a:xfrm>
            <a:off x="2671763" y="2516188"/>
            <a:ext cx="3151187" cy="3151187"/>
          </a:xfrm>
        </p:spPr>
      </p:pic>
    </p:spTree>
    <p:extLst>
      <p:ext uri="{BB962C8B-B14F-4D97-AF65-F5344CB8AC3E}">
        <p14:creationId xmlns:p14="http://schemas.microsoft.com/office/powerpoint/2010/main" val="162312157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F58AE2DB-78D1-214B-AE54-66924A6F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AF7EED7-F8CA-E641-932E-5CCC1B2731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1218B0D-7C63-914E-8604-8881839D1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F48CEA-885D-5C4E-A5CD-C931F1E95D6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679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1FCD349-74BD-A642-ACFF-4BE2346D71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63070E5D-2F84-8A43-8962-8BA65559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79C37-8CCA-9748-94BE-094C612DD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</p:spPr>
        <p:txBody>
          <a:bodyPr/>
          <a:lstStyle/>
          <a:p>
            <a:fld id="{CEF48CEA-885D-5C4E-A5CD-C931F1E95D6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22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8EBE64-DF02-4540-8ED6-EAA06D710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5E5E08-7805-7244-8B56-3A03ED8F94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215A89D-D41D-914E-A0DA-E87B7D9E9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F48CEA-885D-5C4E-A5CD-C931F1E95D6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EAFD4908-F8C2-A44C-8960-19A87AAADD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r="16701"/>
          <a:stretch/>
        </p:blipFill>
        <p:spPr>
          <a:xfrm>
            <a:off x="6909126" y="1855719"/>
            <a:ext cx="3700435" cy="3701941"/>
          </a:xfrm>
        </p:spPr>
      </p:pic>
    </p:spTree>
    <p:extLst>
      <p:ext uri="{BB962C8B-B14F-4D97-AF65-F5344CB8AC3E}">
        <p14:creationId xmlns:p14="http://schemas.microsoft.com/office/powerpoint/2010/main" val="4096716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473899-85A5-C245-93C4-49555D2E7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11B061-712E-E741-849D-FF8AC68FDC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9233289-C793-934E-95B7-EB93E868BA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E3C447-72CC-5D4B-B100-4AE22C2BC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F48CEA-885D-5C4E-A5CD-C931F1E95D6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69329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CAF7F3-3EF8-F844-99B2-EC88A94B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B317F7-E630-EB4A-8979-43B5BBD1C7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5DEACBE-EE8D-6949-94B7-D797A3631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F48CEA-885D-5C4E-A5CD-C931F1E95D6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Segnaposto immagine 6" descr="Immagine che contiene esterni, persona, cielo, terra&#10;&#10;Descrizione generata automaticamente">
            <a:extLst>
              <a:ext uri="{FF2B5EF4-FFF2-40B4-BE49-F238E27FC236}">
                <a16:creationId xmlns:a16="http://schemas.microsoft.com/office/drawing/2014/main" id="{7008A74B-42A7-9B4F-8D15-6920C51AF8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2" b="166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423804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B10680-0535-3E4F-B6DA-43C7EA6C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31557A-81AA-FF45-AF4D-9804AF34A1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6DDCDA5-C7B1-244E-A33A-C012355E46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F48CEA-885D-5C4E-A5CD-C931F1E95D6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596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C6E83C4-F5D5-6B48-BBD2-0241448F5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DD253054-C020-8744-BC55-BB1D3AE567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3F31268-A3FD-6B4B-9815-AB4F6B769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</p:spPr>
        <p:txBody>
          <a:bodyPr/>
          <a:lstStyle/>
          <a:p>
            <a:fld id="{CEF48CEA-885D-5C4E-A5CD-C931F1E95D6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D4FA433D-825B-DF4A-9ADC-DE1C6AD295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7" r="17049"/>
          <a:stretch/>
        </p:blipFill>
        <p:spPr>
          <a:xfrm>
            <a:off x="6149975" y="0"/>
            <a:ext cx="6042025" cy="5981414"/>
          </a:xfrm>
        </p:spPr>
      </p:pic>
    </p:spTree>
    <p:extLst>
      <p:ext uri="{BB962C8B-B14F-4D97-AF65-F5344CB8AC3E}">
        <p14:creationId xmlns:p14="http://schemas.microsoft.com/office/powerpoint/2010/main" val="51037770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olo 16">
            <a:extLst>
              <a:ext uri="{FF2B5EF4-FFF2-40B4-BE49-F238E27FC236}">
                <a16:creationId xmlns:a16="http://schemas.microsoft.com/office/drawing/2014/main" id="{0FE5A18F-4266-AE41-9CFB-FECB155CF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0C00DDA-3CF2-5344-8C61-52304B0A0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</p:spPr>
        <p:txBody>
          <a:bodyPr/>
          <a:lstStyle/>
          <a:p>
            <a:fld id="{CEF48CEA-885D-5C4E-A5CD-C931F1E95D6A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6" name="Segnaposto grafico 5">
            <a:extLst>
              <a:ext uri="{FF2B5EF4-FFF2-40B4-BE49-F238E27FC236}">
                <a16:creationId xmlns:a16="http://schemas.microsoft.com/office/drawing/2014/main" id="{AE2F73FA-0343-6A4D-8CEC-5283254521FC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897027098"/>
              </p:ext>
            </p:extLst>
          </p:nvPr>
        </p:nvGraphicFramePr>
        <p:xfrm>
          <a:off x="6172200" y="1825625"/>
          <a:ext cx="5181600" cy="4106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Segnaposto contenuto 17">
            <a:extLst>
              <a:ext uri="{FF2B5EF4-FFF2-40B4-BE49-F238E27FC236}">
                <a16:creationId xmlns:a16="http://schemas.microsoft.com/office/drawing/2014/main" id="{4E160539-6B6C-AE47-9181-5F2BFB1DB3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48690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Personalizzati 1">
      <a:dk1>
        <a:srgbClr val="EEC352"/>
      </a:dk1>
      <a:lt1>
        <a:srgbClr val="6D9CC3"/>
      </a:lt1>
      <a:dk2>
        <a:srgbClr val="379745"/>
      </a:dk2>
      <a:lt2>
        <a:srgbClr val="293D6C"/>
      </a:lt2>
      <a:accent1>
        <a:srgbClr val="BF2C2D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HO_SlideMaster.potx" id="{4D86ECF3-808A-584D-BB03-8E1EA99BAF5A}" vid="{CDFCA2A7-F242-BC42-8EB4-1179C20D9A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14454825930646A98FC92780C81F1C" ma:contentTypeVersion="16" ma:contentTypeDescription="Create a new document." ma:contentTypeScope="" ma:versionID="17fd1f6bceb935884e0ca28580a21b2a">
  <xsd:schema xmlns:xsd="http://www.w3.org/2001/XMLSchema" xmlns:xs="http://www.w3.org/2001/XMLSchema" xmlns:p="http://schemas.microsoft.com/office/2006/metadata/properties" xmlns:ns2="267dff58-153e-4842-bfa7-31e3478e267b" xmlns:ns3="9627de3c-93c8-4555-9d5b-4461e356529b" xmlns:ns4="5e13aadc-de86-43ee-b386-40c01ba74c80" targetNamespace="http://schemas.microsoft.com/office/2006/metadata/properties" ma:root="true" ma:fieldsID="4c55d443d0ed23b737f33fb6f1482caf" ns2:_="" ns3:_="" ns4:_="">
    <xsd:import namespace="267dff58-153e-4842-bfa7-31e3478e267b"/>
    <xsd:import namespace="9627de3c-93c8-4555-9d5b-4461e356529b"/>
    <xsd:import namespace="5e13aadc-de86-43ee-b386-40c01ba74c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7dff58-153e-4842-bfa7-31e3478e2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0f44cca-6aff-4d49-827c-e4b3bc2e3f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27de3c-93c8-4555-9d5b-4461e356529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13aadc-de86-43ee-b386-40c01ba74c8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470164f6-6b4f-41ac-9d56-9746ecf3ab56}" ma:internalName="TaxCatchAll" ma:showField="CatchAllData" ma:web="9627de3c-93c8-4555-9d5b-4461e35652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67dff58-153e-4842-bfa7-31e3478e267b">
      <Terms xmlns="http://schemas.microsoft.com/office/infopath/2007/PartnerControls"/>
    </lcf76f155ced4ddcb4097134ff3c332f>
    <TaxCatchAll xmlns="5e13aadc-de86-43ee-b386-40c01ba74c80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3AD4C9-F60F-406D-802E-1FCBDB4DB49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0C19274-AF8B-4B4E-97E4-425CE33BB393}"/>
</file>

<file path=customXml/itemProps3.xml><?xml version="1.0" encoding="utf-8"?>
<ds:datastoreItem xmlns:ds="http://schemas.openxmlformats.org/officeDocument/2006/customXml" ds:itemID="{D1DFB87B-ED8C-4605-BB6D-4865ABBA003D}">
  <ds:schemaRefs>
    <ds:schemaRef ds:uri="http://www.w3.org/XML/1998/namespace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a816552e-9dc1-42f9-a2cd-44ef76efb8c9"/>
    <ds:schemaRef ds:uri="dbae441f-c677-4ed6-b777-a8b0b3fc0eb1"/>
    <ds:schemaRef ds:uri="c9cc98be-0b22-41ab-bdb1-d3f0291e2b8f"/>
    <ds:schemaRef ds:uri="7d41cf21-0d85-41e8-a097-0a6b40189b3f"/>
  </ds:schemaRefs>
</ds:datastoreItem>
</file>

<file path=customXml/itemProps4.xml><?xml version="1.0" encoding="utf-8"?>
<ds:datastoreItem xmlns:ds="http://schemas.openxmlformats.org/officeDocument/2006/customXml" ds:itemID="{D3019BA0-7C08-45D7-80CF-0FFFCBF964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728</TotalTime>
  <Words>23</Words>
  <Application>Microsoft Macintosh PowerPoint</Application>
  <PresentationFormat>Widescreen</PresentationFormat>
  <Paragraphs>17</Paragraphs>
  <Slides>12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Verdana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Herrera, Mr. Vladimir (WDC)</dc:creator>
  <cp:lastModifiedBy>Blossom</cp:lastModifiedBy>
  <cp:revision>31</cp:revision>
  <dcterms:created xsi:type="dcterms:W3CDTF">2020-02-24T17:34:00Z</dcterms:created>
  <dcterms:modified xsi:type="dcterms:W3CDTF">2022-02-24T16:43:43Z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0x0101004214454825930646A98FC92780C81F1C</vt:lpwstr>
  </property>
  <property fmtid="{D5CDD505-2E9C-101B-9397-08002B2CF9AE}" pid="3" name="_dlc_DocIdItemGuid">
    <vt:lpwstr>f33c0998-bb42-44e3-8f00-1c8effc2646b</vt:lpwstr>
  </property>
</Properties>
</file>