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 id="2147483755" r:id="rId5"/>
  </p:sldMasterIdLst>
  <p:notesMasterIdLst>
    <p:notesMasterId r:id="rId10"/>
  </p:notesMasterIdLst>
  <p:sldIdLst>
    <p:sldId id="2147376439" r:id="rId6"/>
    <p:sldId id="2147376442" r:id="rId7"/>
    <p:sldId id="2147376441" r:id="rId8"/>
    <p:sldId id="2147376440" r:id="rId9"/>
  </p:sldIdLst>
  <p:sldSz cx="9144000" cy="5143500" type="screen16x9"/>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ledo, Dr. Joao (WDC)" initials="TDJ(" lastIdx="8" clrIdx="0">
    <p:extLst>
      <p:ext uri="{19B8F6BF-5375-455C-9EA6-DF929625EA0E}">
        <p15:presenceInfo xmlns:p15="http://schemas.microsoft.com/office/powerpoint/2012/main" userId="S::toledojoa@paho.org::29bc04ac-e8f9-4abd-bd3c-eb24524d8329" providerId="AD"/>
      </p:ext>
    </p:extLst>
  </p:cmAuthor>
  <p:cmAuthor id="2" name="Vicari, Dr. Andrea (WDC)" initials="VDA(" lastIdx="1" clrIdx="1">
    <p:extLst>
      <p:ext uri="{19B8F6BF-5375-455C-9EA6-DF929625EA0E}">
        <p15:presenceInfo xmlns:p15="http://schemas.microsoft.com/office/powerpoint/2012/main" userId="S::vicarian@paho.org::491e2b2e-13e3-4d7f-b33b-d8a2e9a53f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AE23"/>
    <a:srgbClr val="78B5E2"/>
    <a:srgbClr val="2DA2BF"/>
    <a:srgbClr val="92E3E6"/>
    <a:srgbClr val="990000"/>
    <a:srgbClr val="FFFFCC"/>
    <a:srgbClr val="FF322C"/>
    <a:srgbClr val="4471C4"/>
    <a:srgbClr val="C2D0EA"/>
    <a:srgbClr val="C05A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EC19B3-43A6-4351-8946-63C4D95553DA}" v="4" dt="2022-06-06T12:15:09.3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104" autoAdjust="0"/>
  </p:normalViewPr>
  <p:slideViewPr>
    <p:cSldViewPr snapToGrid="0">
      <p:cViewPr varScale="1">
        <p:scale>
          <a:sx n="117" d="100"/>
          <a:sy n="117" d="100"/>
        </p:scale>
        <p:origin x="1434" y="84"/>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mon-Pardo, Dr. Pilar (WDC)" userId="edb8a265-e122-4340-8b28-d2e9b4524a7a" providerId="ADAL" clId="{95EC19B3-43A6-4351-8946-63C4D95553DA}"/>
    <pc:docChg chg="custSel addSld delSld modSld delMainMaster">
      <pc:chgData name="Ramon-Pardo, Dr. Pilar (WDC)" userId="edb8a265-e122-4340-8b28-d2e9b4524a7a" providerId="ADAL" clId="{95EC19B3-43A6-4351-8946-63C4D95553DA}" dt="2022-06-06T13:17:06.644" v="1220" actId="113"/>
      <pc:docMkLst>
        <pc:docMk/>
      </pc:docMkLst>
      <pc:sldChg chg="del">
        <pc:chgData name="Ramon-Pardo, Dr. Pilar (WDC)" userId="edb8a265-e122-4340-8b28-d2e9b4524a7a" providerId="ADAL" clId="{95EC19B3-43A6-4351-8946-63C4D95553DA}" dt="2022-06-06T12:02:44.471" v="6" actId="47"/>
        <pc:sldMkLst>
          <pc:docMk/>
          <pc:sldMk cId="1409239830" sldId="257"/>
        </pc:sldMkLst>
      </pc:sldChg>
      <pc:sldChg chg="del">
        <pc:chgData name="Ramon-Pardo, Dr. Pilar (WDC)" userId="edb8a265-e122-4340-8b28-d2e9b4524a7a" providerId="ADAL" clId="{95EC19B3-43A6-4351-8946-63C4D95553DA}" dt="2022-06-06T12:02:45.053" v="7" actId="47"/>
        <pc:sldMkLst>
          <pc:docMk/>
          <pc:sldMk cId="2791965659" sldId="258"/>
        </pc:sldMkLst>
      </pc:sldChg>
      <pc:sldChg chg="del">
        <pc:chgData name="Ramon-Pardo, Dr. Pilar (WDC)" userId="edb8a265-e122-4340-8b28-d2e9b4524a7a" providerId="ADAL" clId="{95EC19B3-43A6-4351-8946-63C4D95553DA}" dt="2022-06-06T12:02:45.508" v="8" actId="47"/>
        <pc:sldMkLst>
          <pc:docMk/>
          <pc:sldMk cId="1362373745" sldId="259"/>
        </pc:sldMkLst>
      </pc:sldChg>
      <pc:sldChg chg="del">
        <pc:chgData name="Ramon-Pardo, Dr. Pilar (WDC)" userId="edb8a265-e122-4340-8b28-d2e9b4524a7a" providerId="ADAL" clId="{95EC19B3-43A6-4351-8946-63C4D95553DA}" dt="2022-06-06T12:02:49.919" v="14" actId="47"/>
        <pc:sldMkLst>
          <pc:docMk/>
          <pc:sldMk cId="425263237" sldId="2147376380"/>
        </pc:sldMkLst>
      </pc:sldChg>
      <pc:sldChg chg="del">
        <pc:chgData name="Ramon-Pardo, Dr. Pilar (WDC)" userId="edb8a265-e122-4340-8b28-d2e9b4524a7a" providerId="ADAL" clId="{95EC19B3-43A6-4351-8946-63C4D95553DA}" dt="2022-06-06T12:02:35.811" v="0" actId="47"/>
        <pc:sldMkLst>
          <pc:docMk/>
          <pc:sldMk cId="2403480218" sldId="2147376396"/>
        </pc:sldMkLst>
      </pc:sldChg>
      <pc:sldChg chg="del">
        <pc:chgData name="Ramon-Pardo, Dr. Pilar (WDC)" userId="edb8a265-e122-4340-8b28-d2e9b4524a7a" providerId="ADAL" clId="{95EC19B3-43A6-4351-8946-63C4D95553DA}" dt="2022-06-06T12:04:07.994" v="19" actId="47"/>
        <pc:sldMkLst>
          <pc:docMk/>
          <pc:sldMk cId="3832370159" sldId="2147376398"/>
        </pc:sldMkLst>
      </pc:sldChg>
      <pc:sldChg chg="del">
        <pc:chgData name="Ramon-Pardo, Dr. Pilar (WDC)" userId="edb8a265-e122-4340-8b28-d2e9b4524a7a" providerId="ADAL" clId="{95EC19B3-43A6-4351-8946-63C4D95553DA}" dt="2022-06-06T12:02:36.552" v="1" actId="47"/>
        <pc:sldMkLst>
          <pc:docMk/>
          <pc:sldMk cId="2024110688" sldId="2147376421"/>
        </pc:sldMkLst>
      </pc:sldChg>
      <pc:sldChg chg="del">
        <pc:chgData name="Ramon-Pardo, Dr. Pilar (WDC)" userId="edb8a265-e122-4340-8b28-d2e9b4524a7a" providerId="ADAL" clId="{95EC19B3-43A6-4351-8946-63C4D95553DA}" dt="2022-06-06T12:02:50.413" v="15" actId="47"/>
        <pc:sldMkLst>
          <pc:docMk/>
          <pc:sldMk cId="1598319740" sldId="2147376422"/>
        </pc:sldMkLst>
      </pc:sldChg>
      <pc:sldChg chg="del">
        <pc:chgData name="Ramon-Pardo, Dr. Pilar (WDC)" userId="edb8a265-e122-4340-8b28-d2e9b4524a7a" providerId="ADAL" clId="{95EC19B3-43A6-4351-8946-63C4D95553DA}" dt="2022-06-06T12:02:37.258" v="2" actId="47"/>
        <pc:sldMkLst>
          <pc:docMk/>
          <pc:sldMk cId="3525539908" sldId="2147376423"/>
        </pc:sldMkLst>
      </pc:sldChg>
      <pc:sldChg chg="del">
        <pc:chgData name="Ramon-Pardo, Dr. Pilar (WDC)" userId="edb8a265-e122-4340-8b28-d2e9b4524a7a" providerId="ADAL" clId="{95EC19B3-43A6-4351-8946-63C4D95553DA}" dt="2022-06-06T12:02:37.879" v="3" actId="47"/>
        <pc:sldMkLst>
          <pc:docMk/>
          <pc:sldMk cId="2391435769" sldId="2147376424"/>
        </pc:sldMkLst>
      </pc:sldChg>
      <pc:sldChg chg="del">
        <pc:chgData name="Ramon-Pardo, Dr. Pilar (WDC)" userId="edb8a265-e122-4340-8b28-d2e9b4524a7a" providerId="ADAL" clId="{95EC19B3-43A6-4351-8946-63C4D95553DA}" dt="2022-06-06T12:02:38.656" v="4" actId="47"/>
        <pc:sldMkLst>
          <pc:docMk/>
          <pc:sldMk cId="3826500264" sldId="2147376425"/>
        </pc:sldMkLst>
      </pc:sldChg>
      <pc:sldChg chg="del">
        <pc:chgData name="Ramon-Pardo, Dr. Pilar (WDC)" userId="edb8a265-e122-4340-8b28-d2e9b4524a7a" providerId="ADAL" clId="{95EC19B3-43A6-4351-8946-63C4D95553DA}" dt="2022-06-06T12:02:39.408" v="5" actId="47"/>
        <pc:sldMkLst>
          <pc:docMk/>
          <pc:sldMk cId="3239784921" sldId="2147376426"/>
        </pc:sldMkLst>
      </pc:sldChg>
      <pc:sldChg chg="del">
        <pc:chgData name="Ramon-Pardo, Dr. Pilar (WDC)" userId="edb8a265-e122-4340-8b28-d2e9b4524a7a" providerId="ADAL" clId="{95EC19B3-43A6-4351-8946-63C4D95553DA}" dt="2022-06-06T12:02:45.992" v="9" actId="47"/>
        <pc:sldMkLst>
          <pc:docMk/>
          <pc:sldMk cId="2684363872" sldId="2147376427"/>
        </pc:sldMkLst>
      </pc:sldChg>
      <pc:sldChg chg="del">
        <pc:chgData name="Ramon-Pardo, Dr. Pilar (WDC)" userId="edb8a265-e122-4340-8b28-d2e9b4524a7a" providerId="ADAL" clId="{95EC19B3-43A6-4351-8946-63C4D95553DA}" dt="2022-06-06T12:02:47.295" v="10" actId="47"/>
        <pc:sldMkLst>
          <pc:docMk/>
          <pc:sldMk cId="2955307742" sldId="2147376428"/>
        </pc:sldMkLst>
      </pc:sldChg>
      <pc:sldChg chg="del">
        <pc:chgData name="Ramon-Pardo, Dr. Pilar (WDC)" userId="edb8a265-e122-4340-8b28-d2e9b4524a7a" providerId="ADAL" clId="{95EC19B3-43A6-4351-8946-63C4D95553DA}" dt="2022-06-06T12:02:48.271" v="11" actId="47"/>
        <pc:sldMkLst>
          <pc:docMk/>
          <pc:sldMk cId="3025904643" sldId="2147376429"/>
        </pc:sldMkLst>
      </pc:sldChg>
      <pc:sldChg chg="del">
        <pc:chgData name="Ramon-Pardo, Dr. Pilar (WDC)" userId="edb8a265-e122-4340-8b28-d2e9b4524a7a" providerId="ADAL" clId="{95EC19B3-43A6-4351-8946-63C4D95553DA}" dt="2022-06-06T12:02:48.836" v="12" actId="47"/>
        <pc:sldMkLst>
          <pc:docMk/>
          <pc:sldMk cId="1671895815" sldId="2147376430"/>
        </pc:sldMkLst>
      </pc:sldChg>
      <pc:sldChg chg="del">
        <pc:chgData name="Ramon-Pardo, Dr. Pilar (WDC)" userId="edb8a265-e122-4340-8b28-d2e9b4524a7a" providerId="ADAL" clId="{95EC19B3-43A6-4351-8946-63C4D95553DA}" dt="2022-06-06T12:02:49.415" v="13" actId="47"/>
        <pc:sldMkLst>
          <pc:docMk/>
          <pc:sldMk cId="3939096078" sldId="2147376431"/>
        </pc:sldMkLst>
      </pc:sldChg>
      <pc:sldChg chg="del">
        <pc:chgData name="Ramon-Pardo, Dr. Pilar (WDC)" userId="edb8a265-e122-4340-8b28-d2e9b4524a7a" providerId="ADAL" clId="{95EC19B3-43A6-4351-8946-63C4D95553DA}" dt="2022-06-06T12:18:18.315" v="1156" actId="47"/>
        <pc:sldMkLst>
          <pc:docMk/>
          <pc:sldMk cId="1394113658" sldId="2147376432"/>
        </pc:sldMkLst>
      </pc:sldChg>
      <pc:sldChg chg="modSp del">
        <pc:chgData name="Ramon-Pardo, Dr. Pilar (WDC)" userId="edb8a265-e122-4340-8b28-d2e9b4524a7a" providerId="ADAL" clId="{95EC19B3-43A6-4351-8946-63C4D95553DA}" dt="2022-06-06T12:18:19.363" v="1158" actId="47"/>
        <pc:sldMkLst>
          <pc:docMk/>
          <pc:sldMk cId="3220059999" sldId="2147376434"/>
        </pc:sldMkLst>
        <pc:spChg chg="mod">
          <ac:chgData name="Ramon-Pardo, Dr. Pilar (WDC)" userId="edb8a265-e122-4340-8b28-d2e9b4524a7a" providerId="ADAL" clId="{95EC19B3-43A6-4351-8946-63C4D95553DA}" dt="2022-06-06T12:03:23.001" v="17" actId="20577"/>
          <ac:spMkLst>
            <pc:docMk/>
            <pc:sldMk cId="3220059999" sldId="2147376434"/>
            <ac:spMk id="6" creationId="{94CA0F0F-D1B4-86B6-F0AF-E25FF164D4EB}"/>
          </ac:spMkLst>
        </pc:spChg>
      </pc:sldChg>
      <pc:sldChg chg="modSp del mod">
        <pc:chgData name="Ramon-Pardo, Dr. Pilar (WDC)" userId="edb8a265-e122-4340-8b28-d2e9b4524a7a" providerId="ADAL" clId="{95EC19B3-43A6-4351-8946-63C4D95553DA}" dt="2022-06-06T12:18:20.132" v="1159" actId="47"/>
        <pc:sldMkLst>
          <pc:docMk/>
          <pc:sldMk cId="2965966555" sldId="2147376435"/>
        </pc:sldMkLst>
        <pc:spChg chg="mod">
          <ac:chgData name="Ramon-Pardo, Dr. Pilar (WDC)" userId="edb8a265-e122-4340-8b28-d2e9b4524a7a" providerId="ADAL" clId="{95EC19B3-43A6-4351-8946-63C4D95553DA}" dt="2022-06-06T12:03:44.144" v="18" actId="14100"/>
          <ac:spMkLst>
            <pc:docMk/>
            <pc:sldMk cId="2965966555" sldId="2147376435"/>
            <ac:spMk id="4" creationId="{61A7EBCE-3E80-31BA-6436-F67AAC50C3FD}"/>
          </ac:spMkLst>
        </pc:spChg>
      </pc:sldChg>
      <pc:sldChg chg="del">
        <pc:chgData name="Ramon-Pardo, Dr. Pilar (WDC)" userId="edb8a265-e122-4340-8b28-d2e9b4524a7a" providerId="ADAL" clId="{95EC19B3-43A6-4351-8946-63C4D95553DA}" dt="2022-06-06T12:18:18.857" v="1157" actId="47"/>
        <pc:sldMkLst>
          <pc:docMk/>
          <pc:sldMk cId="2378738610" sldId="2147376437"/>
        </pc:sldMkLst>
      </pc:sldChg>
      <pc:sldChg chg="addSp delSp modSp new mod">
        <pc:chgData name="Ramon-Pardo, Dr. Pilar (WDC)" userId="edb8a265-e122-4340-8b28-d2e9b4524a7a" providerId="ADAL" clId="{95EC19B3-43A6-4351-8946-63C4D95553DA}" dt="2022-06-06T13:17:06.644" v="1220" actId="113"/>
        <pc:sldMkLst>
          <pc:docMk/>
          <pc:sldMk cId="4025292249" sldId="2147376438"/>
        </pc:sldMkLst>
        <pc:spChg chg="mod">
          <ac:chgData name="Ramon-Pardo, Dr. Pilar (WDC)" userId="edb8a265-e122-4340-8b28-d2e9b4524a7a" providerId="ADAL" clId="{95EC19B3-43A6-4351-8946-63C4D95553DA}" dt="2022-06-06T12:08:48.586" v="189" actId="14100"/>
          <ac:spMkLst>
            <pc:docMk/>
            <pc:sldMk cId="4025292249" sldId="2147376438"/>
            <ac:spMk id="2" creationId="{95477D82-6A0F-7D28-8EB1-09D677890F7F}"/>
          </ac:spMkLst>
        </pc:spChg>
        <pc:spChg chg="del">
          <ac:chgData name="Ramon-Pardo, Dr. Pilar (WDC)" userId="edb8a265-e122-4340-8b28-d2e9b4524a7a" providerId="ADAL" clId="{95EC19B3-43A6-4351-8946-63C4D95553DA}" dt="2022-06-06T12:06:56.697" v="125" actId="22"/>
          <ac:spMkLst>
            <pc:docMk/>
            <pc:sldMk cId="4025292249" sldId="2147376438"/>
            <ac:spMk id="3" creationId="{62D54C66-03CE-96AD-4B14-CF3CD667F8AC}"/>
          </ac:spMkLst>
        </pc:spChg>
        <pc:spChg chg="mod">
          <ac:chgData name="Ramon-Pardo, Dr. Pilar (WDC)" userId="edb8a265-e122-4340-8b28-d2e9b4524a7a" providerId="ADAL" clId="{95EC19B3-43A6-4351-8946-63C4D95553DA}" dt="2022-06-06T13:17:06.644" v="1220" actId="113"/>
          <ac:spMkLst>
            <pc:docMk/>
            <pc:sldMk cId="4025292249" sldId="2147376438"/>
            <ac:spMk id="4" creationId="{ADFF3B14-A445-D1B5-1765-721193D8F3E4}"/>
          </ac:spMkLst>
        </pc:spChg>
        <pc:spChg chg="add mod">
          <ac:chgData name="Ramon-Pardo, Dr. Pilar (WDC)" userId="edb8a265-e122-4340-8b28-d2e9b4524a7a" providerId="ADAL" clId="{95EC19B3-43A6-4351-8946-63C4D95553DA}" dt="2022-06-06T13:15:34.491" v="1163" actId="13926"/>
          <ac:spMkLst>
            <pc:docMk/>
            <pc:sldMk cId="4025292249" sldId="2147376438"/>
            <ac:spMk id="7" creationId="{5633DD0F-FC88-E30C-2E86-114C5122CC43}"/>
          </ac:spMkLst>
        </pc:spChg>
        <pc:spChg chg="add mod">
          <ac:chgData name="Ramon-Pardo, Dr. Pilar (WDC)" userId="edb8a265-e122-4340-8b28-d2e9b4524a7a" providerId="ADAL" clId="{95EC19B3-43A6-4351-8946-63C4D95553DA}" dt="2022-06-06T12:16:12.608" v="981" actId="1076"/>
          <ac:spMkLst>
            <pc:docMk/>
            <pc:sldMk cId="4025292249" sldId="2147376438"/>
            <ac:spMk id="8" creationId="{ABAC3BF5-7F16-F0EE-5DA3-51CECFA5D3F6}"/>
          </ac:spMkLst>
        </pc:spChg>
        <pc:picChg chg="add mod ord">
          <ac:chgData name="Ramon-Pardo, Dr. Pilar (WDC)" userId="edb8a265-e122-4340-8b28-d2e9b4524a7a" providerId="ADAL" clId="{95EC19B3-43A6-4351-8946-63C4D95553DA}" dt="2022-06-06T12:06:59.034" v="126" actId="1076"/>
          <ac:picMkLst>
            <pc:docMk/>
            <pc:sldMk cId="4025292249" sldId="2147376438"/>
            <ac:picMk id="6" creationId="{D5B7A129-9C1E-77EC-A4F1-B4F7B61987CA}"/>
          </ac:picMkLst>
        </pc:picChg>
      </pc:sldChg>
      <pc:sldMasterChg chg="del delSldLayout">
        <pc:chgData name="Ramon-Pardo, Dr. Pilar (WDC)" userId="edb8a265-e122-4340-8b28-d2e9b4524a7a" providerId="ADAL" clId="{95EC19B3-43A6-4351-8946-63C4D95553DA}" dt="2022-06-06T12:02:35.811" v="0" actId="47"/>
        <pc:sldMasterMkLst>
          <pc:docMk/>
          <pc:sldMasterMk cId="0" sldId="2147483660"/>
        </pc:sldMasterMkLst>
        <pc:sldLayoutChg chg="del">
          <pc:chgData name="Ramon-Pardo, Dr. Pilar (WDC)" userId="edb8a265-e122-4340-8b28-d2e9b4524a7a" providerId="ADAL" clId="{95EC19B3-43A6-4351-8946-63C4D95553DA}" dt="2022-06-06T12:02:35.811" v="0" actId="47"/>
          <pc:sldLayoutMkLst>
            <pc:docMk/>
            <pc:sldMasterMk cId="0" sldId="2147483660"/>
            <pc:sldLayoutMk cId="0" sldId="2147483661"/>
          </pc:sldLayoutMkLst>
        </pc:sldLayoutChg>
        <pc:sldLayoutChg chg="del">
          <pc:chgData name="Ramon-Pardo, Dr. Pilar (WDC)" userId="edb8a265-e122-4340-8b28-d2e9b4524a7a" providerId="ADAL" clId="{95EC19B3-43A6-4351-8946-63C4D95553DA}" dt="2022-06-06T12:02:35.811" v="0" actId="47"/>
          <pc:sldLayoutMkLst>
            <pc:docMk/>
            <pc:sldMasterMk cId="0" sldId="2147483660"/>
            <pc:sldLayoutMk cId="0" sldId="2147483662"/>
          </pc:sldLayoutMkLst>
        </pc:sldLayoutChg>
        <pc:sldLayoutChg chg="del">
          <pc:chgData name="Ramon-Pardo, Dr. Pilar (WDC)" userId="edb8a265-e122-4340-8b28-d2e9b4524a7a" providerId="ADAL" clId="{95EC19B3-43A6-4351-8946-63C4D95553DA}" dt="2022-06-06T12:02:35.811" v="0" actId="47"/>
          <pc:sldLayoutMkLst>
            <pc:docMk/>
            <pc:sldMasterMk cId="0" sldId="2147483660"/>
            <pc:sldLayoutMk cId="0" sldId="2147483667"/>
          </pc:sldLayoutMkLst>
        </pc:sldLayoutChg>
        <pc:sldLayoutChg chg="del">
          <pc:chgData name="Ramon-Pardo, Dr. Pilar (WDC)" userId="edb8a265-e122-4340-8b28-d2e9b4524a7a" providerId="ADAL" clId="{95EC19B3-43A6-4351-8946-63C4D95553DA}" dt="2022-06-06T12:02:35.811" v="0" actId="47"/>
          <pc:sldLayoutMkLst>
            <pc:docMk/>
            <pc:sldMasterMk cId="0" sldId="2147483660"/>
            <pc:sldLayoutMk cId="1914339120" sldId="2147483672"/>
          </pc:sldLayoutMkLst>
        </pc:sldLayoutChg>
      </pc:sldMasterChg>
      <pc:sldMasterChg chg="delSldLayout">
        <pc:chgData name="Ramon-Pardo, Dr. Pilar (WDC)" userId="edb8a265-e122-4340-8b28-d2e9b4524a7a" providerId="ADAL" clId="{95EC19B3-43A6-4351-8946-63C4D95553DA}" dt="2022-06-06T12:02:45.053" v="7" actId="47"/>
        <pc:sldMasterMkLst>
          <pc:docMk/>
          <pc:sldMasterMk cId="1411301324" sldId="2147483755"/>
        </pc:sldMasterMkLst>
        <pc:sldLayoutChg chg="del">
          <pc:chgData name="Ramon-Pardo, Dr. Pilar (WDC)" userId="edb8a265-e122-4340-8b28-d2e9b4524a7a" providerId="ADAL" clId="{95EC19B3-43A6-4351-8946-63C4D95553DA}" dt="2022-06-06T12:02:45.053" v="7" actId="47"/>
          <pc:sldLayoutMkLst>
            <pc:docMk/>
            <pc:sldMasterMk cId="1411301324" sldId="2147483755"/>
            <pc:sldLayoutMk cId="2647906918" sldId="214748376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80196CA0-F3D8-4382-81D3-65EC11A5D965}" type="datetimeFigureOut">
              <a:rPr lang="en-US" smtClean="0"/>
              <a:t>6/20/2022</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B8FA7D89-B2C0-47C1-9FC8-8AC8A70F4A4B}" type="slidenum">
              <a:rPr lang="en-US" smtClean="0"/>
              <a:t>‹#›</a:t>
            </a:fld>
            <a:endParaRPr lang="en-US"/>
          </a:p>
        </p:txBody>
      </p:sp>
    </p:spTree>
    <p:extLst>
      <p:ext uri="{BB962C8B-B14F-4D97-AF65-F5344CB8AC3E}">
        <p14:creationId xmlns:p14="http://schemas.microsoft.com/office/powerpoint/2010/main" val="51926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 key to disease prevention at first point of care is going to be rapid identification of at-risk persons and immediate entry into the appropriate</a:t>
            </a:r>
            <a:r>
              <a:rPr lang="en-US" baseline="0" dirty="0" smtClean="0"/>
              <a:t> isolation/segregation.</a:t>
            </a:r>
          </a:p>
          <a:p>
            <a:r>
              <a:rPr lang="en-US" baseline="0" dirty="0" smtClean="0"/>
              <a:t>WHO recommends the use of Standard, contact and droplet precautions, similar to what we have been applying for SARS-CoV2, including the use of a respirator mask (N95, FFP2 or equivalent), as well as the use of dedicated footwear which can be cleaned and disinfected (such as boots, or other closed shoes which can be washed)</a:t>
            </a:r>
          </a:p>
          <a:p>
            <a:r>
              <a:rPr lang="en-US" baseline="0" dirty="0" smtClean="0"/>
              <a:t>With respect to linens, it is important to remember any cubicle curtains which also need to be washed between patients</a:t>
            </a:r>
            <a:endParaRPr lang="en-US" dirty="0"/>
          </a:p>
        </p:txBody>
      </p:sp>
      <p:sp>
        <p:nvSpPr>
          <p:cNvPr id="4" name="Slide Number Placeholder 3"/>
          <p:cNvSpPr>
            <a:spLocks noGrp="1"/>
          </p:cNvSpPr>
          <p:nvPr>
            <p:ph type="sldNum" sz="quarter" idx="10"/>
          </p:nvPr>
        </p:nvSpPr>
        <p:spPr/>
        <p:txBody>
          <a:bodyPr/>
          <a:lstStyle/>
          <a:p>
            <a:fld id="{B8FA7D89-B2C0-47C1-9FC8-8AC8A70F4A4B}" type="slidenum">
              <a:rPr lang="en-US" smtClean="0"/>
              <a:t>1</a:t>
            </a:fld>
            <a:endParaRPr lang="en-US"/>
          </a:p>
        </p:txBody>
      </p:sp>
    </p:spTree>
    <p:extLst>
      <p:ext uri="{BB962C8B-B14F-4D97-AF65-F5344CB8AC3E}">
        <p14:creationId xmlns:p14="http://schemas.microsoft.com/office/powerpoint/2010/main" val="3449740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Assessment of the home situation must be conducted prior to isolation at home to determine if the infection prevention and control (IPC) conditions can be fulfilled in the home </a:t>
            </a:r>
            <a:r>
              <a:rPr lang="en-US" dirty="0" smtClean="0"/>
              <a:t>setting,</a:t>
            </a:r>
            <a:r>
              <a:rPr lang="en-US" baseline="0" dirty="0" smtClean="0"/>
              <a:t> so this decision has to be made on a case-by-case basis</a:t>
            </a:r>
          </a:p>
          <a:p>
            <a:r>
              <a:rPr lang="en-US" dirty="0" smtClean="0"/>
              <a:t>Patients at home with MPX should be able to manage their self-care</a:t>
            </a:r>
            <a:endParaRPr lang="en-US" dirty="0" smtClean="0"/>
          </a:p>
          <a:p>
            <a:r>
              <a:rPr lang="en-US" dirty="0" smtClean="0"/>
              <a:t>The person with MPX should stay in a dedicated, well-ventilated room ( e.g. with windows that can be opened frequently) separate from others in the household.  (Must consider the use of window screens in areas at risk for mosquito-borne diseases)</a:t>
            </a:r>
          </a:p>
          <a:p>
            <a:r>
              <a:rPr lang="en-US" dirty="0" smtClean="0"/>
              <a:t>Items such as eating utensils, linens, towels, electronic devices or beds should be dedicated to the person with MPX. Avoid sharing personal items. </a:t>
            </a:r>
          </a:p>
          <a:p>
            <a:r>
              <a:rPr lang="en-US" dirty="0" smtClean="0"/>
              <a:t>Appropriate linen and waste management (including curtains if used to separate person with MPX from the rest of the household and curtains on any window in the room with the person with MPX</a:t>
            </a:r>
            <a:r>
              <a:rPr lang="en-US" dirty="0" smtClean="0"/>
              <a:t>)</a:t>
            </a:r>
          </a:p>
          <a:p>
            <a:pPr marL="171450" indent="-171450">
              <a:buFontTx/>
              <a:buChar char="-"/>
            </a:pPr>
            <a:r>
              <a:rPr lang="en-US" baseline="0" dirty="0" smtClean="0"/>
              <a:t>Carefully remove contaminated linens by rolling them away from the body and place in a secure bag,</a:t>
            </a:r>
          </a:p>
          <a:p>
            <a:pPr marL="171450" indent="-171450">
              <a:buFontTx/>
              <a:buChar char="-"/>
            </a:pPr>
            <a:r>
              <a:rPr lang="en-US" baseline="0" dirty="0" smtClean="0"/>
              <a:t>Do not shake linens </a:t>
            </a:r>
          </a:p>
          <a:p>
            <a:pPr marL="171450" indent="-171450">
              <a:buFontTx/>
              <a:buChar char="-"/>
            </a:pPr>
            <a:r>
              <a:rPr lang="en-US" baseline="0" dirty="0" smtClean="0"/>
              <a:t>Wash in hot water (&gt;60C or 140F) with detergent in washing machine; if no washing machine place in large vat and stir with a stick, being careful to not splash</a:t>
            </a:r>
          </a:p>
          <a:p>
            <a:pPr marL="171450" indent="-171450">
              <a:buFontTx/>
              <a:buChar char="-"/>
            </a:pPr>
            <a:r>
              <a:rPr lang="en-US" baseline="0" dirty="0" smtClean="0"/>
              <a:t>linens should be soaked in chlorine* if hot water is not available</a:t>
            </a:r>
            <a:endParaRPr lang="en-US" dirty="0"/>
          </a:p>
        </p:txBody>
      </p:sp>
      <p:sp>
        <p:nvSpPr>
          <p:cNvPr id="4" name="Slide Number Placeholder 3"/>
          <p:cNvSpPr>
            <a:spLocks noGrp="1"/>
          </p:cNvSpPr>
          <p:nvPr>
            <p:ph type="sldNum" sz="quarter" idx="10"/>
          </p:nvPr>
        </p:nvSpPr>
        <p:spPr/>
        <p:txBody>
          <a:bodyPr/>
          <a:lstStyle/>
          <a:p>
            <a:fld id="{B8FA7D89-B2C0-47C1-9FC8-8AC8A70F4A4B}" type="slidenum">
              <a:rPr lang="en-US" smtClean="0"/>
              <a:t>2</a:t>
            </a:fld>
            <a:endParaRPr lang="en-US"/>
          </a:p>
        </p:txBody>
      </p:sp>
    </p:spTree>
    <p:extLst>
      <p:ext uri="{BB962C8B-B14F-4D97-AF65-F5344CB8AC3E}">
        <p14:creationId xmlns:p14="http://schemas.microsoft.com/office/powerpoint/2010/main" val="2914450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Limited lessons learned are already coming out. These</a:t>
            </a:r>
            <a:r>
              <a:rPr lang="en-US" baseline="0" dirty="0" smtClean="0"/>
              <a:t> were form Mass General and National health Security documents.</a:t>
            </a:r>
            <a:endParaRPr lang="en-US" dirty="0"/>
          </a:p>
        </p:txBody>
      </p:sp>
      <p:sp>
        <p:nvSpPr>
          <p:cNvPr id="4" name="Slide Number Placeholder 3"/>
          <p:cNvSpPr>
            <a:spLocks noGrp="1"/>
          </p:cNvSpPr>
          <p:nvPr>
            <p:ph type="sldNum" sz="quarter" idx="10"/>
          </p:nvPr>
        </p:nvSpPr>
        <p:spPr/>
        <p:txBody>
          <a:bodyPr/>
          <a:lstStyle/>
          <a:p>
            <a:fld id="{B8FA7D89-B2C0-47C1-9FC8-8AC8A70F4A4B}" type="slidenum">
              <a:rPr lang="en-US" smtClean="0"/>
              <a:t>4</a:t>
            </a:fld>
            <a:endParaRPr lang="en-US"/>
          </a:p>
        </p:txBody>
      </p:sp>
    </p:spTree>
    <p:extLst>
      <p:ext uri="{BB962C8B-B14F-4D97-AF65-F5344CB8AC3E}">
        <p14:creationId xmlns:p14="http://schemas.microsoft.com/office/powerpoint/2010/main" val="3921897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heme B">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5603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Right Triangle 9"/>
          <p:cNvSpPr/>
          <p:nvPr/>
        </p:nvSpPr>
        <p:spPr>
          <a:xfrm>
            <a:off x="-2" y="3498110"/>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228600" y="209550"/>
            <a:ext cx="5410200" cy="1600200"/>
          </a:xfrm>
        </p:spPr>
        <p:txBody>
          <a:bodyPr vert="horz" wrap="square" lIns="91440" anchor="ctr" anchorCtr="0">
            <a:normAutofit/>
            <a:scene3d>
              <a:camera prst="orthographicFront"/>
              <a:lightRig rig="soft" dir="t"/>
            </a:scene3d>
            <a:sp3d prstMaterial="softEdge">
              <a:bevelT w="25400" h="25400"/>
            </a:sp3d>
          </a:bodyPr>
          <a:lstStyle>
            <a:lvl1pPr algn="l">
              <a:defRPr sz="3600" b="1">
                <a:solidFill>
                  <a:srgbClr val="0070C0"/>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228600" y="2038350"/>
            <a:ext cx="4267200" cy="1066800"/>
          </a:xfrm>
        </p:spPr>
        <p:txBody>
          <a:bodyPr lIns="45720" rIns="45720" anchor="ctr" anchorCtr="0">
            <a:normAutofit/>
          </a:bodyPr>
          <a:lstStyle>
            <a:lvl1pPr marL="0" marR="64008" indent="0" algn="l">
              <a:buNone/>
              <a:defRPr sz="24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Tree>
    <p:extLst>
      <p:ext uri="{BB962C8B-B14F-4D97-AF65-F5344CB8AC3E}">
        <p14:creationId xmlns:p14="http://schemas.microsoft.com/office/powerpoint/2010/main" val="2869613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109728" indent="0">
              <a:buClr>
                <a:srgbClr val="1E7FB8"/>
              </a:buClr>
              <a:buNone/>
              <a:defRPr/>
            </a:lvl1pPr>
            <a:lvl2pPr>
              <a:buClr>
                <a:srgbClr val="1E7FB8"/>
              </a:buClr>
              <a:defRPr/>
            </a:lvl2pPr>
            <a:lvl3pPr>
              <a:buClr>
                <a:srgbClr val="1E7FB8"/>
              </a:buClr>
              <a:defRPr/>
            </a:lvl3pPr>
            <a:lvl4pPr>
              <a:buClr>
                <a:srgbClr val="1E7FB8"/>
              </a:buClr>
              <a:defRPr/>
            </a:lvl4pPr>
            <a:lvl5pPr>
              <a:buClr>
                <a:srgbClr val="1E7FB8"/>
              </a:buClr>
              <a:defRPr/>
            </a:lvl5pPr>
            <a:extLst/>
          </a:lstStyle>
          <a:p>
            <a:pPr lvl="0" eaLnBrk="1" latinLnBrk="0" hangingPunct="1"/>
            <a:r>
              <a:rPr kumimoji="0" lang="en-US"/>
              <a:t>Text</a:t>
            </a:r>
          </a:p>
        </p:txBody>
      </p:sp>
      <p:sp>
        <p:nvSpPr>
          <p:cNvPr id="7" name="Title 6"/>
          <p:cNvSpPr>
            <a:spLocks noGrp="1"/>
          </p:cNvSpPr>
          <p:nvPr>
            <p:ph type="title"/>
          </p:nvPr>
        </p:nvSpPr>
        <p:spPr/>
        <p:txBody>
          <a:bodyPr rtlCol="0">
            <a:normAutofit/>
          </a:bodyPr>
          <a:lstStyle>
            <a:lvl1pPr>
              <a:defRPr sz="2800"/>
            </a:lvl1pPr>
            <a:extLst/>
          </a:lstStyle>
          <a:p>
            <a:r>
              <a:rPr kumimoji="0" lang="en-US"/>
              <a:t>Click to edit Master title style</a:t>
            </a:r>
          </a:p>
        </p:txBody>
      </p:sp>
    </p:spTree>
    <p:extLst>
      <p:ext uri="{BB962C8B-B14F-4D97-AF65-F5344CB8AC3E}">
        <p14:creationId xmlns:p14="http://schemas.microsoft.com/office/powerpoint/2010/main" val="1786270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3657600"/>
          </a:xfrm>
        </p:spPr>
        <p:txBody>
          <a:bodyPr/>
          <a:lstStyle>
            <a:lvl1pPr>
              <a:lnSpc>
                <a:spcPct val="114000"/>
              </a:lnSpc>
              <a:spcBef>
                <a:spcPts val="0"/>
              </a:spcBef>
              <a:spcAft>
                <a:spcPts val="600"/>
              </a:spcAft>
              <a:buClr>
                <a:srgbClr val="1E7FB8"/>
              </a:buClr>
              <a:defRPr sz="2400"/>
            </a:lvl1pPr>
            <a:lvl2pPr>
              <a:lnSpc>
                <a:spcPct val="114000"/>
              </a:lnSpc>
              <a:spcBef>
                <a:spcPts val="0"/>
              </a:spcBef>
              <a:spcAft>
                <a:spcPts val="600"/>
              </a:spcAft>
              <a:buClr>
                <a:srgbClr val="1E7FB8"/>
              </a:buClr>
              <a:defRPr/>
            </a:lvl2pPr>
            <a:lvl3pPr>
              <a:lnSpc>
                <a:spcPct val="114000"/>
              </a:lnSpc>
              <a:spcBef>
                <a:spcPts val="0"/>
              </a:spcBef>
              <a:spcAft>
                <a:spcPts val="600"/>
              </a:spcAft>
              <a:buClr>
                <a:srgbClr val="1E7FB8"/>
              </a:buClr>
              <a:defRPr/>
            </a:lvl3pPr>
            <a:lvl4pPr>
              <a:lnSpc>
                <a:spcPct val="114000"/>
              </a:lnSpc>
              <a:spcBef>
                <a:spcPts val="0"/>
              </a:spcBef>
              <a:spcAft>
                <a:spcPts val="600"/>
              </a:spcAft>
              <a:buClr>
                <a:srgbClr val="1E7FB8"/>
              </a:buClr>
              <a:defRPr/>
            </a:lvl4pPr>
            <a:lvl5pPr>
              <a:lnSpc>
                <a:spcPct val="114000"/>
              </a:lnSpc>
              <a:spcBef>
                <a:spcPts val="0"/>
              </a:spcBef>
              <a:spcAft>
                <a:spcPts val="600"/>
              </a:spcAft>
              <a:buClr>
                <a:srgbClr val="1E7FB8"/>
              </a:buClr>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Title 6"/>
          <p:cNvSpPr>
            <a:spLocks noGrp="1"/>
          </p:cNvSpPr>
          <p:nvPr>
            <p:ph type="title"/>
          </p:nvPr>
        </p:nvSpPr>
        <p:spPr>
          <a:xfrm>
            <a:off x="457200" y="228600"/>
            <a:ext cx="8229600" cy="594360"/>
          </a:xfrm>
        </p:spPr>
        <p:txBody>
          <a:bodyPr rtlCol="0">
            <a:normAutofit/>
          </a:bodyPr>
          <a:lstStyle>
            <a:lvl1pPr>
              <a:lnSpc>
                <a:spcPct val="114000"/>
              </a:lnSpc>
              <a:defRPr sz="3200"/>
            </a:lvl1pPr>
            <a:extLst/>
          </a:lstStyle>
          <a:p>
            <a:r>
              <a:rPr kumimoji="0" lang="en-US"/>
              <a:t>Click to edit Master title style</a:t>
            </a:r>
          </a:p>
        </p:txBody>
      </p:sp>
    </p:spTree>
    <p:extLst>
      <p:ext uri="{BB962C8B-B14F-4D97-AF65-F5344CB8AC3E}">
        <p14:creationId xmlns:p14="http://schemas.microsoft.com/office/powerpoint/2010/main" val="493005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9283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auto">
          <a:xfrm>
            <a:off x="628815" y="458741"/>
            <a:ext cx="7886372" cy="6437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82843" tIns="91422" rIns="182843" bIns="91422" numCol="1" anchor="ctr" anchorCtr="0" compatLnSpc="1">
            <a:prstTxWarp prst="textNoShape">
              <a:avLst/>
            </a:prstTxWarp>
          </a:bodyPr>
          <a:lstStyle>
            <a:lvl1pPr algn="ctr">
              <a:defRPr sz="2850" b="1">
                <a:solidFill>
                  <a:srgbClr val="00AAF0"/>
                </a:solidFill>
              </a:defRPr>
            </a:lvl1pPr>
          </a:lstStyle>
          <a:p>
            <a:pPr lvl="0"/>
            <a:r>
              <a:rPr lang="en-US" altLang="x-none"/>
              <a:t>CLICK TO EDIT MASTER TITLE STYLE</a:t>
            </a:r>
          </a:p>
        </p:txBody>
      </p:sp>
      <p:sp>
        <p:nvSpPr>
          <p:cNvPr id="11" name="Content Placeholder 2"/>
          <p:cNvSpPr>
            <a:spLocks noGrp="1"/>
          </p:cNvSpPr>
          <p:nvPr>
            <p:ph idx="1"/>
          </p:nvPr>
        </p:nvSpPr>
        <p:spPr>
          <a:xfrm>
            <a:off x="628815" y="1548581"/>
            <a:ext cx="7886372" cy="30512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3"/>
          <p:cNvSpPr>
            <a:spLocks noGrp="1"/>
          </p:cNvSpPr>
          <p:nvPr>
            <p:ph type="dt" sz="half" idx="2"/>
          </p:nvPr>
        </p:nvSpPr>
        <p:spPr>
          <a:xfrm>
            <a:off x="628815" y="4767263"/>
            <a:ext cx="2057341" cy="273844"/>
          </a:xfrm>
          <a:prstGeom prst="rect">
            <a:avLst/>
          </a:prstGeom>
        </p:spPr>
        <p:txBody>
          <a:bodyPr vert="horz" lIns="182843" tIns="91422" rIns="182843" bIns="91422" rtlCol="0" anchor="ctr"/>
          <a:lstStyle>
            <a:lvl1pPr algn="l" defTabSz="685663" fontAlgn="auto">
              <a:spcBef>
                <a:spcPts val="0"/>
              </a:spcBef>
              <a:spcAft>
                <a:spcPts val="0"/>
              </a:spcAft>
              <a:defRPr sz="900" dirty="0">
                <a:solidFill>
                  <a:schemeClr val="tx1">
                    <a:tint val="75000"/>
                  </a:schemeClr>
                </a:solidFill>
                <a:latin typeface="+mj-lt"/>
                <a:ea typeface="+mn-ea"/>
                <a:cs typeface="Roboto Regular"/>
              </a:defRPr>
            </a:lvl1pPr>
          </a:lstStyle>
          <a:p>
            <a:pPr>
              <a:defRPr/>
            </a:pPr>
            <a:endParaRPr lang="en-US"/>
          </a:p>
        </p:txBody>
      </p:sp>
      <p:sp>
        <p:nvSpPr>
          <p:cNvPr id="13" name="Footer Placeholder 4"/>
          <p:cNvSpPr>
            <a:spLocks noGrp="1"/>
          </p:cNvSpPr>
          <p:nvPr>
            <p:ph type="ftr" sz="quarter" idx="3"/>
          </p:nvPr>
        </p:nvSpPr>
        <p:spPr>
          <a:xfrm>
            <a:off x="3029144" y="4767263"/>
            <a:ext cx="3085713" cy="273844"/>
          </a:xfrm>
          <a:prstGeom prst="rect">
            <a:avLst/>
          </a:prstGeom>
        </p:spPr>
        <p:txBody>
          <a:bodyPr vert="horz" lIns="182843" tIns="91422" rIns="182843" bIns="91422" rtlCol="0" anchor="ctr"/>
          <a:lstStyle>
            <a:lvl1pPr algn="ctr" defTabSz="685663" fontAlgn="auto">
              <a:spcBef>
                <a:spcPts val="0"/>
              </a:spcBef>
              <a:spcAft>
                <a:spcPts val="0"/>
              </a:spcAft>
              <a:defRPr sz="900" dirty="0">
                <a:solidFill>
                  <a:schemeClr val="tx1">
                    <a:tint val="75000"/>
                  </a:schemeClr>
                </a:solidFill>
                <a:latin typeface="+mj-lt"/>
                <a:ea typeface="+mn-ea"/>
                <a:cs typeface="Roboto Regular"/>
              </a:defRPr>
            </a:lvl1pPr>
          </a:lstStyle>
          <a:p>
            <a:pPr>
              <a:defRPr/>
            </a:pPr>
            <a:endParaRPr lang="en-US"/>
          </a:p>
        </p:txBody>
      </p:sp>
      <p:pic>
        <p:nvPicPr>
          <p:cNvPr id="15" name="Picture 14"/>
          <p:cNvPicPr>
            <a:picLocks noChangeAspect="1"/>
          </p:cNvPicPr>
          <p:nvPr userDrawn="1"/>
        </p:nvPicPr>
        <p:blipFill>
          <a:blip r:embed="rId2"/>
          <a:stretch>
            <a:fillRect/>
          </a:stretch>
        </p:blipFill>
        <p:spPr>
          <a:xfrm>
            <a:off x="7616414" y="4805727"/>
            <a:ext cx="1216081" cy="196915"/>
          </a:xfrm>
          <a:prstGeom prst="rect">
            <a:avLst/>
          </a:prstGeom>
        </p:spPr>
      </p:pic>
    </p:spTree>
    <p:extLst>
      <p:ext uri="{BB962C8B-B14F-4D97-AF65-F5344CB8AC3E}">
        <p14:creationId xmlns:p14="http://schemas.microsoft.com/office/powerpoint/2010/main" val="129921682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6/20/2022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37941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General Slide">
    <p:spTree>
      <p:nvGrpSpPr>
        <p:cNvPr id="1" name=""/>
        <p:cNvGrpSpPr/>
        <p:nvPr/>
      </p:nvGrpSpPr>
      <p:grpSpPr>
        <a:xfrm>
          <a:off x="0" y="0"/>
          <a:ext cx="0" cy="0"/>
          <a:chOff x="0" y="0"/>
          <a:chExt cx="0" cy="0"/>
        </a:xfrm>
      </p:grpSpPr>
      <p:sp>
        <p:nvSpPr>
          <p:cNvPr id="12" name="Date Placeholder 3"/>
          <p:cNvSpPr>
            <a:spLocks noGrp="1"/>
          </p:cNvSpPr>
          <p:nvPr>
            <p:ph type="dt" sz="half" idx="2"/>
          </p:nvPr>
        </p:nvSpPr>
        <p:spPr>
          <a:xfrm>
            <a:off x="628815" y="4767263"/>
            <a:ext cx="2057341" cy="273844"/>
          </a:xfrm>
          <a:prstGeom prst="rect">
            <a:avLst/>
          </a:prstGeom>
        </p:spPr>
        <p:txBody>
          <a:bodyPr vert="horz" lIns="182843" tIns="91422" rIns="182843" bIns="91422" rtlCol="0" anchor="ctr"/>
          <a:lstStyle>
            <a:lvl1pPr algn="l" defTabSz="685663" fontAlgn="auto">
              <a:spcBef>
                <a:spcPts val="0"/>
              </a:spcBef>
              <a:spcAft>
                <a:spcPts val="0"/>
              </a:spcAft>
              <a:defRPr sz="900" dirty="0">
                <a:solidFill>
                  <a:schemeClr val="tx1">
                    <a:tint val="75000"/>
                  </a:schemeClr>
                </a:solidFill>
                <a:latin typeface="+mj-lt"/>
                <a:ea typeface="+mn-ea"/>
                <a:cs typeface="Roboto Regular"/>
              </a:defRPr>
            </a:lvl1pPr>
          </a:lstStyle>
          <a:p>
            <a:pPr>
              <a:defRPr/>
            </a:pPr>
            <a:endParaRPr lang="en-US"/>
          </a:p>
        </p:txBody>
      </p:sp>
      <p:sp>
        <p:nvSpPr>
          <p:cNvPr id="13" name="Footer Placeholder 4"/>
          <p:cNvSpPr>
            <a:spLocks noGrp="1"/>
          </p:cNvSpPr>
          <p:nvPr>
            <p:ph type="ftr" sz="quarter" idx="3"/>
          </p:nvPr>
        </p:nvSpPr>
        <p:spPr>
          <a:xfrm>
            <a:off x="3029144" y="4767263"/>
            <a:ext cx="3085713" cy="273844"/>
          </a:xfrm>
          <a:prstGeom prst="rect">
            <a:avLst/>
          </a:prstGeom>
        </p:spPr>
        <p:txBody>
          <a:bodyPr vert="horz" lIns="182843" tIns="91422" rIns="182843" bIns="91422" rtlCol="0" anchor="ctr"/>
          <a:lstStyle>
            <a:lvl1pPr algn="ctr" defTabSz="685663" fontAlgn="auto">
              <a:spcBef>
                <a:spcPts val="0"/>
              </a:spcBef>
              <a:spcAft>
                <a:spcPts val="0"/>
              </a:spcAft>
              <a:defRPr sz="900" dirty="0">
                <a:solidFill>
                  <a:schemeClr val="tx1">
                    <a:tint val="75000"/>
                  </a:schemeClr>
                </a:solidFill>
                <a:latin typeface="+mj-lt"/>
                <a:ea typeface="+mn-ea"/>
                <a:cs typeface="Roboto Regular"/>
              </a:defRPr>
            </a:lvl1pPr>
          </a:lstStyle>
          <a:p>
            <a:pPr>
              <a:defRPr/>
            </a:pPr>
            <a:endParaRPr lang="en-US"/>
          </a:p>
        </p:txBody>
      </p:sp>
      <p:sp>
        <p:nvSpPr>
          <p:cNvPr id="23" name="Title Placeholder 1"/>
          <p:cNvSpPr>
            <a:spLocks noGrp="1"/>
          </p:cNvSpPr>
          <p:nvPr>
            <p:ph type="title" hasCustomPrompt="1"/>
          </p:nvPr>
        </p:nvSpPr>
        <p:spPr bwMode="auto">
          <a:xfrm>
            <a:off x="628815" y="458741"/>
            <a:ext cx="7886372" cy="6437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82843" tIns="91422" rIns="182843" bIns="91422" numCol="1" anchor="ctr" anchorCtr="0" compatLnSpc="1">
            <a:prstTxWarp prst="textNoShape">
              <a:avLst/>
            </a:prstTxWarp>
          </a:bodyPr>
          <a:lstStyle>
            <a:lvl1pPr algn="ctr">
              <a:defRPr sz="2850" b="1">
                <a:solidFill>
                  <a:srgbClr val="00AAF0"/>
                </a:solidFill>
              </a:defRPr>
            </a:lvl1pPr>
          </a:lstStyle>
          <a:p>
            <a:pPr lvl="0"/>
            <a:r>
              <a:rPr lang="en-US" altLang="x-none"/>
              <a:t>CLICK TO EDIT MASTER TITLE STYLE</a:t>
            </a:r>
          </a:p>
        </p:txBody>
      </p:sp>
      <p:sp>
        <p:nvSpPr>
          <p:cNvPr id="24" name="Rectangle 23"/>
          <p:cNvSpPr>
            <a:spLocks/>
          </p:cNvSpPr>
          <p:nvPr userDrawn="1"/>
        </p:nvSpPr>
        <p:spPr bwMode="auto">
          <a:xfrm>
            <a:off x="4193284" y="273718"/>
            <a:ext cx="759823" cy="161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lvl1pPr>
              <a:defRPr sz="3600">
                <a:solidFill>
                  <a:schemeClr val="tx1"/>
                </a:solidFill>
                <a:latin typeface="Lato Light" charset="0"/>
                <a:ea typeface="ＭＳ Ｐゴシック" charset="-128"/>
              </a:defRPr>
            </a:lvl1pPr>
            <a:lvl2pPr marL="742950" indent="-285750">
              <a:defRPr sz="3600">
                <a:solidFill>
                  <a:schemeClr val="tx1"/>
                </a:solidFill>
                <a:latin typeface="Lato Light" charset="0"/>
                <a:ea typeface="ＭＳ Ｐゴシック" charset="-128"/>
              </a:defRPr>
            </a:lvl2pPr>
            <a:lvl3pPr marL="1143000" indent="-228600">
              <a:defRPr sz="3600">
                <a:solidFill>
                  <a:schemeClr val="tx1"/>
                </a:solidFill>
                <a:latin typeface="Lato Light" charset="0"/>
                <a:ea typeface="ＭＳ Ｐゴシック" charset="-128"/>
              </a:defRPr>
            </a:lvl3pPr>
            <a:lvl4pPr marL="1600200" indent="-228600">
              <a:defRPr sz="3600">
                <a:solidFill>
                  <a:schemeClr val="tx1"/>
                </a:solidFill>
                <a:latin typeface="Lato Light" charset="0"/>
                <a:ea typeface="ＭＳ Ｐゴシック" charset="-128"/>
              </a:defRPr>
            </a:lvl4pPr>
            <a:lvl5pPr marL="2057400" indent="-228600">
              <a:defRPr sz="3600">
                <a:solidFill>
                  <a:schemeClr val="tx1"/>
                </a:solidFill>
                <a:latin typeface="Lato Light" charset="0"/>
                <a:ea typeface="ＭＳ Ｐゴシック" charset="-128"/>
              </a:defRPr>
            </a:lvl5pPr>
            <a:lvl6pPr marL="2514600" indent="-228600" defTabSz="1827213" fontAlgn="base">
              <a:spcBef>
                <a:spcPct val="0"/>
              </a:spcBef>
              <a:spcAft>
                <a:spcPct val="0"/>
              </a:spcAft>
              <a:defRPr sz="3600">
                <a:solidFill>
                  <a:schemeClr val="tx1"/>
                </a:solidFill>
                <a:latin typeface="Lato Light" charset="0"/>
                <a:ea typeface="ＭＳ Ｐゴシック" charset="-128"/>
              </a:defRPr>
            </a:lvl6pPr>
            <a:lvl7pPr marL="2971800" indent="-228600" defTabSz="1827213" fontAlgn="base">
              <a:spcBef>
                <a:spcPct val="0"/>
              </a:spcBef>
              <a:spcAft>
                <a:spcPct val="0"/>
              </a:spcAft>
              <a:defRPr sz="3600">
                <a:solidFill>
                  <a:schemeClr val="tx1"/>
                </a:solidFill>
                <a:latin typeface="Lato Light" charset="0"/>
                <a:ea typeface="ＭＳ Ｐゴシック" charset="-128"/>
              </a:defRPr>
            </a:lvl7pPr>
            <a:lvl8pPr marL="3429000" indent="-228600" defTabSz="1827213" fontAlgn="base">
              <a:spcBef>
                <a:spcPct val="0"/>
              </a:spcBef>
              <a:spcAft>
                <a:spcPct val="0"/>
              </a:spcAft>
              <a:defRPr sz="3600">
                <a:solidFill>
                  <a:schemeClr val="tx1"/>
                </a:solidFill>
                <a:latin typeface="Lato Light" charset="0"/>
                <a:ea typeface="ＭＳ Ｐゴシック" charset="-128"/>
              </a:defRPr>
            </a:lvl8pPr>
            <a:lvl9pPr marL="3886200" indent="-228600" defTabSz="1827213" fontAlgn="base">
              <a:spcBef>
                <a:spcPct val="0"/>
              </a:spcBef>
              <a:spcAft>
                <a:spcPct val="0"/>
              </a:spcAft>
              <a:defRPr sz="3600">
                <a:solidFill>
                  <a:schemeClr val="tx1"/>
                </a:solidFill>
                <a:latin typeface="Lato Light" charset="0"/>
                <a:ea typeface="ＭＳ Ｐゴシック" charset="-128"/>
              </a:defRPr>
            </a:lvl9pPr>
          </a:lstStyle>
          <a:p>
            <a:pPr algn="ctr"/>
            <a:r>
              <a:rPr lang="en-US" altLang="x-none" sz="1050" b="1">
                <a:solidFill>
                  <a:schemeClr val="bg1">
                    <a:lumMod val="65000"/>
                  </a:schemeClr>
                </a:solidFill>
                <a:latin typeface="+mn-lt"/>
                <a:sym typeface="Montserrat-Regular" charset="0"/>
              </a:rPr>
              <a:t>PAHO/WHO</a:t>
            </a:r>
          </a:p>
        </p:txBody>
      </p:sp>
      <p:grpSp>
        <p:nvGrpSpPr>
          <p:cNvPr id="25" name="Group 24"/>
          <p:cNvGrpSpPr/>
          <p:nvPr userDrawn="1"/>
        </p:nvGrpSpPr>
        <p:grpSpPr>
          <a:xfrm>
            <a:off x="4423172" y="1102525"/>
            <a:ext cx="300038" cy="71438"/>
            <a:chOff x="1942594" y="2781300"/>
            <a:chExt cx="799891" cy="190500"/>
          </a:xfrm>
          <a:solidFill>
            <a:schemeClr val="bg1">
              <a:lumMod val="85000"/>
            </a:schemeClr>
          </a:solidFill>
        </p:grpSpPr>
        <p:sp>
          <p:nvSpPr>
            <p:cNvPr id="26" name="Oval 3"/>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pPr defTabSz="685663" fontAlgn="auto">
                <a:spcBef>
                  <a:spcPts val="0"/>
                </a:spcBef>
                <a:spcAft>
                  <a:spcPts val="0"/>
                </a:spcAft>
                <a:defRPr/>
              </a:pPr>
              <a:endParaRPr lang="en-US" sz="1350">
                <a:latin typeface="+mj-lt"/>
                <a:ea typeface="+mn-ea"/>
              </a:endParaRPr>
            </a:p>
          </p:txBody>
        </p:sp>
        <p:sp>
          <p:nvSpPr>
            <p:cNvPr id="27" name="Oval 4"/>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pPr defTabSz="685663" fontAlgn="auto">
                <a:spcBef>
                  <a:spcPts val="0"/>
                </a:spcBef>
                <a:spcAft>
                  <a:spcPts val="0"/>
                </a:spcAft>
                <a:defRPr/>
              </a:pPr>
              <a:endParaRPr lang="en-US" sz="1350">
                <a:latin typeface="+mj-lt"/>
                <a:ea typeface="+mn-ea"/>
              </a:endParaRPr>
            </a:p>
          </p:txBody>
        </p:sp>
        <p:sp>
          <p:nvSpPr>
            <p:cNvPr id="28" name="Oval 5"/>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pPr defTabSz="685663" fontAlgn="auto">
                <a:spcBef>
                  <a:spcPts val="0"/>
                </a:spcBef>
                <a:spcAft>
                  <a:spcPts val="0"/>
                </a:spcAft>
                <a:defRPr/>
              </a:pPr>
              <a:endParaRPr lang="en-US" sz="1350">
                <a:latin typeface="+mj-lt"/>
                <a:ea typeface="+mn-ea"/>
              </a:endParaRPr>
            </a:p>
          </p:txBody>
        </p:sp>
      </p:grpSp>
      <p:pic>
        <p:nvPicPr>
          <p:cNvPr id="11" name="Picture 10"/>
          <p:cNvPicPr>
            <a:picLocks noChangeAspect="1"/>
          </p:cNvPicPr>
          <p:nvPr userDrawn="1"/>
        </p:nvPicPr>
        <p:blipFill>
          <a:blip r:embed="rId2"/>
          <a:stretch>
            <a:fillRect/>
          </a:stretch>
        </p:blipFill>
        <p:spPr>
          <a:xfrm>
            <a:off x="7616414" y="4805727"/>
            <a:ext cx="1216081" cy="196915"/>
          </a:xfrm>
          <a:prstGeom prst="rect">
            <a:avLst/>
          </a:prstGeom>
        </p:spPr>
      </p:pic>
    </p:spTree>
    <p:extLst>
      <p:ext uri="{BB962C8B-B14F-4D97-AF65-F5344CB8AC3E}">
        <p14:creationId xmlns:p14="http://schemas.microsoft.com/office/powerpoint/2010/main" val="298829770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2_Title and Content">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a:xfrm>
            <a:off x="0" y="4818919"/>
            <a:ext cx="9160939" cy="324581"/>
          </a:xfrm>
          <a:prstGeom prst="rect">
            <a:avLst/>
          </a:prstGeom>
          <a:gradFill>
            <a:gsLst>
              <a:gs pos="0">
                <a:schemeClr val="tx1">
                  <a:lumMod val="65000"/>
                  <a:lumOff val="35000"/>
                </a:schemeClr>
              </a:gs>
              <a:gs pos="100000">
                <a:schemeClr val="tx1">
                  <a:lumMod val="75000"/>
                  <a:lumOff val="2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3"/>
          </a:p>
        </p:txBody>
      </p:sp>
      <p:sp>
        <p:nvSpPr>
          <p:cNvPr id="2" name="Title 1"/>
          <p:cNvSpPr>
            <a:spLocks noGrp="1"/>
          </p:cNvSpPr>
          <p:nvPr>
            <p:ph type="title" hasCustomPrompt="1"/>
          </p:nvPr>
        </p:nvSpPr>
        <p:spPr>
          <a:xfrm>
            <a:off x="685332" y="324581"/>
            <a:ext cx="7773338" cy="655464"/>
          </a:xfrm>
          <a:noFill/>
          <a:ln>
            <a:noFill/>
          </a:ln>
        </p:spPr>
        <p:txBody>
          <a:bodyPr>
            <a:normAutofit/>
          </a:bodyPr>
          <a:lstStyle>
            <a:lvl1pPr algn="l">
              <a:defRPr sz="2585" b="1" i="0" cap="none" spc="-92" baseline="0">
                <a:solidFill>
                  <a:srgbClr val="636DA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12" name="Content Placeholder 2"/>
          <p:cNvSpPr>
            <a:spLocks noGrp="1"/>
          </p:cNvSpPr>
          <p:nvPr>
            <p:ph sz="quarter" idx="13" hasCustomPrompt="1"/>
          </p:nvPr>
        </p:nvSpPr>
        <p:spPr>
          <a:xfrm>
            <a:off x="685330" y="1056502"/>
            <a:ext cx="7772870" cy="3297687"/>
          </a:xfrm>
        </p:spPr>
        <p:txBody>
          <a:bodyPr/>
          <a:lstStyle>
            <a:lvl1pPr marL="211026" indent="-211026">
              <a:lnSpc>
                <a:spcPct val="100000"/>
              </a:lnSpc>
              <a:buClr>
                <a:srgbClr val="626DA6"/>
              </a:buClr>
              <a:buFont typeface="Arial" panose="020B0604020202020204" pitchFamily="34" charset="0"/>
              <a:buChar char="•"/>
              <a:defRPr sz="1847" b="1" cap="none">
                <a:latin typeface="+mj-lt"/>
              </a:defRPr>
            </a:lvl1pPr>
            <a:lvl2pPr marL="633079" indent="-211026">
              <a:lnSpc>
                <a:spcPct val="100000"/>
              </a:lnSpc>
              <a:buClr>
                <a:srgbClr val="636DA6"/>
              </a:buClr>
              <a:buSzPct val="65000"/>
              <a:buFont typeface="Courier New" panose="02070309020205020404" pitchFamily="49" charset="0"/>
              <a:buChar char="o"/>
              <a:defRPr sz="1661" cap="none">
                <a:solidFill>
                  <a:schemeClr val="tx1">
                    <a:lumMod val="65000"/>
                    <a:lumOff val="35000"/>
                  </a:schemeClr>
                </a:solidFill>
              </a:defRPr>
            </a:lvl2pPr>
            <a:lvl3pPr marL="1107880" indent="-263776">
              <a:lnSpc>
                <a:spcPct val="100000"/>
              </a:lnSpc>
              <a:buClr>
                <a:srgbClr val="636DA6"/>
              </a:buClr>
              <a:buSzPct val="80000"/>
              <a:buFont typeface="LucidaGrande" panose="020B0600040502020204" pitchFamily="34" charset="0"/>
              <a:buChar char="-"/>
              <a:defRPr sz="1292" cap="none"/>
            </a:lvl3pPr>
            <a:lvl4pPr>
              <a:defRPr sz="1108" cap="none"/>
            </a:lvl4pPr>
            <a:lvl5pPr>
              <a:defRPr sz="923" cap="none"/>
            </a:lvl5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8250021" y="4880038"/>
            <a:ext cx="573161" cy="188123"/>
          </a:xfrm>
        </p:spPr>
        <p:txBody>
          <a:bodyPr/>
          <a:lstStyle>
            <a:lvl1pPr>
              <a:defRPr sz="1108">
                <a:solidFill>
                  <a:schemeClr val="bg1">
                    <a:lumMod val="85000"/>
                  </a:schemeClr>
                </a:solidFill>
              </a:defRPr>
            </a:lvl1pPr>
          </a:lstStyle>
          <a:p>
            <a:fld id="{6D22F896-40B5-4ADD-8801-0D06FADFA095}" type="slidenum">
              <a:rPr lang="en-US" smtClean="0"/>
              <a:pPr/>
              <a:t>‹#›</a:t>
            </a:fld>
            <a:endParaRPr lang="en-US"/>
          </a:p>
        </p:txBody>
      </p:sp>
      <p:cxnSp>
        <p:nvCxnSpPr>
          <p:cNvPr id="8" name="Straight Connector 7"/>
          <p:cNvCxnSpPr/>
          <p:nvPr userDrawn="1"/>
        </p:nvCxnSpPr>
        <p:spPr>
          <a:xfrm>
            <a:off x="685331" y="943829"/>
            <a:ext cx="777333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 xmlns:a16="http://schemas.microsoft.com/office/drawing/2014/main" id="{AC7360EE-F855-4C8F-9C1E-E3113AA420F8}"/>
              </a:ext>
            </a:extLst>
          </p:cNvPr>
          <p:cNvPicPr>
            <a:picLocks noChangeAspect="1"/>
          </p:cNvPicPr>
          <p:nvPr userDrawn="1"/>
        </p:nvPicPr>
        <p:blipFill>
          <a:blip r:embed="rId2"/>
          <a:stretch>
            <a:fillRect/>
          </a:stretch>
        </p:blipFill>
        <p:spPr>
          <a:xfrm>
            <a:off x="149629" y="4811152"/>
            <a:ext cx="313571" cy="326114"/>
          </a:xfrm>
          <a:prstGeom prst="rect">
            <a:avLst/>
          </a:prstGeom>
        </p:spPr>
      </p:pic>
      <p:pic>
        <p:nvPicPr>
          <p:cNvPr id="13" name="Picture 12">
            <a:extLst>
              <a:ext uri="{FF2B5EF4-FFF2-40B4-BE49-F238E27FC236}">
                <a16:creationId xmlns="" xmlns:a16="http://schemas.microsoft.com/office/drawing/2014/main" id="{E5381851-49A8-4C1C-8F65-2C41F024F39C}"/>
              </a:ext>
            </a:extLst>
          </p:cNvPr>
          <p:cNvPicPr>
            <a:picLocks noChangeAspect="1"/>
          </p:cNvPicPr>
          <p:nvPr userDrawn="1"/>
        </p:nvPicPr>
        <p:blipFill>
          <a:blip r:embed="rId3"/>
          <a:stretch>
            <a:fillRect/>
          </a:stretch>
        </p:blipFill>
        <p:spPr>
          <a:xfrm>
            <a:off x="295880" y="4901863"/>
            <a:ext cx="2185105" cy="157328"/>
          </a:xfrm>
          <a:prstGeom prst="rect">
            <a:avLst/>
          </a:prstGeom>
        </p:spPr>
      </p:pic>
      <p:pic>
        <p:nvPicPr>
          <p:cNvPr id="4" name="Picture 3">
            <a:extLst>
              <a:ext uri="{FF2B5EF4-FFF2-40B4-BE49-F238E27FC236}">
                <a16:creationId xmlns="" xmlns:a16="http://schemas.microsoft.com/office/drawing/2014/main" id="{81730486-B565-4EBF-A069-63296368DAD0}"/>
              </a:ext>
            </a:extLst>
          </p:cNvPr>
          <p:cNvPicPr>
            <a:picLocks noChangeAspect="1"/>
          </p:cNvPicPr>
          <p:nvPr userDrawn="1"/>
        </p:nvPicPr>
        <p:blipFill>
          <a:blip r:embed="rId4"/>
          <a:stretch>
            <a:fillRect/>
          </a:stretch>
        </p:blipFill>
        <p:spPr>
          <a:xfrm>
            <a:off x="8183530" y="73023"/>
            <a:ext cx="878696" cy="406064"/>
          </a:xfrm>
          <a:prstGeom prst="rect">
            <a:avLst/>
          </a:prstGeom>
        </p:spPr>
      </p:pic>
    </p:spTree>
    <p:extLst>
      <p:ext uri="{BB962C8B-B14F-4D97-AF65-F5344CB8AC3E}">
        <p14:creationId xmlns:p14="http://schemas.microsoft.com/office/powerpoint/2010/main" val="281610709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2.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7682533"/>
      </p:ext>
    </p:extLst>
  </p:cSld>
  <p:clrMap bg1="lt1" tx1="dk1" bg2="lt2" tx2="dk2" accent1="accent1" accent2="accent2" accent3="accent3" accent4="accent4" accent5="accent5" accent6="accent6" hlink="hlink" folHlink="folHlink"/>
  <p:sldLayoutIdLst>
    <p:sldLayoutId id="2147483721" r:id="rId1"/>
  </p:sldLayoutIdLst>
  <p:hf hdr="0" ftr="0" dt="0"/>
  <p:txStyles>
    <p:titleStyle>
      <a:lvl1pPr algn="l" defTabSz="685629" rtl="0" eaLnBrk="1" latinLnBrk="0" hangingPunct="1">
        <a:lnSpc>
          <a:spcPct val="90000"/>
        </a:lnSpc>
        <a:spcBef>
          <a:spcPct val="0"/>
        </a:spcBef>
        <a:buNone/>
        <a:defRPr sz="3299" kern="1200">
          <a:solidFill>
            <a:schemeClr val="tx1"/>
          </a:solidFill>
          <a:latin typeface="+mj-lt"/>
          <a:ea typeface="+mj-ea"/>
          <a:cs typeface="+mj-cs"/>
        </a:defRPr>
      </a:lvl1pPr>
    </p:titleStyle>
    <p:bodyStyle>
      <a:lvl1pPr marL="0" indent="0" algn="l" defTabSz="685629"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342814" indent="0" algn="l" defTabSz="685629"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629" indent="0" algn="l" defTabSz="685629"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443" indent="0" algn="l" defTabSz="685629"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257" indent="0" algn="l" defTabSz="685629"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479"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293"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07"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921"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29" rtl="0" eaLnBrk="1" latinLnBrk="0" hangingPunct="1">
        <a:defRPr sz="1350" kern="1200">
          <a:solidFill>
            <a:schemeClr val="tx1"/>
          </a:solidFill>
          <a:latin typeface="+mn-lt"/>
          <a:ea typeface="+mn-ea"/>
          <a:cs typeface="+mn-cs"/>
        </a:defRPr>
      </a:lvl1pPr>
      <a:lvl2pPr marL="342814" algn="l" defTabSz="685629" rtl="0" eaLnBrk="1" latinLnBrk="0" hangingPunct="1">
        <a:defRPr sz="1350" kern="1200">
          <a:solidFill>
            <a:schemeClr val="tx1"/>
          </a:solidFill>
          <a:latin typeface="+mn-lt"/>
          <a:ea typeface="+mn-ea"/>
          <a:cs typeface="+mn-cs"/>
        </a:defRPr>
      </a:lvl2pPr>
      <a:lvl3pPr marL="685629" algn="l" defTabSz="685629" rtl="0" eaLnBrk="1" latinLnBrk="0" hangingPunct="1">
        <a:defRPr sz="1350" kern="1200">
          <a:solidFill>
            <a:schemeClr val="tx1"/>
          </a:solidFill>
          <a:latin typeface="+mn-lt"/>
          <a:ea typeface="+mn-ea"/>
          <a:cs typeface="+mn-cs"/>
        </a:defRPr>
      </a:lvl3pPr>
      <a:lvl4pPr marL="1028443" algn="l" defTabSz="685629" rtl="0" eaLnBrk="1" latinLnBrk="0" hangingPunct="1">
        <a:defRPr sz="1350" kern="1200">
          <a:solidFill>
            <a:schemeClr val="tx1"/>
          </a:solidFill>
          <a:latin typeface="+mn-lt"/>
          <a:ea typeface="+mn-ea"/>
          <a:cs typeface="+mn-cs"/>
        </a:defRPr>
      </a:lvl4pPr>
      <a:lvl5pPr marL="1371257" algn="l" defTabSz="685629" rtl="0" eaLnBrk="1" latinLnBrk="0" hangingPunct="1">
        <a:defRPr sz="1350" kern="1200">
          <a:solidFill>
            <a:schemeClr val="tx1"/>
          </a:solidFill>
          <a:latin typeface="+mn-lt"/>
          <a:ea typeface="+mn-ea"/>
          <a:cs typeface="+mn-cs"/>
        </a:defRPr>
      </a:lvl5pPr>
      <a:lvl6pPr marL="1714071" algn="l" defTabSz="685629" rtl="0" eaLnBrk="1" latinLnBrk="0" hangingPunct="1">
        <a:defRPr sz="1350" kern="1200">
          <a:solidFill>
            <a:schemeClr val="tx1"/>
          </a:solidFill>
          <a:latin typeface="+mn-lt"/>
          <a:ea typeface="+mn-ea"/>
          <a:cs typeface="+mn-cs"/>
        </a:defRPr>
      </a:lvl6pPr>
      <a:lvl7pPr marL="2056886" algn="l" defTabSz="685629" rtl="0" eaLnBrk="1" latinLnBrk="0" hangingPunct="1">
        <a:defRPr sz="1350" kern="1200">
          <a:solidFill>
            <a:schemeClr val="tx1"/>
          </a:solidFill>
          <a:latin typeface="+mn-lt"/>
          <a:ea typeface="+mn-ea"/>
          <a:cs typeface="+mn-cs"/>
        </a:defRPr>
      </a:lvl7pPr>
      <a:lvl8pPr marL="2399700" algn="l" defTabSz="685629" rtl="0" eaLnBrk="1" latinLnBrk="0" hangingPunct="1">
        <a:defRPr sz="1350" kern="1200">
          <a:solidFill>
            <a:schemeClr val="tx1"/>
          </a:solidFill>
          <a:latin typeface="+mn-lt"/>
          <a:ea typeface="+mn-ea"/>
          <a:cs typeface="+mn-cs"/>
        </a:defRPr>
      </a:lvl8pPr>
      <a:lvl9pPr marL="2742514" algn="l" defTabSz="685629"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rgbClr val="CFCDCD">
              <a:alpha val="4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4343440"/>
            <a:ext cx="3402314" cy="810651"/>
          </a:xfrm>
          <a:prstGeom prst="rtTriangle">
            <a:avLst/>
          </a:prstGeom>
          <a:solidFill>
            <a:srgbClr val="1E7FB8"/>
          </a:solid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28600"/>
            <a:ext cx="8229600" cy="54864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914400"/>
            <a:ext cx="8229600" cy="36576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p:txBody>
      </p:sp>
      <p:grpSp>
        <p:nvGrpSpPr>
          <p:cNvPr id="20" name="Group 19"/>
          <p:cNvGrpSpPr/>
          <p:nvPr userDrawn="1"/>
        </p:nvGrpSpPr>
        <p:grpSpPr>
          <a:xfrm>
            <a:off x="1586" y="4628372"/>
            <a:ext cx="1377300" cy="521419"/>
            <a:chOff x="174868" y="2967750"/>
            <a:chExt cx="2568032" cy="972209"/>
          </a:xfrm>
        </p:grpSpPr>
        <p:sp>
          <p:nvSpPr>
            <p:cNvPr id="21" name="TextBox 20"/>
            <p:cNvSpPr txBox="1"/>
            <p:nvPr/>
          </p:nvSpPr>
          <p:spPr>
            <a:xfrm>
              <a:off x="188034" y="2967750"/>
              <a:ext cx="1082567" cy="401705"/>
            </a:xfrm>
            <a:prstGeom prst="rect">
              <a:avLst/>
            </a:prstGeom>
            <a:noFill/>
          </p:spPr>
          <p:txBody>
            <a:bodyPr wrap="none" rtlCol="0">
              <a:spAutoFit/>
            </a:bodyPr>
            <a:lstStyle/>
            <a:p>
              <a:r>
                <a:rPr lang="en-US" sz="800">
                  <a:solidFill>
                    <a:schemeClr val="bg1"/>
                  </a:solidFill>
                </a:rPr>
                <a:t>HEALTH</a:t>
              </a:r>
            </a:p>
          </p:txBody>
        </p:sp>
        <p:sp>
          <p:nvSpPr>
            <p:cNvPr id="23" name="TextBox 22"/>
            <p:cNvSpPr txBox="1"/>
            <p:nvPr/>
          </p:nvSpPr>
          <p:spPr>
            <a:xfrm>
              <a:off x="174868" y="3178372"/>
              <a:ext cx="2568032" cy="573863"/>
            </a:xfrm>
            <a:prstGeom prst="rect">
              <a:avLst/>
            </a:prstGeom>
            <a:noFill/>
          </p:spPr>
          <p:txBody>
            <a:bodyPr wrap="none" rtlCol="0">
              <a:spAutoFit/>
            </a:bodyPr>
            <a:lstStyle/>
            <a:p>
              <a:r>
                <a:rPr lang="en-US" sz="1400" b="1">
                  <a:solidFill>
                    <a:schemeClr val="bg1"/>
                  </a:solidFill>
                </a:rPr>
                <a:t>EMERGENCIES</a:t>
              </a:r>
            </a:p>
          </p:txBody>
        </p:sp>
        <p:sp>
          <p:nvSpPr>
            <p:cNvPr id="24" name="TextBox 23"/>
            <p:cNvSpPr txBox="1"/>
            <p:nvPr/>
          </p:nvSpPr>
          <p:spPr>
            <a:xfrm>
              <a:off x="1316739" y="3538254"/>
              <a:ext cx="1423295" cy="401705"/>
            </a:xfrm>
            <a:prstGeom prst="rect">
              <a:avLst/>
            </a:prstGeom>
            <a:noFill/>
          </p:spPr>
          <p:txBody>
            <a:bodyPr wrap="none" rtlCol="0">
              <a:spAutoFit/>
            </a:bodyPr>
            <a:lstStyle/>
            <a:p>
              <a:pPr algn="r"/>
              <a:r>
                <a:rPr lang="en-US" sz="800">
                  <a:solidFill>
                    <a:schemeClr val="bg1"/>
                  </a:solidFill>
                </a:rPr>
                <a:t>department</a:t>
              </a:r>
            </a:p>
          </p:txBody>
        </p:sp>
      </p:grpSp>
      <p:pic>
        <p:nvPicPr>
          <p:cNvPr id="29" name="Picture 2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324550" y="4741334"/>
            <a:ext cx="1621060" cy="290960"/>
          </a:xfrm>
          <a:prstGeom prst="rect">
            <a:avLst/>
          </a:prstGeom>
        </p:spPr>
      </p:pic>
    </p:spTree>
    <p:extLst>
      <p:ext uri="{BB962C8B-B14F-4D97-AF65-F5344CB8AC3E}">
        <p14:creationId xmlns:p14="http://schemas.microsoft.com/office/powerpoint/2010/main" val="1411301324"/>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1" r:id="rId5"/>
    <p:sldLayoutId id="2147483762" r:id="rId6"/>
    <p:sldLayoutId id="2147483763" r:id="rId7"/>
    <p:sldLayoutId id="2147483764" r:id="rId8"/>
  </p:sldLayoutIdLst>
  <p:txStyles>
    <p:titleStyle>
      <a:lvl1pPr algn="ctr" rtl="0" eaLnBrk="1" latinLnBrk="0" hangingPunct="1">
        <a:lnSpc>
          <a:spcPct val="114000"/>
        </a:lnSpc>
        <a:spcBef>
          <a:spcPct val="0"/>
        </a:spcBef>
        <a:buNone/>
        <a:defRPr kumimoji="0" sz="3000" b="1" kern="1200">
          <a:solidFill>
            <a:schemeClr val="tx1"/>
          </a:solidFill>
          <a:effectLst>
            <a:outerShdw blurRad="31750" dist="25400" dir="5400000" algn="tl" rotWithShape="0">
              <a:srgbClr val="000000">
                <a:alpha val="25000"/>
              </a:srgbClr>
            </a:outerShdw>
          </a:effectLst>
          <a:latin typeface="Arial Black" panose="020B0A04020102020204" pitchFamily="34" charset="0"/>
          <a:ea typeface="+mj-ea"/>
          <a:cs typeface="+mj-cs"/>
        </a:defRPr>
      </a:lvl1pPr>
      <a:extLst/>
    </p:titleStyle>
    <p:bodyStyle>
      <a:lvl1pPr marL="365760" indent="-256032" algn="l" rtl="0" eaLnBrk="1" latinLnBrk="0" hangingPunct="1">
        <a:lnSpc>
          <a:spcPct val="114000"/>
        </a:lnSpc>
        <a:spcBef>
          <a:spcPts val="0"/>
        </a:spcBef>
        <a:spcAft>
          <a:spcPts val="600"/>
        </a:spcAft>
        <a:buClr>
          <a:srgbClr val="1E7FB8"/>
        </a:buClr>
        <a:buSzPct val="100000"/>
        <a:buFont typeface="Arial" panose="020B0604020202020204" pitchFamily="34" charset="0"/>
        <a:buChar char="•"/>
        <a:defRPr kumimoji="0" sz="2400" b="1" kern="1200" baseline="0">
          <a:solidFill>
            <a:schemeClr val="tx1"/>
          </a:solidFill>
          <a:latin typeface="Arial" panose="020B0604020202020204" pitchFamily="34" charset="0"/>
          <a:ea typeface="+mn-ea"/>
          <a:cs typeface="Arial" panose="020B0604020202020204" pitchFamily="34" charset="0"/>
        </a:defRPr>
      </a:lvl1pPr>
      <a:lvl2pPr marL="621792" indent="-228600" algn="l" rtl="0" eaLnBrk="1" latinLnBrk="0" hangingPunct="1">
        <a:lnSpc>
          <a:spcPct val="114000"/>
        </a:lnSpc>
        <a:spcBef>
          <a:spcPts val="0"/>
        </a:spcBef>
        <a:spcAft>
          <a:spcPts val="600"/>
        </a:spcAft>
        <a:buClr>
          <a:srgbClr val="1E7FB8"/>
        </a:buClr>
        <a:buFont typeface="Arial" panose="020B0604020202020204" pitchFamily="34" charset="0"/>
        <a:buChar char="–"/>
        <a:defRPr kumimoji="0" sz="2400" b="1" kern="1200" baseline="0">
          <a:solidFill>
            <a:schemeClr val="tx1"/>
          </a:solidFill>
          <a:latin typeface="Arial" panose="020B0604020202020204" pitchFamily="34" charset="0"/>
          <a:ea typeface="+mn-ea"/>
          <a:cs typeface="Arial" panose="020B0604020202020204" pitchFamily="34" charset="0"/>
        </a:defRPr>
      </a:lvl2pPr>
      <a:lvl3pPr marL="630936" indent="0" algn="l" rtl="0" eaLnBrk="1" latinLnBrk="0" hangingPunct="1">
        <a:lnSpc>
          <a:spcPct val="114000"/>
        </a:lnSpc>
        <a:spcBef>
          <a:spcPts val="0"/>
        </a:spcBef>
        <a:spcAft>
          <a:spcPts val="600"/>
        </a:spcAft>
        <a:buClr>
          <a:srgbClr val="1E7FB8"/>
        </a:buClr>
        <a:buSzPct val="100000"/>
        <a:buFontTx/>
        <a:buNone/>
        <a:defRPr kumimoji="0" sz="2400" b="1" kern="1200" baseline="0">
          <a:solidFill>
            <a:schemeClr val="tx1"/>
          </a:solidFill>
          <a:latin typeface="Arial" panose="020B0604020202020204" pitchFamily="34" charset="0"/>
          <a:ea typeface="+mn-ea"/>
          <a:cs typeface="Arial" panose="020B0604020202020204" pitchFamily="34" charset="0"/>
        </a:defRPr>
      </a:lvl3pPr>
      <a:lvl4pPr marL="914400" indent="0" algn="l" rtl="0" eaLnBrk="1" latinLnBrk="0" hangingPunct="1">
        <a:spcBef>
          <a:spcPts val="350"/>
        </a:spcBef>
        <a:buClr>
          <a:srgbClr val="1E7FB8"/>
        </a:buClr>
        <a:buFontTx/>
        <a:buNone/>
        <a:defRPr kumimoji="0" sz="2400" b="1" kern="1200">
          <a:solidFill>
            <a:schemeClr val="tx1"/>
          </a:solidFill>
          <a:latin typeface="Arial" panose="020B0604020202020204" pitchFamily="34" charset="0"/>
          <a:ea typeface="+mn-ea"/>
          <a:cs typeface="Arial" panose="020B0604020202020204" pitchFamily="34" charset="0"/>
        </a:defRPr>
      </a:lvl4pPr>
      <a:lvl5pPr marL="1143000" indent="0" algn="l" rtl="0" eaLnBrk="1" latinLnBrk="0" hangingPunct="1">
        <a:spcBef>
          <a:spcPts val="350"/>
        </a:spcBef>
        <a:buClr>
          <a:srgbClr val="1E7FB8"/>
        </a:buClr>
        <a:buFontTx/>
        <a:buNone/>
        <a:defRPr kumimoji="0" sz="2400" b="1" kern="1200">
          <a:solidFill>
            <a:schemeClr val="tx1"/>
          </a:solidFill>
          <a:latin typeface="Arial" panose="020B0604020202020204" pitchFamily="34" charset="0"/>
          <a:ea typeface="+mn-ea"/>
          <a:cs typeface="Arial" panose="020B0604020202020204"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3758" y="1227172"/>
            <a:ext cx="2949178" cy="1200150"/>
          </a:xfrm>
        </p:spPr>
        <p:txBody>
          <a:bodyPr>
            <a:normAutofit fontScale="90000"/>
          </a:bodyPr>
          <a:lstStyle/>
          <a:p>
            <a:r>
              <a:rPr lang="en-US" dirty="0" smtClean="0"/>
              <a:t>Infection Prevention and Control (IPC) practices for Monkeypox</a:t>
            </a:r>
            <a:endParaRPr lang="en-US" dirty="0"/>
          </a:p>
        </p:txBody>
      </p:sp>
      <p:sp>
        <p:nvSpPr>
          <p:cNvPr id="6" name="Content Placeholder 5"/>
          <p:cNvSpPr>
            <a:spLocks noGrp="1"/>
          </p:cNvSpPr>
          <p:nvPr>
            <p:ph idx="1"/>
          </p:nvPr>
        </p:nvSpPr>
        <p:spPr>
          <a:xfrm>
            <a:off x="3072936" y="140495"/>
            <a:ext cx="5837702" cy="4283868"/>
          </a:xfrm>
        </p:spPr>
        <p:txBody>
          <a:bodyPr>
            <a:noAutofit/>
          </a:bodyPr>
          <a:lstStyle/>
          <a:p>
            <a:pPr marL="109728" indent="0">
              <a:buNone/>
            </a:pPr>
            <a:r>
              <a:rPr lang="en-US" sz="1050" dirty="0" smtClean="0"/>
              <a:t>Human-to-human transmission</a:t>
            </a:r>
          </a:p>
          <a:p>
            <a:pPr marL="452628" indent="-342900">
              <a:buFont typeface="Arial" panose="020B0604020202020204" pitchFamily="34" charset="0"/>
              <a:buChar char="•"/>
            </a:pPr>
            <a:r>
              <a:rPr lang="en-US" sz="1050" b="0" dirty="0" smtClean="0"/>
              <a:t>Direct physical contact with skin or mucus membranes that may have lesions</a:t>
            </a:r>
          </a:p>
          <a:p>
            <a:pPr marL="973836" lvl="2" indent="-342900">
              <a:buFont typeface="Arial" panose="020B0604020202020204" pitchFamily="34" charset="0"/>
              <a:buChar char="•"/>
            </a:pPr>
            <a:r>
              <a:rPr lang="en-US" sz="1050" b="0" dirty="0" smtClean="0"/>
              <a:t>Face-to-face, skin-to-skin, mouth-to-mouth, mouth-to skin, including during sex</a:t>
            </a:r>
          </a:p>
          <a:p>
            <a:pPr marL="452628" indent="-342900">
              <a:buFont typeface="Arial" panose="020B0604020202020204" pitchFamily="34" charset="0"/>
              <a:buChar char="•"/>
            </a:pPr>
            <a:r>
              <a:rPr lang="en-US" sz="1050" b="0" dirty="0" smtClean="0"/>
              <a:t>Direct and indirect contact with surfaces/items contaminated with drainage from lesions</a:t>
            </a:r>
          </a:p>
          <a:p>
            <a:pPr marL="452628" indent="-342900">
              <a:buFont typeface="Arial" panose="020B0604020202020204" pitchFamily="34" charset="0"/>
              <a:buChar char="•"/>
            </a:pPr>
            <a:r>
              <a:rPr lang="en-US" sz="1050" b="0" dirty="0" smtClean="0"/>
              <a:t>Respiratory droplets</a:t>
            </a:r>
          </a:p>
          <a:p>
            <a:pPr marL="109728" indent="0">
              <a:buNone/>
            </a:pPr>
            <a:r>
              <a:rPr lang="en-US" sz="1050" dirty="0" smtClean="0"/>
              <a:t>Standard Precautions + Contact Precautions + Droplet Precautions (Health Care Setting)</a:t>
            </a:r>
          </a:p>
          <a:p>
            <a:pPr marL="452628" indent="-342900">
              <a:buFont typeface="Arial" panose="020B0604020202020204" pitchFamily="34" charset="0"/>
              <a:buChar char="•"/>
            </a:pPr>
            <a:r>
              <a:rPr lang="en-US" sz="1050" b="0" dirty="0" smtClean="0"/>
              <a:t>Segregation and triage of suspected cases</a:t>
            </a:r>
          </a:p>
          <a:p>
            <a:pPr marL="452628" indent="-342900">
              <a:buFont typeface="Arial" panose="020B0604020202020204" pitchFamily="34" charset="0"/>
              <a:buChar char="•"/>
            </a:pPr>
            <a:r>
              <a:rPr lang="en-US" sz="1050" b="0" dirty="0" smtClean="0"/>
              <a:t>Private room or cohort with like cases (suspect with suspect, confirmed with confirmed)</a:t>
            </a:r>
          </a:p>
          <a:p>
            <a:pPr marL="452628" indent="-342900">
              <a:buFont typeface="Arial" panose="020B0604020202020204" pitchFamily="34" charset="0"/>
              <a:buChar char="•"/>
            </a:pPr>
            <a:r>
              <a:rPr lang="en-US" sz="1050" b="0" dirty="0" smtClean="0"/>
              <a:t>Hand hygiene (WHO 5 Moments of Hand Hygiene)</a:t>
            </a:r>
          </a:p>
          <a:p>
            <a:pPr marL="452628" indent="-342900">
              <a:buFont typeface="Arial" panose="020B0604020202020204" pitchFamily="34" charset="0"/>
              <a:buChar char="•"/>
            </a:pPr>
            <a:r>
              <a:rPr lang="en-US" sz="1050" b="0" dirty="0" smtClean="0"/>
              <a:t>PPE: Gowns, gloves, </a:t>
            </a:r>
            <a:r>
              <a:rPr lang="en-US" sz="1050" dirty="0" smtClean="0"/>
              <a:t>respirator mask </a:t>
            </a:r>
            <a:r>
              <a:rPr lang="en-US" sz="1050" b="0" dirty="0" smtClean="0"/>
              <a:t>(N95, FFP2 or equivalent), eye protection (Face shield or goggles</a:t>
            </a:r>
            <a:r>
              <a:rPr lang="en-US" sz="1050" b="0" dirty="0" smtClean="0"/>
              <a:t>), dedicated footwear (shoe covers not recommended)</a:t>
            </a:r>
            <a:endParaRPr lang="en-US" sz="1050" b="0" dirty="0" smtClean="0"/>
          </a:p>
          <a:p>
            <a:pPr marL="452628" indent="-342900">
              <a:buFont typeface="Arial" panose="020B0604020202020204" pitchFamily="34" charset="0"/>
              <a:buChar char="•"/>
            </a:pPr>
            <a:r>
              <a:rPr lang="en-US" sz="1050" b="0" dirty="0" smtClean="0"/>
              <a:t>Environmental cleaning and disinfection; cleaning and disinfection of re-usable patient care equipment</a:t>
            </a:r>
          </a:p>
          <a:p>
            <a:pPr marL="452628" indent="-342900">
              <a:buFont typeface="Arial" panose="020B0604020202020204" pitchFamily="34" charset="0"/>
              <a:buChar char="•"/>
            </a:pPr>
            <a:r>
              <a:rPr lang="en-US" sz="1050" b="0" dirty="0" smtClean="0"/>
              <a:t>Appropriate linen and waste management (including cubicle curtains)</a:t>
            </a:r>
          </a:p>
          <a:p>
            <a:pPr marL="452628" indent="-342900">
              <a:buFont typeface="Arial" panose="020B0604020202020204" pitchFamily="34" charset="0"/>
              <a:buChar char="•"/>
            </a:pPr>
            <a:r>
              <a:rPr lang="en-US" sz="1050" b="0" u="sng" dirty="0" smtClean="0"/>
              <a:t>Duration of precautions</a:t>
            </a:r>
            <a:r>
              <a:rPr lang="en-US" sz="1050" b="0" dirty="0" smtClean="0"/>
              <a:t>: until lesions have healed, scabs have separated, and a new layer of skin has formed</a:t>
            </a:r>
          </a:p>
          <a:p>
            <a:pPr marL="109728" indent="0">
              <a:buNone/>
            </a:pPr>
            <a:endParaRPr lang="en-US" sz="1050" b="0" dirty="0"/>
          </a:p>
          <a:p>
            <a:pPr marL="452628" indent="-342900">
              <a:buFont typeface="Arial" panose="020B0604020202020204" pitchFamily="34" charset="0"/>
              <a:buChar char="•"/>
            </a:pPr>
            <a:endParaRPr lang="en-US" sz="1050" b="0" dirty="0" smtClean="0"/>
          </a:p>
          <a:p>
            <a:endParaRPr lang="en-US" sz="1050" dirty="0"/>
          </a:p>
        </p:txBody>
      </p:sp>
      <p:sp>
        <p:nvSpPr>
          <p:cNvPr id="8" name="Text Placeholder 7"/>
          <p:cNvSpPr>
            <a:spLocks noGrp="1"/>
          </p:cNvSpPr>
          <p:nvPr>
            <p:ph type="body" sz="half" idx="2"/>
          </p:nvPr>
        </p:nvSpPr>
        <p:spPr>
          <a:xfrm>
            <a:off x="123758" y="3067878"/>
            <a:ext cx="2949178" cy="1282104"/>
          </a:xfrm>
        </p:spPr>
        <p:txBody>
          <a:bodyPr>
            <a:normAutofit/>
          </a:bodyPr>
          <a:lstStyle/>
          <a:p>
            <a:r>
              <a:rPr lang="en-US" dirty="0" smtClean="0"/>
              <a:t>Key Priorities (with respect to IPC):</a:t>
            </a:r>
          </a:p>
          <a:p>
            <a:pPr marL="171450" indent="-171450">
              <a:buFont typeface="Arial" panose="020B0604020202020204" pitchFamily="34" charset="0"/>
              <a:buChar char="•"/>
            </a:pPr>
            <a:r>
              <a:rPr lang="en-US" b="0" dirty="0" smtClean="0"/>
              <a:t>Protect health care workers and prevent transmission in health care settings and home management of the person with MPX</a:t>
            </a:r>
          </a:p>
        </p:txBody>
      </p:sp>
    </p:spTree>
    <p:extLst>
      <p:ext uri="{BB962C8B-B14F-4D97-AF65-F5344CB8AC3E}">
        <p14:creationId xmlns:p14="http://schemas.microsoft.com/office/powerpoint/2010/main" val="18434481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304" y="1575708"/>
            <a:ext cx="4885548" cy="3279662"/>
          </a:xfrm>
        </p:spPr>
        <p:txBody>
          <a:bodyPr>
            <a:normAutofit/>
          </a:bodyPr>
          <a:lstStyle/>
          <a:p>
            <a:pPr marL="452628" indent="-342900"/>
            <a:r>
              <a:rPr lang="en-US" sz="1200" b="0" dirty="0" smtClean="0"/>
              <a:t>Assessment of the home situation must be conducted prior to isolation at home to determine if the infection prevention and control (IPC) conditions can be fulfilled in the home setting.</a:t>
            </a:r>
          </a:p>
          <a:p>
            <a:pPr marL="452628" indent="-342900"/>
            <a:r>
              <a:rPr lang="en-US" sz="1200" b="0" dirty="0" smtClean="0"/>
              <a:t>The person </a:t>
            </a:r>
            <a:r>
              <a:rPr lang="en-US" sz="1200" b="0" dirty="0"/>
              <a:t>with MPX should stay in a dedicated, well-ventilated room </a:t>
            </a:r>
            <a:r>
              <a:rPr lang="en-US" sz="1200" b="0" dirty="0" smtClean="0"/>
              <a:t>(e.g</a:t>
            </a:r>
            <a:r>
              <a:rPr lang="en-US" sz="1200" b="0" dirty="0"/>
              <a:t>. with windows that can be </a:t>
            </a:r>
            <a:r>
              <a:rPr lang="en-US" sz="1200" b="0" dirty="0" smtClean="0"/>
              <a:t>opened frequently</a:t>
            </a:r>
            <a:r>
              <a:rPr lang="en-US" sz="1200" b="0" dirty="0"/>
              <a:t>) separate from others in the household. </a:t>
            </a:r>
            <a:endParaRPr lang="en-US" sz="1200" b="0" dirty="0" smtClean="0"/>
          </a:p>
          <a:p>
            <a:pPr marL="452628" indent="-342900"/>
            <a:r>
              <a:rPr lang="en-US" sz="1200" b="0" dirty="0" smtClean="0"/>
              <a:t>Items </a:t>
            </a:r>
            <a:r>
              <a:rPr lang="en-US" sz="1200" b="0" dirty="0"/>
              <a:t>such as eating utensils, linens, towels, electronic devices or beds should be dedicated to the person with MPX. Avoid sharing personal items. </a:t>
            </a:r>
            <a:endParaRPr lang="en-US" sz="1200" b="0" dirty="0" smtClean="0"/>
          </a:p>
          <a:p>
            <a:pPr marL="452628" indent="-342900"/>
            <a:r>
              <a:rPr lang="en-US" sz="1200" b="0" dirty="0" smtClean="0"/>
              <a:t>Appropriate </a:t>
            </a:r>
            <a:r>
              <a:rPr lang="en-US" sz="1200" b="0" dirty="0" smtClean="0"/>
              <a:t>management of contaminated linen </a:t>
            </a:r>
          </a:p>
          <a:p>
            <a:pPr marL="452628" indent="-342900"/>
            <a:r>
              <a:rPr lang="en-US" sz="1200" b="0" dirty="0" smtClean="0"/>
              <a:t>Appropriate management of infectious waste</a:t>
            </a:r>
            <a:endParaRPr lang="en-US" sz="1200" b="0" dirty="0"/>
          </a:p>
          <a:p>
            <a:pPr marL="452628" indent="-342900"/>
            <a:endParaRPr lang="en-US" sz="1200" b="0" dirty="0"/>
          </a:p>
          <a:p>
            <a:endParaRPr lang="en-US" sz="1200" dirty="0"/>
          </a:p>
        </p:txBody>
      </p:sp>
      <p:sp>
        <p:nvSpPr>
          <p:cNvPr id="4" name="Text Placeholder 3"/>
          <p:cNvSpPr>
            <a:spLocks noGrp="1"/>
          </p:cNvSpPr>
          <p:nvPr>
            <p:ph type="body" sz="half" idx="2"/>
          </p:nvPr>
        </p:nvSpPr>
        <p:spPr>
          <a:xfrm>
            <a:off x="5258990" y="110624"/>
            <a:ext cx="3725983" cy="4130071"/>
          </a:xfrm>
        </p:spPr>
        <p:txBody>
          <a:bodyPr>
            <a:noAutofit/>
          </a:bodyPr>
          <a:lstStyle/>
          <a:p>
            <a:pPr marL="171450" indent="-171450">
              <a:buFont typeface="Arial" panose="020B0604020202020204" pitchFamily="34" charset="0"/>
              <a:buChar char="•"/>
            </a:pPr>
            <a:r>
              <a:rPr lang="en-US" b="0" dirty="0"/>
              <a:t>The patient with MPX should wear a well-fitting medical mask and cover lesions when in close proximity of others, and when moving outside of the designated isolation area (e.g. to use the toilet).</a:t>
            </a:r>
          </a:p>
          <a:p>
            <a:pPr marL="171450" indent="-171450">
              <a:buFont typeface="Arial" panose="020B0604020202020204" pitchFamily="34" charset="0"/>
              <a:buChar char="•"/>
            </a:pPr>
            <a:r>
              <a:rPr lang="en-US" b="0" dirty="0" smtClean="0"/>
              <a:t>If </a:t>
            </a:r>
            <a:r>
              <a:rPr lang="en-US" b="0" dirty="0"/>
              <a:t>the designated person that is facilitating self-care needs to enter the isolation area, they should maintain </a:t>
            </a:r>
            <a:r>
              <a:rPr lang="en-US" b="0" dirty="0" smtClean="0"/>
              <a:t>a distance </a:t>
            </a:r>
            <a:r>
              <a:rPr lang="en-US" b="0" dirty="0"/>
              <a:t>of at least 1 m from patient. </a:t>
            </a:r>
            <a:endParaRPr lang="en-US" b="0" dirty="0" smtClean="0"/>
          </a:p>
          <a:p>
            <a:pPr marL="514350" lvl="1" indent="-171450">
              <a:buFont typeface="Arial" panose="020B0604020202020204" pitchFamily="34" charset="0"/>
              <a:buChar char="•"/>
            </a:pPr>
            <a:r>
              <a:rPr lang="en-US" sz="1200" b="0" dirty="0" smtClean="0"/>
              <a:t>When </a:t>
            </a:r>
            <a:r>
              <a:rPr lang="en-US" sz="1200" b="0" dirty="0"/>
              <a:t>distance cannot be maintained, the designated person is to wear </a:t>
            </a:r>
            <a:r>
              <a:rPr lang="en-US" sz="1200" b="0" dirty="0" smtClean="0"/>
              <a:t>a </a:t>
            </a:r>
            <a:r>
              <a:rPr lang="en-US" sz="1200" b="0" dirty="0"/>
              <a:t>well-fitting medical mask and disposable gloves. </a:t>
            </a:r>
            <a:endParaRPr lang="en-US" sz="1200" b="0" dirty="0" smtClean="0"/>
          </a:p>
          <a:p>
            <a:pPr marL="514350" lvl="1" indent="-171450">
              <a:buFont typeface="Arial" panose="020B0604020202020204" pitchFamily="34" charset="0"/>
              <a:buChar char="•"/>
            </a:pPr>
            <a:r>
              <a:rPr lang="en-US" sz="1200" b="0" dirty="0" smtClean="0"/>
              <a:t>They </a:t>
            </a:r>
            <a:r>
              <a:rPr lang="en-US" sz="1200" b="0" dirty="0"/>
              <a:t>should clean their hands with either soap and water </a:t>
            </a:r>
            <a:r>
              <a:rPr lang="en-US" sz="1200" b="0" dirty="0" smtClean="0"/>
              <a:t>or </a:t>
            </a:r>
            <a:r>
              <a:rPr lang="en-US" sz="1200" b="0" dirty="0"/>
              <a:t>an alcohol-based hand sanitizer, before and after contact with the patient or surrounding environment and </a:t>
            </a:r>
            <a:endParaRPr lang="en-US" sz="1200" b="0" dirty="0" smtClean="0"/>
          </a:p>
          <a:p>
            <a:pPr marL="514350" lvl="1" indent="-171450">
              <a:buFont typeface="Arial" panose="020B0604020202020204" pitchFamily="34" charset="0"/>
              <a:buChar char="•"/>
            </a:pPr>
            <a:r>
              <a:rPr lang="en-US" sz="1200" b="0" dirty="0" smtClean="0"/>
              <a:t>Perform hand hygiene before </a:t>
            </a:r>
            <a:r>
              <a:rPr lang="en-US" sz="1200" b="0" dirty="0"/>
              <a:t>putting on and after removing their gloves</a:t>
            </a:r>
            <a:r>
              <a:rPr lang="en-US" sz="1200" b="0" dirty="0" smtClean="0"/>
              <a:t>.</a:t>
            </a:r>
            <a:r>
              <a:rPr lang="en-US" sz="1200" b="0" dirty="0"/>
              <a:t> </a:t>
            </a:r>
            <a:endParaRPr lang="en-US" sz="1200" b="0" dirty="0" smtClean="0"/>
          </a:p>
          <a:p>
            <a:pPr marL="171450" indent="-171450">
              <a:buFont typeface="Arial" panose="020B0604020202020204" pitchFamily="34" charset="0"/>
              <a:buChar char="•"/>
            </a:pPr>
            <a:r>
              <a:rPr lang="en-US" u="sng" dirty="0" smtClean="0"/>
              <a:t>Recommended duration </a:t>
            </a:r>
            <a:r>
              <a:rPr lang="en-US" u="sng" dirty="0"/>
              <a:t>of precautions</a:t>
            </a:r>
            <a:r>
              <a:rPr lang="en-US" b="0" dirty="0"/>
              <a:t>: until lesions have healed, scabs have separated, </a:t>
            </a:r>
            <a:r>
              <a:rPr lang="en-US" dirty="0"/>
              <a:t>and a new layer of skin has formed</a:t>
            </a:r>
          </a:p>
          <a:p>
            <a:pPr marL="171450" indent="-171450">
              <a:buFont typeface="Arial" panose="020B0604020202020204" pitchFamily="34" charset="0"/>
              <a:buChar char="•"/>
            </a:pPr>
            <a:endParaRPr lang="en-US" b="0" dirty="0"/>
          </a:p>
          <a:p>
            <a:pPr marL="514350" lvl="1" indent="-171450">
              <a:buFont typeface="Arial" panose="020B0604020202020204" pitchFamily="34" charset="0"/>
              <a:buChar char="•"/>
            </a:pPr>
            <a:endParaRPr lang="en-US" sz="1200" b="0" dirty="0"/>
          </a:p>
        </p:txBody>
      </p:sp>
      <p:sp>
        <p:nvSpPr>
          <p:cNvPr id="5" name="Title 4"/>
          <p:cNvSpPr>
            <a:spLocks noGrp="1"/>
          </p:cNvSpPr>
          <p:nvPr>
            <p:ph type="title"/>
          </p:nvPr>
        </p:nvSpPr>
        <p:spPr>
          <a:xfrm>
            <a:off x="604934" y="195943"/>
            <a:ext cx="4294288" cy="1200150"/>
          </a:xfrm>
        </p:spPr>
        <p:txBody>
          <a:bodyPr>
            <a:normAutofit fontScale="90000"/>
          </a:bodyPr>
          <a:lstStyle/>
          <a:p>
            <a:r>
              <a:rPr lang="en-US" dirty="0" smtClean="0"/>
              <a:t>Infection Prevention and Control (IPC) in the Home </a:t>
            </a:r>
            <a:r>
              <a:rPr lang="en-US" dirty="0"/>
              <a:t>Care </a:t>
            </a:r>
            <a:r>
              <a:rPr lang="en-US" dirty="0" smtClean="0"/>
              <a:t>Setting</a:t>
            </a:r>
            <a:endParaRPr lang="en-US" dirty="0"/>
          </a:p>
        </p:txBody>
      </p:sp>
    </p:spTree>
    <p:extLst>
      <p:ext uri="{BB962C8B-B14F-4D97-AF65-F5344CB8AC3E}">
        <p14:creationId xmlns:p14="http://schemas.microsoft.com/office/powerpoint/2010/main" val="4269919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433" y="1792097"/>
            <a:ext cx="2949178" cy="1552161"/>
          </a:xfrm>
        </p:spPr>
        <p:txBody>
          <a:bodyPr>
            <a:normAutofit fontScale="90000"/>
          </a:bodyPr>
          <a:lstStyle/>
          <a:p>
            <a:r>
              <a:rPr lang="en-US" dirty="0" smtClean="0"/>
              <a:t>IPC in the home management of the person with MPX</a:t>
            </a:r>
            <a:endParaRPr lang="en-US" dirty="0"/>
          </a:p>
        </p:txBody>
      </p:sp>
      <p:sp>
        <p:nvSpPr>
          <p:cNvPr id="3" name="Content Placeholder 2"/>
          <p:cNvSpPr>
            <a:spLocks noGrp="1"/>
          </p:cNvSpPr>
          <p:nvPr>
            <p:ph idx="1"/>
          </p:nvPr>
        </p:nvSpPr>
        <p:spPr>
          <a:xfrm>
            <a:off x="3717235" y="740569"/>
            <a:ext cx="5161722" cy="3655219"/>
          </a:xfrm>
        </p:spPr>
        <p:txBody>
          <a:bodyPr>
            <a:normAutofit fontScale="92500" lnSpcReduction="10000"/>
          </a:bodyPr>
          <a:lstStyle/>
          <a:p>
            <a:r>
              <a:rPr lang="en-US" sz="1800" b="0" dirty="0" smtClean="0"/>
              <a:t>Not stated but requires provision of IPC education for person with MPX and the designated person</a:t>
            </a:r>
          </a:p>
          <a:p>
            <a:r>
              <a:rPr lang="en-US" sz="1800" b="0" dirty="0" smtClean="0"/>
              <a:t>Provision of adequate supplies of PPE (gloves and medical masks) for person with MPX and designated person</a:t>
            </a:r>
          </a:p>
          <a:p>
            <a:pPr lvl="1"/>
            <a:r>
              <a:rPr lang="en-US" sz="1500" b="0" dirty="0" smtClean="0"/>
              <a:t>Follow-up to ensure continued supply for duration of isolation</a:t>
            </a:r>
          </a:p>
          <a:p>
            <a:r>
              <a:rPr lang="en-US" sz="1800" b="0" dirty="0" smtClean="0"/>
              <a:t>Provision of psychosocial care through a designated provider</a:t>
            </a:r>
          </a:p>
          <a:p>
            <a:r>
              <a:rPr lang="en-US" sz="1800" b="0" dirty="0" smtClean="0"/>
              <a:t>Establish method of remote monitoring</a:t>
            </a:r>
          </a:p>
          <a:p>
            <a:pPr lvl="1"/>
            <a:r>
              <a:rPr lang="en-US" sz="1800" b="0" dirty="0" smtClean="0"/>
              <a:t>Infrastructure available in the home?</a:t>
            </a:r>
            <a:endParaRPr lang="en-US" sz="1800" b="0" dirty="0"/>
          </a:p>
        </p:txBody>
      </p:sp>
      <p:sp>
        <p:nvSpPr>
          <p:cNvPr id="5" name="Title 1"/>
          <p:cNvSpPr txBox="1">
            <a:spLocks/>
          </p:cNvSpPr>
          <p:nvPr/>
        </p:nvSpPr>
        <p:spPr>
          <a:xfrm>
            <a:off x="3949147" y="0"/>
            <a:ext cx="4929809" cy="563217"/>
          </a:xfrm>
          <a:prstGeom prst="rect">
            <a:avLst/>
          </a:prstGeom>
        </p:spPr>
        <p:txBody>
          <a:bodyPr vert="horz" anchor="b">
            <a:normAutofit fontScale="97500"/>
            <a:scene3d>
              <a:camera prst="orthographicFront"/>
              <a:lightRig rig="soft" dir="t"/>
            </a:scene3d>
            <a:sp3d prstMaterial="softEdge">
              <a:bevelT w="25400" h="25400"/>
            </a:sp3d>
          </a:bodyPr>
          <a:lstStyle>
            <a:lvl1pPr algn="ctr" rtl="0" eaLnBrk="1" latinLnBrk="0" hangingPunct="1">
              <a:lnSpc>
                <a:spcPct val="114000"/>
              </a:lnSpc>
              <a:spcBef>
                <a:spcPct val="0"/>
              </a:spcBef>
              <a:buNone/>
              <a:defRPr kumimoji="0" sz="2400" b="1" kern="1200">
                <a:solidFill>
                  <a:schemeClr val="tx1"/>
                </a:solidFill>
                <a:effectLst>
                  <a:outerShdw blurRad="31750" dist="25400" dir="5400000" algn="tl" rotWithShape="0">
                    <a:srgbClr val="000000">
                      <a:alpha val="25000"/>
                    </a:srgbClr>
                  </a:outerShdw>
                </a:effectLst>
                <a:latin typeface="Arial Black" panose="020B0A04020102020204" pitchFamily="34" charset="0"/>
                <a:ea typeface="+mj-ea"/>
                <a:cs typeface="+mj-cs"/>
              </a:defRPr>
            </a:lvl1pPr>
            <a:extLst/>
          </a:lstStyle>
          <a:p>
            <a:r>
              <a:rPr lang="en-US" dirty="0" smtClean="0"/>
              <a:t>Key points</a:t>
            </a:r>
            <a:endParaRPr lang="en-US" dirty="0"/>
          </a:p>
        </p:txBody>
      </p:sp>
    </p:spTree>
    <p:extLst>
      <p:ext uri="{BB962C8B-B14F-4D97-AF65-F5344CB8AC3E}">
        <p14:creationId xmlns:p14="http://schemas.microsoft.com/office/powerpoint/2010/main" val="1710610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1200" dirty="0"/>
              <a:t>the ability of the staff to access AND safely use PPE, </a:t>
            </a:r>
            <a:endParaRPr lang="en-US" sz="1200" dirty="0" smtClean="0"/>
          </a:p>
          <a:p>
            <a:pPr lvl="1"/>
            <a:r>
              <a:rPr lang="en-US" sz="1200" dirty="0" smtClean="0"/>
              <a:t>following </a:t>
            </a:r>
            <a:r>
              <a:rPr lang="en-US" sz="1200" dirty="0"/>
              <a:t>appropriate infection control procedures in potentially high-risk situations is essential. </a:t>
            </a:r>
          </a:p>
          <a:p>
            <a:r>
              <a:rPr lang="en-US" sz="1200" dirty="0"/>
              <a:t>Facilities may need to provide Immediate just-in-time refresher training for staff. </a:t>
            </a:r>
            <a:endParaRPr lang="en-US" sz="1200" dirty="0" smtClean="0"/>
          </a:p>
          <a:p>
            <a:pPr lvl="1"/>
            <a:r>
              <a:rPr lang="en-US" sz="1200" dirty="0" smtClean="0"/>
              <a:t>Pop-up trainings</a:t>
            </a:r>
            <a:endParaRPr lang="en-US" sz="1200" dirty="0"/>
          </a:p>
          <a:p>
            <a:r>
              <a:rPr lang="en-US" sz="1200" dirty="0" smtClean="0"/>
              <a:t>the </a:t>
            </a:r>
            <a:r>
              <a:rPr lang="en-US" sz="1200" dirty="0"/>
              <a:t>health facility must be able to make resources available </a:t>
            </a:r>
            <a:endParaRPr lang="en-US" sz="1200" dirty="0" smtClean="0"/>
          </a:p>
          <a:p>
            <a:pPr lvl="1"/>
            <a:r>
              <a:rPr lang="en-US" sz="1200" dirty="0" smtClean="0"/>
              <a:t>to </a:t>
            </a:r>
            <a:r>
              <a:rPr lang="en-US" sz="1200" dirty="0"/>
              <a:t>support contact tracing </a:t>
            </a:r>
            <a:endParaRPr lang="en-US" sz="1200" dirty="0" smtClean="0"/>
          </a:p>
          <a:p>
            <a:pPr lvl="1"/>
            <a:r>
              <a:rPr lang="en-US" sz="1200" dirty="0"/>
              <a:t>t</a:t>
            </a:r>
            <a:r>
              <a:rPr lang="en-US" sz="1200" dirty="0" smtClean="0"/>
              <a:t>o perform </a:t>
            </a:r>
            <a:r>
              <a:rPr lang="en-US" sz="1200" dirty="0"/>
              <a:t>exposure </a:t>
            </a:r>
            <a:r>
              <a:rPr lang="en-US" sz="1200" dirty="0" smtClean="0"/>
              <a:t>investigations,</a:t>
            </a:r>
            <a:endParaRPr lang="en-US" sz="1200" dirty="0" smtClean="0"/>
          </a:p>
          <a:p>
            <a:pPr lvl="1"/>
            <a:r>
              <a:rPr lang="en-US" sz="1200" dirty="0" smtClean="0"/>
              <a:t>to </a:t>
            </a:r>
            <a:r>
              <a:rPr lang="en-US" sz="1200" dirty="0"/>
              <a:t>make rapid systems changes to support infection prevention and control, among other activities. </a:t>
            </a:r>
            <a:endParaRPr lang="en-US" sz="1200" dirty="0" smtClean="0"/>
          </a:p>
          <a:p>
            <a:r>
              <a:rPr lang="en-US" sz="1200" dirty="0" smtClean="0"/>
              <a:t>Linens and textiles need to include cubicle curtains if persons with MPX are cohorted and spatial separation is maintained by these items</a:t>
            </a:r>
            <a:endParaRPr lang="en-US" sz="1200" dirty="0"/>
          </a:p>
          <a:p>
            <a:endParaRPr lang="en-US" sz="1200" dirty="0"/>
          </a:p>
        </p:txBody>
      </p:sp>
      <p:sp>
        <p:nvSpPr>
          <p:cNvPr id="4" name="Text Placeholder 3"/>
          <p:cNvSpPr>
            <a:spLocks noGrp="1"/>
          </p:cNvSpPr>
          <p:nvPr>
            <p:ph type="body" sz="half" idx="2"/>
          </p:nvPr>
        </p:nvSpPr>
        <p:spPr>
          <a:xfrm>
            <a:off x="629841" y="1901687"/>
            <a:ext cx="2949178" cy="2500054"/>
          </a:xfrm>
        </p:spPr>
        <p:txBody>
          <a:bodyPr/>
          <a:lstStyle/>
          <a:p>
            <a:pPr marL="171450" indent="-171450">
              <a:buFont typeface="Arial" panose="020B0604020202020204" pitchFamily="34" charset="0"/>
              <a:buChar char="•"/>
            </a:pPr>
            <a:r>
              <a:rPr lang="en-US" dirty="0" smtClean="0"/>
              <a:t>Most patients are being cared for in the home</a:t>
            </a:r>
          </a:p>
          <a:p>
            <a:pPr marL="171450" indent="-171450">
              <a:buFont typeface="Arial" panose="020B0604020202020204" pitchFamily="34" charset="0"/>
              <a:buChar char="•"/>
            </a:pPr>
            <a:r>
              <a:rPr lang="en-US" dirty="0" smtClean="0"/>
              <a:t>Assessment of the ability of the person with MPX and the designated person to maintain isolation and IPC practices in a home setting conducive to disease prevention is critical</a:t>
            </a:r>
            <a:endParaRPr lang="en-US" dirty="0"/>
          </a:p>
        </p:txBody>
      </p:sp>
      <p:sp>
        <p:nvSpPr>
          <p:cNvPr id="5" name="Title 1"/>
          <p:cNvSpPr>
            <a:spLocks noGrp="1"/>
          </p:cNvSpPr>
          <p:nvPr>
            <p:ph type="title"/>
          </p:nvPr>
        </p:nvSpPr>
        <p:spPr>
          <a:xfrm>
            <a:off x="629841" y="342900"/>
            <a:ext cx="2949178" cy="1492526"/>
          </a:xfrm>
        </p:spPr>
        <p:txBody>
          <a:bodyPr>
            <a:normAutofit fontScale="90000"/>
          </a:bodyPr>
          <a:lstStyle/>
          <a:p>
            <a:r>
              <a:rPr lang="en-US" dirty="0" smtClean="0"/>
              <a:t>IPC-related LESSONS LEARNED FROM THE FIELD</a:t>
            </a:r>
            <a:endParaRPr lang="en-US" dirty="0"/>
          </a:p>
        </p:txBody>
      </p:sp>
      <p:sp>
        <p:nvSpPr>
          <p:cNvPr id="6" name="Title 1"/>
          <p:cNvSpPr txBox="1">
            <a:spLocks/>
          </p:cNvSpPr>
          <p:nvPr/>
        </p:nvSpPr>
        <p:spPr>
          <a:xfrm>
            <a:off x="3887391" y="81946"/>
            <a:ext cx="5210226" cy="521908"/>
          </a:xfrm>
          <a:prstGeom prst="rect">
            <a:avLst/>
          </a:prstGeom>
        </p:spPr>
        <p:txBody>
          <a:bodyPr vert="horz" anchor="b">
            <a:normAutofit fontScale="97500"/>
            <a:scene3d>
              <a:camera prst="orthographicFront"/>
              <a:lightRig rig="soft" dir="t"/>
            </a:scene3d>
            <a:sp3d prstMaterial="softEdge">
              <a:bevelT w="25400" h="25400"/>
            </a:sp3d>
          </a:bodyPr>
          <a:lstStyle>
            <a:lvl1pPr algn="ctr" rtl="0" eaLnBrk="1" latinLnBrk="0" hangingPunct="1">
              <a:lnSpc>
                <a:spcPct val="114000"/>
              </a:lnSpc>
              <a:spcBef>
                <a:spcPct val="0"/>
              </a:spcBef>
              <a:buNone/>
              <a:defRPr kumimoji="0" sz="2400" b="1" kern="1200">
                <a:solidFill>
                  <a:schemeClr val="tx1"/>
                </a:solidFill>
                <a:effectLst>
                  <a:outerShdw blurRad="31750" dist="25400" dir="5400000" algn="tl" rotWithShape="0">
                    <a:srgbClr val="000000">
                      <a:alpha val="25000"/>
                    </a:srgbClr>
                  </a:outerShdw>
                </a:effectLst>
                <a:latin typeface="Arial Black" panose="020B0A04020102020204" pitchFamily="34" charset="0"/>
                <a:ea typeface="+mj-ea"/>
                <a:cs typeface="+mj-cs"/>
              </a:defRPr>
            </a:lvl1pPr>
            <a:extLst/>
          </a:lstStyle>
          <a:p>
            <a:r>
              <a:rPr lang="en-US" dirty="0" smtClean="0"/>
              <a:t>In the health care setting</a:t>
            </a:r>
            <a:endParaRPr lang="en-US" dirty="0"/>
          </a:p>
        </p:txBody>
      </p:sp>
    </p:spTree>
    <p:extLst>
      <p:ext uri="{BB962C8B-B14F-4D97-AF65-F5344CB8AC3E}">
        <p14:creationId xmlns:p14="http://schemas.microsoft.com/office/powerpoint/2010/main" val="144798337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Statistical Light">
      <a:dk1>
        <a:srgbClr val="999999"/>
      </a:dk1>
      <a:lt1>
        <a:srgbClr val="FFFFFF"/>
      </a:lt1>
      <a:dk2>
        <a:srgbClr val="364556"/>
      </a:dk2>
      <a:lt2>
        <a:srgbClr val="FFFFFF"/>
      </a:lt2>
      <a:accent1>
        <a:srgbClr val="1DB587"/>
      </a:accent1>
      <a:accent2>
        <a:srgbClr val="2E54AF"/>
      </a:accent2>
      <a:accent3>
        <a:srgbClr val="E4D71C"/>
      </a:accent3>
      <a:accent4>
        <a:srgbClr val="FA7358"/>
      </a:accent4>
      <a:accent5>
        <a:srgbClr val="F0B00F"/>
      </a:accent5>
      <a:accent6>
        <a:srgbClr val="197AFF"/>
      </a:accent6>
      <a:hlink>
        <a:srgbClr val="E4D71C"/>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69FE739999C447A76F1EF8B3FD66E4" ma:contentTypeVersion="13" ma:contentTypeDescription="Create a new document." ma:contentTypeScope="" ma:versionID="556507e1303bdf67e11086aed8e5d161">
  <xsd:schema xmlns:xsd="http://www.w3.org/2001/XMLSchema" xmlns:xs="http://www.w3.org/2001/XMLSchema" xmlns:p="http://schemas.microsoft.com/office/2006/metadata/properties" xmlns:ns3="4655c133-e14e-4d88-8fbc-c3b347145ec5" xmlns:ns4="64ced670-a384-4657-ba0f-fc07d30f5a44" targetNamespace="http://schemas.microsoft.com/office/2006/metadata/properties" ma:root="true" ma:fieldsID="dd4b5c07be4b523ab18e4fd224e4f2c8" ns3:_="" ns4:_="">
    <xsd:import namespace="4655c133-e14e-4d88-8fbc-c3b347145ec5"/>
    <xsd:import namespace="64ced670-a384-4657-ba0f-fc07d30f5a4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55c133-e14e-4d88-8fbc-c3b347145e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4ced670-a384-4657-ba0f-fc07d30f5a4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9445A9D-F5C1-48CD-9D7E-66CDC75C9D28}">
  <ds:schemaRefs>
    <ds:schemaRef ds:uri="http://schemas.microsoft.com/sharepoint/v3/contenttype/forms"/>
  </ds:schemaRefs>
</ds:datastoreItem>
</file>

<file path=customXml/itemProps2.xml><?xml version="1.0" encoding="utf-8"?>
<ds:datastoreItem xmlns:ds="http://schemas.openxmlformats.org/officeDocument/2006/customXml" ds:itemID="{90F55269-2890-4276-84D3-9987FA65542D}">
  <ds:schemaRefs>
    <ds:schemaRef ds:uri="4655c133-e14e-4d88-8fbc-c3b347145ec5"/>
    <ds:schemaRef ds:uri="64ced670-a384-4657-ba0f-fc07d30f5a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948A39F-39F5-4732-A8D9-0ACF752F3206}">
  <ds:schemaRefs>
    <ds:schemaRef ds:uri="http://schemas.openxmlformats.org/package/2006/metadata/core-properties"/>
    <ds:schemaRef ds:uri="http://schemas.microsoft.com/office/2006/documentManagement/types"/>
    <ds:schemaRef ds:uri="4655c133-e14e-4d88-8fbc-c3b347145ec5"/>
    <ds:schemaRef ds:uri="http://purl.org/dc/dcmitype/"/>
    <ds:schemaRef ds:uri="http://www.w3.org/XML/1998/namespace"/>
    <ds:schemaRef ds:uri="http://purl.org/dc/elements/1.1/"/>
    <ds:schemaRef ds:uri="http://schemas.microsoft.com/office/infopath/2007/PartnerControls"/>
    <ds:schemaRef ds:uri="http://purl.org/dc/terms/"/>
    <ds:schemaRef ds:uri="64ced670-a384-4657-ba0f-fc07d30f5a44"/>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Concourse</Template>
  <TotalTime>1283</TotalTime>
  <Words>1043</Words>
  <Application>Microsoft Office PowerPoint</Application>
  <PresentationFormat>On-screen Show (16:9)</PresentationFormat>
  <Paragraphs>66</Paragraphs>
  <Slides>4</Slides>
  <Notes>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vt:i4>
      </vt:variant>
    </vt:vector>
  </HeadingPairs>
  <TitlesOfParts>
    <vt:vector size="16" baseType="lpstr">
      <vt:lpstr>ＭＳ Ｐゴシック</vt:lpstr>
      <vt:lpstr>Arial</vt:lpstr>
      <vt:lpstr>Arial Black</vt:lpstr>
      <vt:lpstr>Calibri</vt:lpstr>
      <vt:lpstr>Courier New</vt:lpstr>
      <vt:lpstr>Lucida Sans Unicode</vt:lpstr>
      <vt:lpstr>LucidaGrande</vt:lpstr>
      <vt:lpstr>Montserrat-Regular</vt:lpstr>
      <vt:lpstr>Roboto Regular</vt:lpstr>
      <vt:lpstr>Wingdings 2</vt:lpstr>
      <vt:lpstr>1_Office Theme</vt:lpstr>
      <vt:lpstr>2_Concourse</vt:lpstr>
      <vt:lpstr>Infection Prevention and Control (IPC) practices for Monkeypox</vt:lpstr>
      <vt:lpstr>Infection Prevention and Control (IPC) in the Home Care Setting</vt:lpstr>
      <vt:lpstr>IPC in the home management of the person with MPX</vt:lpstr>
      <vt:lpstr>IPC-related LESSONS LEARNED FROM THE FIELD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dc:creator>
  <cp:lastModifiedBy>Microsoft account</cp:lastModifiedBy>
  <cp:revision>33</cp:revision>
  <cp:lastPrinted>2020-03-26T21:05:03Z</cp:lastPrinted>
  <dcterms:created xsi:type="dcterms:W3CDTF">2018-02-16T12:54:26Z</dcterms:created>
  <dcterms:modified xsi:type="dcterms:W3CDTF">2022-06-20T20:17:13Z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0x0101007C69FE739999C447A76F1EF8B3FD66E4</vt:lpwstr>
  </property>
</Properties>
</file>