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5"/>
  </p:notesMasterIdLst>
  <p:sldIdLst>
    <p:sldId id="257" r:id="rId2"/>
    <p:sldId id="258" r:id="rId3"/>
    <p:sldId id="264" r:id="rId4"/>
    <p:sldId id="260" r:id="rId5"/>
    <p:sldId id="259" r:id="rId6"/>
    <p:sldId id="262" r:id="rId7"/>
    <p:sldId id="261" r:id="rId8"/>
    <p:sldId id="263" r:id="rId9"/>
    <p:sldId id="265" r:id="rId10"/>
    <p:sldId id="267" r:id="rId11"/>
    <p:sldId id="268" r:id="rId12"/>
    <p:sldId id="266" r:id="rId13"/>
    <p:sldId id="269" r:id="rId14"/>
  </p:sldIdLst>
  <p:sldSz cx="9144000" cy="6858000" type="screen4x3"/>
  <p:notesSz cx="6858000" cy="9144000"/>
  <p:embeddedFontLst>
    <p:embeddedFont>
      <p:font typeface="Calibri" panose="020F0502020204030204" pitchFamily="34" charset="0"/>
      <p:regular r:id="rId16"/>
      <p:bold r:id="rId17"/>
      <p:italic r:id="rId18"/>
      <p:boldItalic r:id="rId19"/>
    </p:embeddedFont>
    <p:embeddedFont>
      <p:font typeface="Segoe Condensed" panose="020B0606040200020203" pitchFamily="34" charset="0"/>
      <p:regular r:id="rId20"/>
      <p:bold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200"/>
            </a:lvl1pPr>
          </a:lstStyle>
          <a:p>
            <a:endParaRPr lang="es-ES" altLang="en-US" dirty="0"/>
          </a:p>
        </p:txBody>
      </p:sp>
      <p:sp>
        <p:nvSpPr>
          <p:cNvPr id="15363" name="Rectangle 3"/>
          <p:cNvSpPr>
            <a:spLocks noGrp="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200"/>
            </a:lvl1pPr>
          </a:lstStyle>
          <a:p>
            <a:r>
              <a:rPr lang="es-ES" altLang="en-US" dirty="0"/>
              <a:t>12/15/2017</a:t>
            </a:r>
          </a:p>
        </p:txBody>
      </p:sp>
      <p:sp>
        <p:nvSpPr>
          <p:cNvPr id="15364" name="Rectangle 4"/>
          <p:cNvSpPr>
            <a:spLocks noGrp="1" noRot="1" noChangeAspect="1" noTextEdit="1"/>
          </p:cNvSpPr>
          <p:nvPr>
            <p:ph type="sldImg" idx="2"/>
          </p:nvPr>
        </p:nvSpPr>
        <p:spPr bwMode="auto">
          <a:xfrm>
            <a:off x="1371600" y="1143000"/>
            <a:ext cx="4114800" cy="3086100"/>
          </a:xfrm>
          <a:prstGeom prst="rect">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dirty="0"/>
          </a:p>
        </p:txBody>
      </p:sp>
      <p:sp>
        <p:nvSpPr>
          <p:cNvPr id="15365" name="Rectangle 5"/>
          <p:cNvSpPr>
            <a:spLocks noGrp="1"/>
          </p:cNvSpPr>
          <p:nvPr>
            <p:ph type="body" sz="quarter" idx="3"/>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dirty="0" err="1"/>
              <a:t>Click</a:t>
            </a:r>
            <a:r>
              <a:rPr lang="es-ES" altLang="en-US" dirty="0"/>
              <a:t> to </a:t>
            </a:r>
            <a:r>
              <a:rPr lang="es-ES" altLang="en-US" dirty="0" err="1"/>
              <a:t>edit</a:t>
            </a:r>
            <a:r>
              <a:rPr lang="es-ES" altLang="en-US" dirty="0"/>
              <a:t> Master </a:t>
            </a:r>
            <a:r>
              <a:rPr lang="es-ES" altLang="en-US" dirty="0" err="1"/>
              <a:t>text</a:t>
            </a:r>
            <a:r>
              <a:rPr lang="es-ES" altLang="en-US" dirty="0"/>
              <a:t> </a:t>
            </a:r>
            <a:r>
              <a:rPr lang="es-ES" altLang="en-US" dirty="0" err="1"/>
              <a:t>styles</a:t>
            </a:r>
            <a:endParaRPr lang="es-ES" altLang="en-US" dirty="0"/>
          </a:p>
          <a:p>
            <a:pPr lvl="1"/>
            <a:r>
              <a:rPr lang="es-ES" altLang="en-US" dirty="0" err="1"/>
              <a:t>Second</a:t>
            </a:r>
            <a:r>
              <a:rPr lang="es-ES" altLang="en-US" dirty="0"/>
              <a:t> </a:t>
            </a:r>
            <a:r>
              <a:rPr lang="es-ES" altLang="en-US" dirty="0" err="1"/>
              <a:t>level</a:t>
            </a:r>
            <a:endParaRPr lang="es-ES" altLang="en-US" dirty="0"/>
          </a:p>
          <a:p>
            <a:pPr lvl="2"/>
            <a:r>
              <a:rPr lang="es-ES" altLang="en-US" dirty="0" err="1"/>
              <a:t>Third</a:t>
            </a:r>
            <a:r>
              <a:rPr lang="es-ES" altLang="en-US" dirty="0"/>
              <a:t> </a:t>
            </a:r>
            <a:r>
              <a:rPr lang="es-ES" altLang="en-US" dirty="0" err="1"/>
              <a:t>level</a:t>
            </a:r>
            <a:endParaRPr lang="es-ES" altLang="en-US" dirty="0"/>
          </a:p>
          <a:p>
            <a:pPr lvl="3"/>
            <a:r>
              <a:rPr lang="es-ES" altLang="en-US" dirty="0" err="1"/>
              <a:t>Fourth</a:t>
            </a:r>
            <a:r>
              <a:rPr lang="es-ES" altLang="en-US" dirty="0"/>
              <a:t> </a:t>
            </a:r>
            <a:r>
              <a:rPr lang="es-ES" altLang="en-US" dirty="0" err="1"/>
              <a:t>level</a:t>
            </a:r>
            <a:endParaRPr lang="es-ES" altLang="en-US" dirty="0"/>
          </a:p>
          <a:p>
            <a:pPr lvl="4"/>
            <a:r>
              <a:rPr lang="es-ES" altLang="en-US" dirty="0" err="1"/>
              <a:t>Fifth</a:t>
            </a:r>
            <a:r>
              <a:rPr lang="es-ES" altLang="en-US" dirty="0"/>
              <a:t> </a:t>
            </a:r>
            <a:r>
              <a:rPr lang="es-ES" altLang="en-US" dirty="0" err="1"/>
              <a:t>level</a:t>
            </a:r>
            <a:endParaRPr lang="es-ES" altLang="en-US" dirty="0"/>
          </a:p>
        </p:txBody>
      </p:sp>
      <p:sp>
        <p:nvSpPr>
          <p:cNvPr id="15366" name="Rectangle 6"/>
          <p:cNvSpPr>
            <a:spLocks noGrp="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200"/>
            </a:lvl1pPr>
          </a:lstStyle>
          <a:p>
            <a:endParaRPr lang="es-ES" altLang="en-US" dirty="0"/>
          </a:p>
        </p:txBody>
      </p:sp>
      <p:sp>
        <p:nvSpPr>
          <p:cNvPr id="15367" name="Rectangle 7"/>
          <p:cNvSpPr>
            <a:spLocks noGrp="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200"/>
            </a:lvl1pPr>
          </a:lstStyle>
          <a:p>
            <a:r>
              <a:rPr lang="es-ES" altLang="en-US" dirty="0"/>
              <a:t>&lt;#&gt;</a:t>
            </a:r>
          </a:p>
        </p:txBody>
      </p:sp>
    </p:spTree>
    <p:extLst>
      <p:ext uri="{BB962C8B-B14F-4D97-AF65-F5344CB8AC3E}">
        <p14:creationId xmlns:p14="http://schemas.microsoft.com/office/powerpoint/2010/main" val="52665563"/>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6387" name="Rectangle 3"/>
          <p:cNvSpPr>
            <a:spLocks noGrp="1"/>
          </p:cNvSpPr>
          <p:nvPr>
            <p:ph type="body" idx="1"/>
          </p:nvPr>
        </p:nvSpPr>
        <p:spPr/>
        <p:txBody>
          <a:bodyPr/>
          <a:lstStyle/>
          <a:p>
            <a:pPr>
              <a:spcBef>
                <a:spcPct val="0"/>
              </a:spcBef>
            </a:pPr>
            <a:endParaRPr lang="es-ES" altLang="en-US" dirty="0"/>
          </a:p>
        </p:txBody>
      </p:sp>
      <p:sp>
        <p:nvSpPr>
          <p:cNvPr id="16388"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a:t>
            </a:r>
          </a:p>
        </p:txBody>
      </p:sp>
    </p:spTree>
    <p:extLst>
      <p:ext uri="{BB962C8B-B14F-4D97-AF65-F5344CB8AC3E}">
        <p14:creationId xmlns:p14="http://schemas.microsoft.com/office/powerpoint/2010/main" val="2495461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5603" name="Rectangle 3"/>
          <p:cNvSpPr>
            <a:spLocks noGrp="1"/>
          </p:cNvSpPr>
          <p:nvPr>
            <p:ph type="body" idx="1"/>
          </p:nvPr>
        </p:nvSpPr>
        <p:spPr/>
        <p:txBody>
          <a:bodyPr/>
          <a:lstStyle/>
          <a:p>
            <a:pPr>
              <a:spcBef>
                <a:spcPct val="0"/>
              </a:spcBef>
            </a:pPr>
            <a:endParaRPr lang="es-ES" altLang="en-US" dirty="0"/>
          </a:p>
        </p:txBody>
      </p:sp>
      <p:sp>
        <p:nvSpPr>
          <p:cNvPr id="25604"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10</a:t>
            </a:r>
          </a:p>
        </p:txBody>
      </p:sp>
    </p:spTree>
    <p:extLst>
      <p:ext uri="{BB962C8B-B14F-4D97-AF65-F5344CB8AC3E}">
        <p14:creationId xmlns:p14="http://schemas.microsoft.com/office/powerpoint/2010/main" val="1894835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6627" name="Rectangle 3"/>
          <p:cNvSpPr>
            <a:spLocks noGrp="1"/>
          </p:cNvSpPr>
          <p:nvPr>
            <p:ph type="body" idx="1"/>
          </p:nvPr>
        </p:nvSpPr>
        <p:spPr/>
        <p:txBody>
          <a:bodyPr/>
          <a:lstStyle/>
          <a:p>
            <a:pPr>
              <a:spcBef>
                <a:spcPct val="0"/>
              </a:spcBef>
            </a:pPr>
            <a:endParaRPr lang="es-ES" altLang="en-US" dirty="0"/>
          </a:p>
        </p:txBody>
      </p:sp>
      <p:sp>
        <p:nvSpPr>
          <p:cNvPr id="26628"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11</a:t>
            </a:r>
          </a:p>
        </p:txBody>
      </p:sp>
    </p:spTree>
    <p:extLst>
      <p:ext uri="{BB962C8B-B14F-4D97-AF65-F5344CB8AC3E}">
        <p14:creationId xmlns:p14="http://schemas.microsoft.com/office/powerpoint/2010/main" val="3882582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7651" name="Rectangle 3"/>
          <p:cNvSpPr>
            <a:spLocks noGrp="1"/>
          </p:cNvSpPr>
          <p:nvPr>
            <p:ph type="body" idx="1"/>
          </p:nvPr>
        </p:nvSpPr>
        <p:spPr/>
        <p:txBody>
          <a:bodyPr/>
          <a:lstStyle/>
          <a:p>
            <a:pPr>
              <a:spcBef>
                <a:spcPct val="0"/>
              </a:spcBef>
            </a:pPr>
            <a:endParaRPr lang="es-ES" altLang="en-US" dirty="0"/>
          </a:p>
        </p:txBody>
      </p:sp>
      <p:sp>
        <p:nvSpPr>
          <p:cNvPr id="27652"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12</a:t>
            </a:r>
          </a:p>
        </p:txBody>
      </p:sp>
    </p:spTree>
    <p:extLst>
      <p:ext uri="{BB962C8B-B14F-4D97-AF65-F5344CB8AC3E}">
        <p14:creationId xmlns:p14="http://schemas.microsoft.com/office/powerpoint/2010/main" val="1311747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8675" name="Rectangle 3"/>
          <p:cNvSpPr>
            <a:spLocks noGrp="1"/>
          </p:cNvSpPr>
          <p:nvPr>
            <p:ph type="body" idx="1"/>
          </p:nvPr>
        </p:nvSpPr>
        <p:spPr/>
        <p:txBody>
          <a:bodyPr/>
          <a:lstStyle/>
          <a:p>
            <a:pPr>
              <a:spcBef>
                <a:spcPct val="0"/>
              </a:spcBef>
            </a:pPr>
            <a:endParaRPr lang="es-ES" altLang="en-US" dirty="0"/>
          </a:p>
        </p:txBody>
      </p:sp>
      <p:sp>
        <p:nvSpPr>
          <p:cNvPr id="28676"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13</a:t>
            </a:r>
          </a:p>
        </p:txBody>
      </p:sp>
    </p:spTree>
    <p:extLst>
      <p:ext uri="{BB962C8B-B14F-4D97-AF65-F5344CB8AC3E}">
        <p14:creationId xmlns:p14="http://schemas.microsoft.com/office/powerpoint/2010/main" val="226283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7411" name="Rectangle 3"/>
          <p:cNvSpPr>
            <a:spLocks noGrp="1"/>
          </p:cNvSpPr>
          <p:nvPr>
            <p:ph type="body" idx="1"/>
          </p:nvPr>
        </p:nvSpPr>
        <p:spPr/>
        <p:txBody>
          <a:bodyPr/>
          <a:lstStyle/>
          <a:p>
            <a:pPr>
              <a:spcBef>
                <a:spcPct val="0"/>
              </a:spcBef>
            </a:pPr>
            <a:endParaRPr lang="es-ES" altLang="en-US" dirty="0"/>
          </a:p>
        </p:txBody>
      </p:sp>
      <p:sp>
        <p:nvSpPr>
          <p:cNvPr id="17412"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2</a:t>
            </a:r>
          </a:p>
        </p:txBody>
      </p:sp>
    </p:spTree>
    <p:extLst>
      <p:ext uri="{BB962C8B-B14F-4D97-AF65-F5344CB8AC3E}">
        <p14:creationId xmlns:p14="http://schemas.microsoft.com/office/powerpoint/2010/main" val="134763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8435" name="Rectangle 3"/>
          <p:cNvSpPr>
            <a:spLocks noGrp="1"/>
          </p:cNvSpPr>
          <p:nvPr>
            <p:ph type="body" idx="1"/>
          </p:nvPr>
        </p:nvSpPr>
        <p:spPr/>
        <p:txBody>
          <a:bodyPr/>
          <a:lstStyle/>
          <a:p>
            <a:pPr>
              <a:spcBef>
                <a:spcPct val="0"/>
              </a:spcBef>
            </a:pPr>
            <a:endParaRPr lang="es-ES" altLang="en-US" dirty="0"/>
          </a:p>
        </p:txBody>
      </p:sp>
      <p:sp>
        <p:nvSpPr>
          <p:cNvPr id="18436"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3</a:t>
            </a:r>
          </a:p>
        </p:txBody>
      </p:sp>
    </p:spTree>
    <p:extLst>
      <p:ext uri="{BB962C8B-B14F-4D97-AF65-F5344CB8AC3E}">
        <p14:creationId xmlns:p14="http://schemas.microsoft.com/office/powerpoint/2010/main" val="47896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9459" name="Rectangle 3"/>
          <p:cNvSpPr>
            <a:spLocks noGrp="1"/>
          </p:cNvSpPr>
          <p:nvPr>
            <p:ph type="body" idx="1"/>
          </p:nvPr>
        </p:nvSpPr>
        <p:spPr/>
        <p:txBody>
          <a:bodyPr/>
          <a:lstStyle/>
          <a:p>
            <a:pPr>
              <a:spcBef>
                <a:spcPct val="0"/>
              </a:spcBef>
            </a:pPr>
            <a:endParaRPr lang="es-ES" altLang="en-US" dirty="0"/>
          </a:p>
        </p:txBody>
      </p:sp>
      <p:sp>
        <p:nvSpPr>
          <p:cNvPr id="19460"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4</a:t>
            </a:r>
          </a:p>
        </p:txBody>
      </p:sp>
    </p:spTree>
    <p:extLst>
      <p:ext uri="{BB962C8B-B14F-4D97-AF65-F5344CB8AC3E}">
        <p14:creationId xmlns:p14="http://schemas.microsoft.com/office/powerpoint/2010/main" val="4054920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0483" name="Rectangle 3"/>
          <p:cNvSpPr>
            <a:spLocks noGrp="1"/>
          </p:cNvSpPr>
          <p:nvPr>
            <p:ph type="body" idx="1"/>
          </p:nvPr>
        </p:nvSpPr>
        <p:spPr/>
        <p:txBody>
          <a:bodyPr/>
          <a:lstStyle/>
          <a:p>
            <a:pPr>
              <a:spcBef>
                <a:spcPct val="0"/>
              </a:spcBef>
            </a:pPr>
            <a:endParaRPr lang="es-ES" altLang="en-US" dirty="0"/>
          </a:p>
        </p:txBody>
      </p:sp>
      <p:sp>
        <p:nvSpPr>
          <p:cNvPr id="20484"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5</a:t>
            </a:r>
          </a:p>
        </p:txBody>
      </p:sp>
    </p:spTree>
    <p:extLst>
      <p:ext uri="{BB962C8B-B14F-4D97-AF65-F5344CB8AC3E}">
        <p14:creationId xmlns:p14="http://schemas.microsoft.com/office/powerpoint/2010/main" val="223901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1507" name="Rectangle 3"/>
          <p:cNvSpPr>
            <a:spLocks noGrp="1"/>
          </p:cNvSpPr>
          <p:nvPr>
            <p:ph type="body" idx="1"/>
          </p:nvPr>
        </p:nvSpPr>
        <p:spPr/>
        <p:txBody>
          <a:bodyPr/>
          <a:lstStyle/>
          <a:p>
            <a:pPr>
              <a:spcBef>
                <a:spcPct val="0"/>
              </a:spcBef>
            </a:pPr>
            <a:endParaRPr lang="es-ES" altLang="en-US" dirty="0"/>
          </a:p>
        </p:txBody>
      </p:sp>
      <p:sp>
        <p:nvSpPr>
          <p:cNvPr id="21508"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6</a:t>
            </a:r>
          </a:p>
        </p:txBody>
      </p:sp>
    </p:spTree>
    <p:extLst>
      <p:ext uri="{BB962C8B-B14F-4D97-AF65-F5344CB8AC3E}">
        <p14:creationId xmlns:p14="http://schemas.microsoft.com/office/powerpoint/2010/main" val="552216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2531" name="Rectangle 3"/>
          <p:cNvSpPr>
            <a:spLocks noGrp="1"/>
          </p:cNvSpPr>
          <p:nvPr>
            <p:ph type="body" idx="1"/>
          </p:nvPr>
        </p:nvSpPr>
        <p:spPr/>
        <p:txBody>
          <a:bodyPr/>
          <a:lstStyle/>
          <a:p>
            <a:pPr>
              <a:spcBef>
                <a:spcPct val="0"/>
              </a:spcBef>
            </a:pPr>
            <a:endParaRPr lang="es-ES" altLang="en-US" dirty="0"/>
          </a:p>
        </p:txBody>
      </p:sp>
      <p:sp>
        <p:nvSpPr>
          <p:cNvPr id="22532"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7</a:t>
            </a:r>
          </a:p>
        </p:txBody>
      </p:sp>
    </p:spTree>
    <p:extLst>
      <p:ext uri="{BB962C8B-B14F-4D97-AF65-F5344CB8AC3E}">
        <p14:creationId xmlns:p14="http://schemas.microsoft.com/office/powerpoint/2010/main" val="127715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3555" name="Rectangle 3"/>
          <p:cNvSpPr>
            <a:spLocks noGrp="1"/>
          </p:cNvSpPr>
          <p:nvPr>
            <p:ph type="body" idx="1"/>
          </p:nvPr>
        </p:nvSpPr>
        <p:spPr/>
        <p:txBody>
          <a:bodyPr/>
          <a:lstStyle/>
          <a:p>
            <a:pPr>
              <a:spcBef>
                <a:spcPct val="0"/>
              </a:spcBef>
            </a:pPr>
            <a:endParaRPr lang="es-ES" altLang="en-US" dirty="0"/>
          </a:p>
        </p:txBody>
      </p:sp>
      <p:sp>
        <p:nvSpPr>
          <p:cNvPr id="23556"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8</a:t>
            </a:r>
          </a:p>
        </p:txBody>
      </p:sp>
    </p:spTree>
    <p:extLst>
      <p:ext uri="{BB962C8B-B14F-4D97-AF65-F5344CB8AC3E}">
        <p14:creationId xmlns:p14="http://schemas.microsoft.com/office/powerpoint/2010/main" val="198892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4579" name="Rectangle 3"/>
          <p:cNvSpPr>
            <a:spLocks noGrp="1"/>
          </p:cNvSpPr>
          <p:nvPr>
            <p:ph type="body" idx="1"/>
          </p:nvPr>
        </p:nvSpPr>
        <p:spPr/>
        <p:txBody>
          <a:bodyPr/>
          <a:lstStyle/>
          <a:p>
            <a:pPr>
              <a:spcBef>
                <a:spcPct val="0"/>
              </a:spcBef>
            </a:pPr>
            <a:endParaRPr lang="es-ES" altLang="en-US" dirty="0"/>
          </a:p>
        </p:txBody>
      </p:sp>
      <p:sp>
        <p:nvSpPr>
          <p:cNvPr id="24580"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9</a:t>
            </a:r>
          </a:p>
        </p:txBody>
      </p:sp>
    </p:spTree>
    <p:extLst>
      <p:ext uri="{BB962C8B-B14F-4D97-AF65-F5344CB8AC3E}">
        <p14:creationId xmlns:p14="http://schemas.microsoft.com/office/powerpoint/2010/main" val="180827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dirty="0" err="1"/>
              <a:t>Click</a:t>
            </a:r>
            <a:r>
              <a:rPr lang="es-ES" dirty="0"/>
              <a:t> to </a:t>
            </a:r>
            <a:r>
              <a:rPr lang="es-ES" dirty="0" err="1"/>
              <a:t>edit</a:t>
            </a:r>
            <a:r>
              <a:rPr lang="es-ES" dirty="0"/>
              <a:t> Master </a:t>
            </a:r>
            <a:r>
              <a:rPr lang="es-ES" dirty="0" err="1"/>
              <a:t>title</a:t>
            </a:r>
            <a:r>
              <a:rPr lang="es-ES" dirty="0"/>
              <a:t> </a:t>
            </a:r>
            <a:r>
              <a:rPr lang="es-ES" dirty="0" err="1"/>
              <a:t>style</a:t>
            </a:r>
            <a:endParaRPr lang="es-E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dirty="0" err="1"/>
              <a:t>Click</a:t>
            </a:r>
            <a:r>
              <a:rPr lang="es-ES" dirty="0"/>
              <a:t> to </a:t>
            </a:r>
            <a:r>
              <a:rPr lang="es-ES" dirty="0" err="1"/>
              <a:t>edit</a:t>
            </a:r>
            <a:r>
              <a:rPr lang="es-ES" dirty="0"/>
              <a:t> Master </a:t>
            </a:r>
            <a:r>
              <a:rPr lang="es-ES" dirty="0" err="1"/>
              <a:t>subtitle</a:t>
            </a:r>
            <a:r>
              <a:rPr lang="es-ES" dirty="0"/>
              <a:t> </a:t>
            </a:r>
            <a:r>
              <a:rPr lang="es-ES" dirty="0" err="1"/>
              <a:t>style</a:t>
            </a:r>
            <a:endParaRPr lang="es-ES" dirty="0"/>
          </a:p>
        </p:txBody>
      </p:sp>
      <p:sp>
        <p:nvSpPr>
          <p:cNvPr id="4" name="Date Placeholder 3"/>
          <p:cNvSpPr>
            <a:spLocks noGrp="1"/>
          </p:cNvSpPr>
          <p:nvPr>
            <p:ph type="dt" sz="half" idx="10"/>
          </p:nvPr>
        </p:nvSpPr>
        <p:spPr/>
        <p:txBody>
          <a:bodyPr/>
          <a:lstStyle>
            <a:lvl1pPr>
              <a:defRPr/>
            </a:lvl1pPr>
          </a:lstStyle>
          <a:p>
            <a:r>
              <a:rPr lang="es-ES" altLang="en-US" dirty="0"/>
              <a:t>12/15/2017</a:t>
            </a:r>
          </a:p>
        </p:txBody>
      </p:sp>
      <p:sp>
        <p:nvSpPr>
          <p:cNvPr id="5" name="Footer Placeholder 4"/>
          <p:cNvSpPr>
            <a:spLocks noGrp="1"/>
          </p:cNvSpPr>
          <p:nvPr>
            <p:ph type="ftr" sz="quarter" idx="11"/>
          </p:nvPr>
        </p:nvSpPr>
        <p:spPr/>
        <p:txBody>
          <a:bodyPr/>
          <a:lstStyle>
            <a:lvl1pPr>
              <a:defRPr/>
            </a:lvl1pPr>
          </a:lstStyle>
          <a:p>
            <a:r>
              <a:rPr lang="es-ES" altLang="en-US" dirty="0"/>
              <a:t>PLANTILLA: Presentación internacional de NFP de RSI</a:t>
            </a:r>
          </a:p>
        </p:txBody>
      </p:sp>
      <p:sp>
        <p:nvSpPr>
          <p:cNvPr id="6" name="Slide Number Placeholder 5"/>
          <p:cNvSpPr>
            <a:spLocks noGrp="1"/>
          </p:cNvSpPr>
          <p:nvPr>
            <p:ph type="sldNum" sz="quarter" idx="12"/>
          </p:nvPr>
        </p:nvSpPr>
        <p:spPr/>
        <p:txBody>
          <a:bodyPr/>
          <a:lstStyle>
            <a:lvl1pPr>
              <a:defRPr/>
            </a:lvl1pPr>
          </a:lstStyle>
          <a:p>
            <a:r>
              <a:rPr lang="es-ES" altLang="en-US" dirty="0"/>
              <a:t>&lt;#&gt;</a:t>
            </a:r>
          </a:p>
        </p:txBody>
      </p:sp>
    </p:spTree>
    <p:extLst>
      <p:ext uri="{BB962C8B-B14F-4D97-AF65-F5344CB8AC3E}">
        <p14:creationId xmlns:p14="http://schemas.microsoft.com/office/powerpoint/2010/main" val="212896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22491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28909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196811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343269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12/15/2017</a:t>
            </a:r>
          </a:p>
        </p:txBody>
      </p:sp>
      <p:sp>
        <p:nvSpPr>
          <p:cNvPr id="6" name="Footer Placeholder 5"/>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7" name="Slide Number Placeholder 6"/>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415068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12/15/2017</a:t>
            </a:r>
          </a:p>
        </p:txBody>
      </p:sp>
      <p:sp>
        <p:nvSpPr>
          <p:cNvPr id="8" name="Footer Placeholder 7"/>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9" name="Slide Number Placeholder 8"/>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107710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12/15/2017</a:t>
            </a:r>
          </a:p>
        </p:txBody>
      </p:sp>
      <p:sp>
        <p:nvSpPr>
          <p:cNvPr id="4" name="Footer Placeholder 3"/>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5" name="Slide Number Placeholder 4"/>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91980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12/15/2017</a:t>
            </a:r>
          </a:p>
        </p:txBody>
      </p:sp>
      <p:sp>
        <p:nvSpPr>
          <p:cNvPr id="3" name="Footer Placeholder 2"/>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4" name="Slide Number Placeholder 3"/>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248526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12/15/2017</a:t>
            </a:r>
          </a:p>
        </p:txBody>
      </p:sp>
      <p:sp>
        <p:nvSpPr>
          <p:cNvPr id="6" name="Footer Placeholder 5"/>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7" name="Slide Number Placeholder 6"/>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90375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12/15/2017</a:t>
            </a:r>
          </a:p>
        </p:txBody>
      </p:sp>
      <p:sp>
        <p:nvSpPr>
          <p:cNvPr id="6" name="Footer Placeholder 5"/>
          <p:cNvSpPr>
            <a:spLocks noGrp="1"/>
          </p:cNvSpPr>
          <p:nvPr>
            <p:ph type="ftr" sz="quarter" idx="11"/>
          </p:nvPr>
        </p:nvSpPr>
        <p:spPr/>
        <p:txBody>
          <a:bodyPr/>
          <a:lstStyle>
            <a:lvl1pPr>
              <a:defRPr/>
            </a:lvl1pPr>
          </a:lstStyle>
          <a:p>
            <a:r>
              <a:rPr lang="en-US" altLang="en-US" dirty="0"/>
              <a:t>PLANTILLA: Presentación internacional de NFP de RSI</a:t>
            </a:r>
          </a:p>
        </p:txBody>
      </p:sp>
      <p:sp>
        <p:nvSpPr>
          <p:cNvPr id="7" name="Slide Number Placeholder 6"/>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266510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dirty="0" err="1"/>
              <a:t>Click</a:t>
            </a:r>
            <a:r>
              <a:rPr lang="es-ES" altLang="en-US" dirty="0"/>
              <a:t> to </a:t>
            </a:r>
            <a:r>
              <a:rPr lang="es-ES" altLang="en-US" dirty="0" err="1"/>
              <a:t>edit</a:t>
            </a:r>
            <a:r>
              <a:rPr lang="es-ES" altLang="en-US" dirty="0"/>
              <a:t> Master </a:t>
            </a:r>
            <a:r>
              <a:rPr lang="es-ES" altLang="en-US" dirty="0" err="1"/>
              <a:t>title</a:t>
            </a:r>
            <a:r>
              <a:rPr lang="es-ES" altLang="en-US" dirty="0"/>
              <a:t> </a:t>
            </a:r>
            <a:r>
              <a:rPr lang="es-ES" altLang="en-US" dirty="0" err="1"/>
              <a:t>style</a:t>
            </a:r>
            <a:endParaRPr lang="es-ES" altLang="en-US" dirty="0"/>
          </a:p>
        </p:txBody>
      </p:sp>
      <p:sp>
        <p:nvSpPr>
          <p:cNvPr id="1027" name="Rectangle 3"/>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dirty="0" err="1"/>
              <a:t>Click</a:t>
            </a:r>
            <a:r>
              <a:rPr lang="es-ES" altLang="en-US" dirty="0"/>
              <a:t> to </a:t>
            </a:r>
            <a:r>
              <a:rPr lang="es-ES" altLang="en-US" dirty="0" err="1"/>
              <a:t>edit</a:t>
            </a:r>
            <a:r>
              <a:rPr lang="es-ES" altLang="en-US" dirty="0"/>
              <a:t> Master </a:t>
            </a:r>
            <a:r>
              <a:rPr lang="es-ES" altLang="en-US" dirty="0" err="1"/>
              <a:t>text</a:t>
            </a:r>
            <a:r>
              <a:rPr lang="es-ES" altLang="en-US" dirty="0"/>
              <a:t> </a:t>
            </a:r>
            <a:r>
              <a:rPr lang="es-ES" altLang="en-US" dirty="0" err="1"/>
              <a:t>styles</a:t>
            </a:r>
            <a:endParaRPr lang="es-ES" altLang="en-US" dirty="0"/>
          </a:p>
          <a:p>
            <a:pPr lvl="1"/>
            <a:r>
              <a:rPr lang="es-ES" altLang="en-US" dirty="0" err="1"/>
              <a:t>Second</a:t>
            </a:r>
            <a:r>
              <a:rPr lang="es-ES" altLang="en-US" dirty="0"/>
              <a:t> </a:t>
            </a:r>
            <a:r>
              <a:rPr lang="es-ES" altLang="en-US" dirty="0" err="1"/>
              <a:t>level</a:t>
            </a:r>
            <a:endParaRPr lang="es-ES" altLang="en-US" dirty="0"/>
          </a:p>
          <a:p>
            <a:pPr lvl="2"/>
            <a:r>
              <a:rPr lang="es-ES" altLang="en-US" dirty="0" err="1"/>
              <a:t>Third</a:t>
            </a:r>
            <a:r>
              <a:rPr lang="es-ES" altLang="en-US" dirty="0"/>
              <a:t> </a:t>
            </a:r>
            <a:r>
              <a:rPr lang="es-ES" altLang="en-US" dirty="0" err="1"/>
              <a:t>level</a:t>
            </a:r>
            <a:endParaRPr lang="es-ES" altLang="en-US" dirty="0"/>
          </a:p>
          <a:p>
            <a:pPr lvl="3"/>
            <a:r>
              <a:rPr lang="es-ES" altLang="en-US" dirty="0" err="1"/>
              <a:t>Fourth</a:t>
            </a:r>
            <a:r>
              <a:rPr lang="es-ES" altLang="en-US" dirty="0"/>
              <a:t> </a:t>
            </a:r>
            <a:r>
              <a:rPr lang="es-ES" altLang="en-US" dirty="0" err="1"/>
              <a:t>level</a:t>
            </a:r>
            <a:endParaRPr lang="es-ES" altLang="en-US" dirty="0"/>
          </a:p>
          <a:p>
            <a:pPr lvl="4"/>
            <a:r>
              <a:rPr lang="es-ES" altLang="en-US" dirty="0" err="1"/>
              <a:t>Fifth</a:t>
            </a:r>
            <a:r>
              <a:rPr lang="es-ES" altLang="en-US" dirty="0"/>
              <a:t> </a:t>
            </a:r>
            <a:r>
              <a:rPr lang="es-ES" altLang="en-US" dirty="0" err="1"/>
              <a:t>level</a:t>
            </a:r>
            <a:endParaRPr lang="es-ES" altLang="en-US" dirty="0"/>
          </a:p>
        </p:txBody>
      </p:sp>
      <p:sp>
        <p:nvSpPr>
          <p:cNvPr id="1028" name="Rectangle 4"/>
          <p:cNvSpPr>
            <a:spLocks noGrp="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1200">
                <a:solidFill>
                  <a:srgbClr val="898989"/>
                </a:solidFill>
                <a:latin typeface="+mn-lt"/>
              </a:defRPr>
            </a:lvl1pPr>
          </a:lstStyle>
          <a:p>
            <a:r>
              <a:rPr lang="es-ES" altLang="en-US" dirty="0"/>
              <a:t>12/15/2017</a:t>
            </a:r>
          </a:p>
        </p:txBody>
      </p:sp>
      <p:sp>
        <p:nvSpPr>
          <p:cNvPr id="1029" name="Rectangle 5"/>
          <p:cNvSpPr>
            <a:spLocks noGrp="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fontAlgn="base">
              <a:spcBef>
                <a:spcPct val="0"/>
              </a:spcBef>
              <a:spcAft>
                <a:spcPct val="0"/>
              </a:spcAft>
              <a:defRPr sz="1200">
                <a:solidFill>
                  <a:srgbClr val="898989"/>
                </a:solidFill>
                <a:latin typeface="+mn-lt"/>
              </a:defRPr>
            </a:lvl1pPr>
          </a:lstStyle>
          <a:p>
            <a:r>
              <a:rPr lang="es-ES" altLang="en-US" dirty="0"/>
              <a:t>PLANTILLA: Presentación internacional de NFP de RSI</a:t>
            </a:r>
          </a:p>
        </p:txBody>
      </p:sp>
      <p:sp>
        <p:nvSpPr>
          <p:cNvPr id="1030" name="Rectangle 6"/>
          <p:cNvSpPr>
            <a:spLocks noGrp="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fontAlgn="base">
              <a:spcBef>
                <a:spcPct val="0"/>
              </a:spcBef>
              <a:spcAft>
                <a:spcPct val="0"/>
              </a:spcAft>
              <a:defRPr sz="1200">
                <a:solidFill>
                  <a:srgbClr val="898989"/>
                </a:solidFill>
                <a:latin typeface="+mn-lt"/>
              </a:defRPr>
            </a:lvl1pPr>
          </a:lstStyle>
          <a:p>
            <a:r>
              <a:rPr lang="es-ES" altLang="en-US" dirty="0"/>
              <a:t>&lt;#&gt;</a:t>
            </a:r>
          </a:p>
        </p:txBody>
      </p:sp>
    </p:spTree>
    <p:extLst>
      <p:ext uri="{BB962C8B-B14F-4D97-AF65-F5344CB8AC3E}">
        <p14:creationId xmlns:p14="http://schemas.microsoft.com/office/powerpoint/2010/main" val="1179312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fontAlgn="base">
        <a:spcBef>
          <a:spcPct val="0"/>
        </a:spcBef>
        <a:spcAft>
          <a:spcPct val="0"/>
        </a:spcAft>
        <a:defRPr sz="4000" kern="1200">
          <a:solidFill>
            <a:schemeClr val="tx1"/>
          </a:solidFill>
          <a:latin typeface="+mj-lt"/>
          <a:ea typeface="+mj-ea"/>
          <a:cs typeface="+mj-cs"/>
        </a:defRPr>
      </a:lvl1pPr>
      <a:lvl2pPr algn="ctr" rtl="0" fontAlgn="base">
        <a:spcBef>
          <a:spcPct val="0"/>
        </a:spcBef>
        <a:spcAft>
          <a:spcPct val="0"/>
        </a:spcAft>
        <a:defRPr sz="4000">
          <a:solidFill>
            <a:schemeClr val="tx1"/>
          </a:solidFill>
          <a:latin typeface="Calibri" pitchFamily="34" charset="0"/>
        </a:defRPr>
      </a:lvl2pPr>
      <a:lvl3pPr algn="ctr" rtl="0" fontAlgn="base">
        <a:spcBef>
          <a:spcPct val="0"/>
        </a:spcBef>
        <a:spcAft>
          <a:spcPct val="0"/>
        </a:spcAft>
        <a:defRPr sz="4000">
          <a:solidFill>
            <a:schemeClr val="tx1"/>
          </a:solidFill>
          <a:latin typeface="Calibri" pitchFamily="34" charset="0"/>
        </a:defRPr>
      </a:lvl3pPr>
      <a:lvl4pPr algn="ctr" rtl="0" fontAlgn="base">
        <a:spcBef>
          <a:spcPct val="0"/>
        </a:spcBef>
        <a:spcAft>
          <a:spcPct val="0"/>
        </a:spcAft>
        <a:defRPr sz="4000">
          <a:solidFill>
            <a:schemeClr val="tx1"/>
          </a:solidFill>
          <a:latin typeface="Calibri" pitchFamily="34" charset="0"/>
        </a:defRPr>
      </a:lvl4pPr>
      <a:lvl5pPr algn="ctr" rtl="0" fontAlgn="base">
        <a:spcBef>
          <a:spcPct val="0"/>
        </a:spcBef>
        <a:spcAft>
          <a:spcPct val="0"/>
        </a:spcAft>
        <a:defRPr sz="40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s-ES" altLang="en-US" dirty="0"/>
              <a:t>12/15/2017</a:t>
            </a:r>
          </a:p>
        </p:txBody>
      </p:sp>
      <p:sp>
        <p:nvSpPr>
          <p:cNvPr id="7" name="Footer Placeholder 2"/>
          <p:cNvSpPr>
            <a:spLocks noGrp="1"/>
          </p:cNvSpPr>
          <p:nvPr>
            <p:ph type="ftr" sz="quarter" idx="11"/>
          </p:nvPr>
        </p:nvSpPr>
        <p:spPr/>
        <p:txBody>
          <a:bodyPr/>
          <a:lstStyle/>
          <a:p>
            <a:r>
              <a:rPr lang="es-ES" altLang="en-US" dirty="0"/>
              <a:t>PLANTILLA: Presentación internacional de NFP de RSI</a:t>
            </a:r>
          </a:p>
        </p:txBody>
      </p:sp>
      <p:sp>
        <p:nvSpPr>
          <p:cNvPr id="2050" name="Rectangle 2"/>
          <p:cNvSpPr>
            <a:spLocks noGrp="1" noChangeArrowheads="1"/>
          </p:cNvSpPr>
          <p:nvPr>
            <p:ph type="ctrTitle" idx="4294967295"/>
          </p:nvPr>
        </p:nvSpPr>
        <p:spPr>
          <a:xfrm>
            <a:off x="381000" y="1219200"/>
            <a:ext cx="8153400" cy="2514600"/>
          </a:xfrm>
        </p:spPr>
        <p:txBody>
          <a:bodyPr/>
          <a:lstStyle/>
          <a:p>
            <a:r>
              <a:rPr lang="es-ES" altLang="en-US" sz="4400" dirty="0"/>
              <a:t>Presentación de un CNE </a:t>
            </a:r>
            <a:br>
              <a:rPr lang="es-ES" altLang="en-US" sz="4400" dirty="0"/>
            </a:br>
            <a:r>
              <a:rPr lang="es-ES" altLang="en-US" sz="4400" dirty="0"/>
              <a:t>para el RSI internacional</a:t>
            </a:r>
          </a:p>
        </p:txBody>
      </p:sp>
      <p:sp>
        <p:nvSpPr>
          <p:cNvPr id="2051" name="Rectangle 3"/>
          <p:cNvSpPr>
            <a:spLocks noGrp="1" noChangeArrowheads="1"/>
          </p:cNvSpPr>
          <p:nvPr>
            <p:ph type="subTitle" idx="4294967295"/>
          </p:nvPr>
        </p:nvSpPr>
        <p:spPr>
          <a:xfrm>
            <a:off x="1066800" y="3657600"/>
            <a:ext cx="7239000" cy="1371600"/>
          </a:xfrm>
        </p:spPr>
        <p:txBody>
          <a:bodyPr/>
          <a:lstStyle/>
          <a:p>
            <a:pPr marL="0" indent="0" algn="ctr">
              <a:lnSpc>
                <a:spcPct val="90000"/>
              </a:lnSpc>
              <a:buFont typeface="Arial" charset="0"/>
              <a:buNone/>
            </a:pPr>
            <a:r>
              <a:rPr lang="es-ES" altLang="en-US" sz="3200" dirty="0">
                <a:cs typeface="Arial" charset="0"/>
              </a:rPr>
              <a:t>Nombre</a:t>
            </a:r>
          </a:p>
          <a:p>
            <a:pPr marL="0" indent="0" algn="ctr">
              <a:lnSpc>
                <a:spcPct val="90000"/>
              </a:lnSpc>
              <a:buFont typeface="Arial" charset="0"/>
              <a:buNone/>
            </a:pPr>
            <a:r>
              <a:rPr lang="es-ES" altLang="en-US" sz="3200" dirty="0">
                <a:cs typeface="Arial" charset="0"/>
              </a:rPr>
              <a:t>Ministerio/Organismo</a:t>
            </a:r>
          </a:p>
          <a:p>
            <a:pPr marL="0" indent="0" algn="ctr">
              <a:lnSpc>
                <a:spcPct val="90000"/>
              </a:lnSpc>
              <a:buFont typeface="Arial" charset="0"/>
              <a:buNone/>
            </a:pPr>
            <a:r>
              <a:rPr lang="es-ES" altLang="en-US" sz="3200" dirty="0">
                <a:cs typeface="Arial" charset="0"/>
              </a:rPr>
              <a:t>Fecha</a:t>
            </a:r>
          </a:p>
          <a:p>
            <a:pPr marL="0" indent="0" algn="ctr">
              <a:lnSpc>
                <a:spcPct val="90000"/>
              </a:lnSpc>
              <a:buFont typeface="Arial" charset="0"/>
              <a:buNone/>
            </a:pPr>
            <a:endParaRPr lang="es-ES" altLang="en-US" sz="1600" dirty="0">
              <a:latin typeface="Arial" charset="0"/>
              <a:cs typeface="Arial" charset="0"/>
            </a:endParaRPr>
          </a:p>
        </p:txBody>
      </p:sp>
      <p:pic>
        <p:nvPicPr>
          <p:cNvPr id="2052" name="Picture 1"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extLst>
            <a:ext uri="{909E8E84-426E-40DD-AFC4-6F175D3DCCD1}">
              <a14:hiddenFill xmlns:a14="http://schemas.microsoft.com/office/drawing/2010/main">
                <a:solidFill>
                  <a:srgbClr val="FFFFFF"/>
                </a:solidFill>
              </a14:hiddenFill>
            </a:ext>
          </a:extLst>
        </p:spPr>
      </p:pic>
      <p:sp>
        <p:nvSpPr>
          <p:cNvPr id="2053" name="Text Box 5"/>
          <p:cNvSpPr txBox="1">
            <a:spLocks noGrp="1"/>
          </p:cNvSpPr>
          <p:nvPr/>
        </p:nvSpPr>
        <p:spPr bwMode="auto">
          <a:xfrm>
            <a:off x="152400" y="6332538"/>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altLang="en-US" sz="1200" b="1" dirty="0">
                <a:solidFill>
                  <a:srgbClr val="898989"/>
                </a:solidFill>
              </a:rPr>
              <a:t>PLANTILLA: </a:t>
            </a:r>
            <a:r>
              <a:rPr lang="es-ES" altLang="en-US" sz="1200" dirty="0">
                <a:solidFill>
                  <a:srgbClr val="898989"/>
                </a:solidFill>
              </a:rPr>
              <a:t>Presentación del CNE para el RSI internacional</a:t>
            </a:r>
          </a:p>
        </p:txBody>
      </p:sp>
    </p:spTree>
    <p:extLst>
      <p:ext uri="{BB962C8B-B14F-4D97-AF65-F5344CB8AC3E}">
        <p14:creationId xmlns:p14="http://schemas.microsoft.com/office/powerpoint/2010/main" val="4013683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r>
              <a:rPr lang="es-ES" altLang="en-US"/>
              <a:t>Brechas/retos </a:t>
            </a:r>
            <a:endParaRPr lang="es-ES" altLang="en-US" dirty="0"/>
          </a:p>
        </p:txBody>
      </p:sp>
      <p:sp>
        <p:nvSpPr>
          <p:cNvPr id="11267" name="Rectangle 3"/>
          <p:cNvSpPr>
            <a:spLocks noGrp="1"/>
          </p:cNvSpPr>
          <p:nvPr>
            <p:ph idx="4294967295"/>
          </p:nvPr>
        </p:nvSpPr>
        <p:spPr>
          <a:xfrm>
            <a:off x="457200" y="1371601"/>
            <a:ext cx="8229600" cy="3810000"/>
          </a:xfrm>
        </p:spPr>
        <p:txBody>
          <a:bodyPr/>
          <a:lstStyle/>
          <a:p>
            <a:r>
              <a:rPr lang="es-ES" altLang="en-US" sz="2800" dirty="0"/>
              <a:t>Lagunas (si hubiera) a la luz de las experiencias anteriores:</a:t>
            </a:r>
          </a:p>
          <a:p>
            <a:pPr lvl="1"/>
            <a:r>
              <a:rPr lang="es-ES" altLang="en-US" sz="2400" dirty="0"/>
              <a:t>Marco jurídico con respecto al RSI (si no existe todavía o no es adecuado)</a:t>
            </a:r>
          </a:p>
          <a:p>
            <a:pPr lvl="1"/>
            <a:r>
              <a:rPr lang="es-ES" altLang="en-US" sz="2400" dirty="0"/>
              <a:t>Mecanismo coordinador del CNE para el RSI (es decir, coordinación interministerial e intersectorial, etc.): necesidad de un organismo coordinador o comité directivo</a:t>
            </a:r>
          </a:p>
          <a:p>
            <a:pPr lvl="1"/>
            <a:r>
              <a:rPr lang="es-ES" altLang="en-US" sz="2400" dirty="0"/>
              <a:t>Proceso de presentación de informes: destacar su necesidad</a:t>
            </a:r>
          </a:p>
          <a:p>
            <a:pPr lvl="1">
              <a:lnSpc>
                <a:spcPct val="90000"/>
              </a:lnSpc>
            </a:pPr>
            <a:endParaRPr lang="es-ES" altLang="en-US" sz="2600" dirty="0"/>
          </a:p>
        </p:txBody>
      </p:sp>
      <p:sp>
        <p:nvSpPr>
          <p:cNvPr id="7" name="Footer Placeholder 2"/>
          <p:cNvSpPr>
            <a:spLocks noGrp="1"/>
          </p:cNvSpPr>
          <p:nvPr>
            <p:ph type="ftr" sz="quarter" idx="11"/>
          </p:nvPr>
        </p:nvSpPr>
        <p:spPr>
          <a:xfrm>
            <a:off x="38100" y="6324600"/>
            <a:ext cx="4191000" cy="425450"/>
          </a:xfrm>
        </p:spPr>
        <p:txBody>
          <a:bodyPr/>
          <a:lstStyle/>
          <a:p>
            <a:r>
              <a:rPr lang="es-ES" altLang="en-US" dirty="0"/>
              <a:t>PLANTILLA: Presentación del CNE para el RSI internacional</a:t>
            </a:r>
          </a:p>
        </p:txBody>
      </p:sp>
      <p:sp>
        <p:nvSpPr>
          <p:cNvPr id="2" name="Rectangle 1"/>
          <p:cNvSpPr/>
          <p:nvPr/>
        </p:nvSpPr>
        <p:spPr>
          <a:xfrm>
            <a:off x="0" y="5638800"/>
            <a:ext cx="7010400" cy="492443"/>
          </a:xfrm>
          <a:prstGeom prst="rect">
            <a:avLst/>
          </a:prstGeom>
        </p:spPr>
        <p:txBody>
          <a:bodyPr wrap="square">
            <a:spAutoFit/>
          </a:bodyPr>
          <a:lstStyle/>
          <a:p>
            <a:pPr lvl="1">
              <a:buFont typeface="Arial" charset="0"/>
              <a:buChar char="•"/>
            </a:pPr>
            <a:r>
              <a:rPr lang="es-ES" altLang="en-US" sz="2600" dirty="0"/>
              <a:t>    Se recomienda </a:t>
            </a:r>
            <a:r>
              <a:rPr lang="es-ES" altLang="en-US" sz="2600" b="1" dirty="0"/>
              <a:t>1 diapositiva </a:t>
            </a:r>
            <a:r>
              <a:rPr lang="es-ES" altLang="en-US" sz="2600" dirty="0"/>
              <a:t>como máximo.</a:t>
            </a:r>
            <a:endParaRPr lang="es-ES" altLang="en-US" sz="2600" b="1" dirty="0"/>
          </a:p>
        </p:txBody>
      </p:sp>
    </p:spTree>
    <p:extLst>
      <p:ext uri="{BB962C8B-B14F-4D97-AF65-F5344CB8AC3E}">
        <p14:creationId xmlns:p14="http://schemas.microsoft.com/office/powerpoint/2010/main" val="147701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r>
              <a:rPr lang="es-ES" altLang="en-US" dirty="0"/>
              <a:t>Próximos pasos/camino a seguir</a:t>
            </a:r>
          </a:p>
        </p:txBody>
      </p:sp>
      <p:sp>
        <p:nvSpPr>
          <p:cNvPr id="12291" name="Rectangle 3"/>
          <p:cNvSpPr>
            <a:spLocks noGrp="1"/>
          </p:cNvSpPr>
          <p:nvPr>
            <p:ph idx="4294967295"/>
          </p:nvPr>
        </p:nvSpPr>
        <p:spPr/>
        <p:txBody>
          <a:bodyPr/>
          <a:lstStyle/>
          <a:p>
            <a:r>
              <a:rPr lang="es-ES" altLang="en-US" sz="2800" dirty="0"/>
              <a:t>Incluir los pasos siguientes, si los hubiera.</a:t>
            </a:r>
          </a:p>
          <a:p>
            <a:pPr marL="0" indent="0">
              <a:lnSpc>
                <a:spcPct val="90000"/>
              </a:lnSpc>
              <a:buNone/>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r>
              <a:rPr lang="es-ES" altLang="en-US" sz="2800" dirty="0"/>
              <a:t>Se recomienda </a:t>
            </a:r>
            <a:r>
              <a:rPr lang="es-ES" altLang="en-US" sz="2800" b="1" dirty="0"/>
              <a:t>1 diapositiva </a:t>
            </a:r>
            <a:r>
              <a:rPr lang="es-ES" altLang="en-US" sz="2800" dirty="0"/>
              <a:t>como máximo.</a:t>
            </a:r>
          </a:p>
          <a:p>
            <a:pPr lvl="1">
              <a:lnSpc>
                <a:spcPct val="90000"/>
              </a:lnSpc>
            </a:pPr>
            <a:endParaRPr lang="es-ES" altLang="en-US" sz="2600" dirty="0"/>
          </a:p>
        </p:txBody>
      </p:sp>
      <p:sp>
        <p:nvSpPr>
          <p:cNvPr id="7" name="Footer Placeholder 2"/>
          <p:cNvSpPr>
            <a:spLocks noGrp="1"/>
          </p:cNvSpPr>
          <p:nvPr>
            <p:ph type="ftr" sz="quarter" idx="11"/>
          </p:nvPr>
        </p:nvSpPr>
        <p:spPr>
          <a:xfrm>
            <a:off x="254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398453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r>
              <a:rPr lang="es-ES" altLang="en-US" dirty="0"/>
              <a:t>Información de contacto </a:t>
            </a:r>
          </a:p>
        </p:txBody>
      </p:sp>
      <p:sp>
        <p:nvSpPr>
          <p:cNvPr id="13315" name="Rectangle 3"/>
          <p:cNvSpPr>
            <a:spLocks noGrp="1"/>
          </p:cNvSpPr>
          <p:nvPr>
            <p:ph idx="4294967295"/>
          </p:nvPr>
        </p:nvSpPr>
        <p:spPr/>
        <p:txBody>
          <a:bodyPr/>
          <a:lstStyle/>
          <a:p>
            <a:pPr>
              <a:lnSpc>
                <a:spcPct val="90000"/>
              </a:lnSpc>
            </a:pPr>
            <a:r>
              <a:rPr lang="es-ES" altLang="en-US" sz="2800" dirty="0"/>
              <a:t>Considerar la posibilidad de proporcionar información de contacto de: </a:t>
            </a:r>
          </a:p>
          <a:p>
            <a:pPr lvl="1"/>
            <a:r>
              <a:rPr lang="es-ES" sz="2400" dirty="0"/>
              <a:t>Los miembros del CNE para el RSI</a:t>
            </a:r>
          </a:p>
          <a:p>
            <a:pPr lvl="1"/>
            <a:r>
              <a:rPr lang="es-ES" sz="2400" dirty="0"/>
              <a:t>Los miembros del gobierno que asistieron o realizaron presentaciones durante el taller</a:t>
            </a:r>
          </a:p>
          <a:p>
            <a:pPr lvl="1"/>
            <a:r>
              <a:rPr lang="es-ES" sz="2400" dirty="0"/>
              <a:t>El personal de la OMS, regional y nacional, que asistió al taller</a:t>
            </a:r>
            <a:endParaRPr lang="es-ES" altLang="en-US" dirty="0"/>
          </a:p>
          <a:p>
            <a:pPr lvl="1">
              <a:lnSpc>
                <a:spcPct val="90000"/>
              </a:lnSpc>
              <a:buFont typeface="Arial" charset="0"/>
              <a:buChar char="•"/>
            </a:pPr>
            <a:endParaRPr lang="es-ES" altLang="en-US" dirty="0"/>
          </a:p>
          <a:p>
            <a:pPr marL="457200" lvl="1" indent="0">
              <a:lnSpc>
                <a:spcPct val="90000"/>
              </a:lnSpc>
              <a:buNone/>
            </a:pPr>
            <a:endParaRPr lang="es-ES" altLang="en-US" dirty="0"/>
          </a:p>
          <a:p>
            <a:pPr lvl="1">
              <a:lnSpc>
                <a:spcPct val="90000"/>
              </a:lnSpc>
              <a:buFont typeface="Arial" charset="0"/>
              <a:buChar char="•"/>
            </a:pPr>
            <a:r>
              <a:rPr lang="es-ES" altLang="en-US" dirty="0"/>
              <a:t>Se recomienda </a:t>
            </a:r>
            <a:r>
              <a:rPr lang="es-ES" altLang="en-US" b="1" dirty="0"/>
              <a:t>1 diapositiva </a:t>
            </a:r>
            <a:r>
              <a:rPr lang="es-ES" altLang="en-US" dirty="0"/>
              <a:t>como máximo.</a:t>
            </a:r>
            <a:endParaRPr lang="es-ES" altLang="en-US" b="1" dirty="0"/>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78914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Grp="1"/>
          </p:cNvSpPr>
          <p:nvPr/>
        </p:nvSpPr>
        <p:spPr bwMode="auto">
          <a:xfrm>
            <a:off x="3124200" y="579120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s-ES" altLang="en-US" sz="1200" dirty="0">
              <a:solidFill>
                <a:srgbClr val="898989"/>
              </a:solidFill>
            </a:endParaRPr>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
        <p:nvSpPr>
          <p:cNvPr id="6" name="Rectangle 2"/>
          <p:cNvSpPr txBox="1">
            <a:spLocks/>
          </p:cNvSpPr>
          <p:nvPr/>
        </p:nvSpPr>
        <p:spPr bwMode="auto">
          <a:xfrm>
            <a:off x="838200" y="2514600"/>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342900" indent="-342900" algn="l" rtl="0" fontAlgn="base">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s-ES" altLang="en-US" sz="2000">
                <a:latin typeface="Segoe Condensed" panose="020B0606040200020203" pitchFamily="34" charset="0"/>
              </a:rPr>
              <a:t>Organización Panamericana de la Salud/Organización Mundial de la Salud. Herramientas del taller multilateral de fortalecimiento de los CNE para el RSI. Junio. Washington, D.C.: OPS/OMS; 2017</a:t>
            </a:r>
          </a:p>
          <a:p>
            <a:pPr marL="0" indent="0">
              <a:buFont typeface="Arial" pitchFamily="34" charset="0"/>
              <a:buNone/>
            </a:pPr>
            <a:endParaRPr lang="es-ES" altLang="en-US" sz="2000" dirty="0">
              <a:latin typeface="Segoe Condensed" panose="020B0606040200020203" pitchFamily="34" charset="0"/>
            </a:endParaRPr>
          </a:p>
        </p:txBody>
      </p:sp>
    </p:spTree>
    <p:extLst>
      <p:ext uri="{BB962C8B-B14F-4D97-AF65-F5344CB8AC3E}">
        <p14:creationId xmlns:p14="http://schemas.microsoft.com/office/powerpoint/2010/main" val="272473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xfrm>
            <a:off x="25400" y="6324600"/>
            <a:ext cx="4191000" cy="425450"/>
          </a:xfrm>
        </p:spPr>
        <p:txBody>
          <a:bodyPr/>
          <a:lstStyle/>
          <a:p>
            <a:r>
              <a:rPr lang="es-ES" altLang="en-US" dirty="0"/>
              <a:t>PLANTILLA: Presentación del CNE para el RSI internacional</a:t>
            </a:r>
          </a:p>
        </p:txBody>
      </p:sp>
      <p:sp>
        <p:nvSpPr>
          <p:cNvPr id="3074" name="Rectangle 2"/>
          <p:cNvSpPr>
            <a:spLocks noGrp="1"/>
          </p:cNvSpPr>
          <p:nvPr>
            <p:ph type="title" idx="4294967295"/>
          </p:nvPr>
        </p:nvSpPr>
        <p:spPr/>
        <p:txBody>
          <a:bodyPr/>
          <a:lstStyle/>
          <a:p>
            <a:r>
              <a:rPr lang="es-ES" altLang="en-US" dirty="0"/>
              <a:t>Datos  sobre el país</a:t>
            </a:r>
          </a:p>
        </p:txBody>
      </p:sp>
      <p:sp>
        <p:nvSpPr>
          <p:cNvPr id="3075" name="Rectangle 3"/>
          <p:cNvSpPr>
            <a:spLocks noGrp="1"/>
          </p:cNvSpPr>
          <p:nvPr>
            <p:ph idx="4294967295"/>
          </p:nvPr>
        </p:nvSpPr>
        <p:spPr/>
        <p:txBody>
          <a:bodyPr/>
          <a:lstStyle/>
          <a:p>
            <a:pPr>
              <a:lnSpc>
                <a:spcPct val="80000"/>
              </a:lnSpc>
              <a:spcAft>
                <a:spcPts val="1350"/>
              </a:spcAft>
            </a:pPr>
            <a:r>
              <a:rPr lang="es-ES" altLang="en-US" sz="2600" dirty="0"/>
              <a:t>Suministre información que contribuya al conocimiento del contexto del país. Por ejemplo: </a:t>
            </a:r>
          </a:p>
          <a:p>
            <a:pPr lvl="1">
              <a:lnSpc>
                <a:spcPct val="90000"/>
              </a:lnSpc>
              <a:spcBef>
                <a:spcPct val="0"/>
              </a:spcBef>
            </a:pPr>
            <a:r>
              <a:rPr lang="es-ES" altLang="en-US" sz="2400" dirty="0"/>
              <a:t>Ubicación de la capital, principales ciudades o zonas urbanas</a:t>
            </a:r>
          </a:p>
          <a:p>
            <a:pPr lvl="1">
              <a:lnSpc>
                <a:spcPct val="90000"/>
              </a:lnSpc>
              <a:spcBef>
                <a:spcPct val="0"/>
              </a:spcBef>
            </a:pPr>
            <a:r>
              <a:rPr lang="es-ES" altLang="en-US" sz="2400" dirty="0"/>
              <a:t>Densidad y distribución de la población </a:t>
            </a:r>
          </a:p>
          <a:p>
            <a:pPr lvl="1">
              <a:lnSpc>
                <a:spcPct val="90000"/>
              </a:lnSpc>
              <a:spcBef>
                <a:spcPct val="0"/>
              </a:spcBef>
            </a:pPr>
            <a:r>
              <a:rPr lang="es-ES" altLang="en-US" sz="2400" dirty="0"/>
              <a:t>Desglose por región o territorio</a:t>
            </a:r>
          </a:p>
          <a:p>
            <a:pPr lvl="1">
              <a:lnSpc>
                <a:spcPct val="90000"/>
              </a:lnSpc>
              <a:spcBef>
                <a:spcPct val="0"/>
              </a:spcBef>
            </a:pPr>
            <a:r>
              <a:rPr lang="es-ES" altLang="en-US" sz="2400" dirty="0"/>
              <a:t>Idioma o idiomas oficiales</a:t>
            </a:r>
          </a:p>
          <a:p>
            <a:pPr lvl="1">
              <a:lnSpc>
                <a:spcPct val="90000"/>
              </a:lnSpc>
              <a:spcBef>
                <a:spcPct val="0"/>
              </a:spcBef>
            </a:pPr>
            <a:r>
              <a:rPr lang="es-ES" altLang="en-US" sz="2400" dirty="0"/>
              <a:t>Gobierno y situación política</a:t>
            </a:r>
            <a:endParaRPr lang="es-ES" altLang="en-US" sz="2700" dirty="0"/>
          </a:p>
          <a:p>
            <a:pPr lvl="1">
              <a:lnSpc>
                <a:spcPct val="90000"/>
              </a:lnSpc>
              <a:spcAft>
                <a:spcPts val="1350"/>
              </a:spcAft>
              <a:buFont typeface="Arial" charset="0"/>
              <a:buChar char="•"/>
            </a:pPr>
            <a:endParaRPr lang="es-ES" altLang="en-US" sz="2700" dirty="0"/>
          </a:p>
          <a:p>
            <a:pPr lvl="1">
              <a:lnSpc>
                <a:spcPct val="90000"/>
              </a:lnSpc>
              <a:spcAft>
                <a:spcPts val="1350"/>
              </a:spcAft>
              <a:buFont typeface="Arial" charset="0"/>
              <a:buChar char="•"/>
            </a:pPr>
            <a:endParaRPr lang="es-ES" altLang="en-US" sz="2700" dirty="0"/>
          </a:p>
          <a:p>
            <a:pPr lvl="1">
              <a:lnSpc>
                <a:spcPct val="90000"/>
              </a:lnSpc>
              <a:spcAft>
                <a:spcPts val="1350"/>
              </a:spcAft>
              <a:buFont typeface="Arial" charset="0"/>
              <a:buChar char="•"/>
            </a:pPr>
            <a:r>
              <a:rPr lang="es-ES" altLang="en-US" sz="2700" dirty="0"/>
              <a:t>Se recomiendan </a:t>
            </a:r>
            <a:r>
              <a:rPr lang="es-ES" altLang="en-US" sz="2700" b="1" dirty="0"/>
              <a:t>2 diapositivas </a:t>
            </a:r>
            <a:r>
              <a:rPr lang="es-ES" altLang="en-US" sz="2700" dirty="0"/>
              <a:t>como máximo.</a:t>
            </a:r>
          </a:p>
          <a:p>
            <a:pPr lvl="1">
              <a:spcBef>
                <a:spcPct val="0"/>
              </a:spcBef>
            </a:pPr>
            <a:endParaRPr lang="es-ES" altLang="en-US" sz="2600" dirty="0"/>
          </a:p>
        </p:txBody>
      </p:sp>
    </p:spTree>
    <p:extLst>
      <p:ext uri="{BB962C8B-B14F-4D97-AF65-F5344CB8AC3E}">
        <p14:creationId xmlns:p14="http://schemas.microsoft.com/office/powerpoint/2010/main" val="272880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p:txBody>
          <a:bodyPr/>
          <a:lstStyle/>
          <a:p>
            <a:r>
              <a:rPr lang="es-ES" altLang="en-US" dirty="0"/>
              <a:t>Principales retos de salud</a:t>
            </a:r>
          </a:p>
        </p:txBody>
      </p:sp>
      <p:sp>
        <p:nvSpPr>
          <p:cNvPr id="4099" name="Rectangle 3"/>
          <p:cNvSpPr>
            <a:spLocks noGrp="1"/>
          </p:cNvSpPr>
          <p:nvPr>
            <p:ph idx="4294967295"/>
          </p:nvPr>
        </p:nvSpPr>
        <p:spPr/>
        <p:txBody>
          <a:bodyPr/>
          <a:lstStyle/>
          <a:p>
            <a:r>
              <a:rPr lang="es-ES" sz="2800" dirty="0"/>
              <a:t>Mencione asuntos de interés específicos de su país, como enfermedades prevalentes, desastres naturales más frecuentes, cuestiones relativas a los viajes y puntos de entrada, principales causas de morbilidad y mortalidad, esperanza de vida, etc.</a:t>
            </a: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r>
              <a:rPr lang="es-ES" altLang="en-US" sz="2800" dirty="0"/>
              <a:t>Se recomienda máximo de </a:t>
            </a:r>
            <a:r>
              <a:rPr lang="es-ES" altLang="en-US" sz="2800" b="1" dirty="0"/>
              <a:t>1 diapositiva.</a:t>
            </a:r>
          </a:p>
        </p:txBody>
      </p:sp>
      <p:sp>
        <p:nvSpPr>
          <p:cNvPr id="7" name="Footer Placeholder 2"/>
          <p:cNvSpPr>
            <a:spLocks noGrp="1"/>
          </p:cNvSpPr>
          <p:nvPr>
            <p:ph type="ftr" sz="quarter" idx="11"/>
          </p:nvPr>
        </p:nvSpPr>
        <p:spPr>
          <a:xfrm>
            <a:off x="381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417816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r>
              <a:rPr lang="es-ES" altLang="en-US" dirty="0"/>
              <a:t>Referencias/legislación </a:t>
            </a:r>
          </a:p>
        </p:txBody>
      </p:sp>
      <p:sp>
        <p:nvSpPr>
          <p:cNvPr id="5123" name="Rectangle 3"/>
          <p:cNvSpPr>
            <a:spLocks noGrp="1"/>
          </p:cNvSpPr>
          <p:nvPr>
            <p:ph idx="4294967295"/>
          </p:nvPr>
        </p:nvSpPr>
        <p:spPr>
          <a:xfrm>
            <a:off x="457200" y="1600201"/>
            <a:ext cx="8229600" cy="2666999"/>
          </a:xfrm>
        </p:spPr>
        <p:txBody>
          <a:bodyPr/>
          <a:lstStyle/>
          <a:p>
            <a:r>
              <a:rPr lang="es-ES" sz="2800" dirty="0"/>
              <a:t>Incluya todas las leyes, ordenanzas y políticas que autorizan a las autoridades de su oficina a actuar como CNE para el RSI en su país y, de ser posible, que apoyan la aplicación del RSI.</a:t>
            </a:r>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marL="0" indent="0">
              <a:lnSpc>
                <a:spcPct val="90000"/>
              </a:lnSpc>
              <a:buNone/>
            </a:pPr>
            <a:endParaRPr lang="es-ES" altLang="en-US" sz="2800" dirty="0"/>
          </a:p>
          <a:p>
            <a:pPr>
              <a:lnSpc>
                <a:spcPct val="90000"/>
              </a:lnSpc>
            </a:pPr>
            <a:r>
              <a:rPr lang="es-ES" altLang="en-US" sz="2800" dirty="0"/>
              <a:t>Se recomiendan </a:t>
            </a:r>
            <a:r>
              <a:rPr lang="es-ES" altLang="en-US" sz="2800" b="1" dirty="0"/>
              <a:t>2 diapositivas </a:t>
            </a:r>
            <a:r>
              <a:rPr lang="es-ES" altLang="en-US" sz="2800" dirty="0"/>
              <a:t>como máximo</a:t>
            </a:r>
            <a:r>
              <a:rPr lang="es-ES" altLang="en-US" sz="3200" dirty="0"/>
              <a:t>.</a:t>
            </a:r>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4714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p:txBody>
          <a:bodyPr/>
          <a:lstStyle/>
          <a:p>
            <a:pPr>
              <a:lnSpc>
                <a:spcPts val="4200"/>
              </a:lnSpc>
            </a:pPr>
            <a:r>
              <a:rPr lang="es-ES" altLang="en-US" dirty="0"/>
              <a:t>Panorama de la estructura </a:t>
            </a:r>
            <a:br>
              <a:rPr lang="es-ES" altLang="en-US" dirty="0"/>
            </a:br>
            <a:r>
              <a:rPr lang="es-ES" altLang="en-US" dirty="0"/>
              <a:t>del sistema de salud </a:t>
            </a:r>
          </a:p>
        </p:txBody>
      </p:sp>
      <p:sp>
        <p:nvSpPr>
          <p:cNvPr id="6147" name="Rectangle 3"/>
          <p:cNvSpPr>
            <a:spLocks noGrp="1"/>
          </p:cNvSpPr>
          <p:nvPr>
            <p:ph idx="4294967295"/>
          </p:nvPr>
        </p:nvSpPr>
        <p:spPr/>
        <p:txBody>
          <a:bodyPr/>
          <a:lstStyle/>
          <a:p>
            <a:pPr>
              <a:lnSpc>
                <a:spcPct val="90000"/>
              </a:lnSpc>
            </a:pPr>
            <a:r>
              <a:rPr lang="es-ES" altLang="en-US" sz="2800" dirty="0"/>
              <a:t>Utilice un organigrama o algún otro método para ilustrar las diferentes oficinas dentro de su organismo y cómo se dividen las responsabilidades. </a:t>
            </a:r>
          </a:p>
          <a:p>
            <a:r>
              <a:rPr lang="es-ES" altLang="en-US" sz="2800" dirty="0"/>
              <a:t>Organigrama del ministerio (gabinete)</a:t>
            </a:r>
            <a:r>
              <a:rPr lang="es-ES" sz="2800" dirty="0"/>
              <a:t>/departamento/organismo dentro del cual se ubica el CNE del RSI</a:t>
            </a:r>
          </a:p>
          <a:p>
            <a:pPr>
              <a:lnSpc>
                <a:spcPct val="90000"/>
              </a:lnSpc>
            </a:pPr>
            <a:r>
              <a:rPr lang="es-ES" altLang="en-US" sz="2800" dirty="0"/>
              <a:t>Destaque dónde se ubica su oficina en la estructura.</a:t>
            </a:r>
          </a:p>
          <a:p>
            <a:pPr>
              <a:lnSpc>
                <a:spcPct val="90000"/>
              </a:lnSpc>
            </a:pPr>
            <a:endParaRPr lang="es-ES" altLang="en-US" sz="1600" dirty="0"/>
          </a:p>
          <a:p>
            <a:pPr>
              <a:lnSpc>
                <a:spcPct val="90000"/>
              </a:lnSpc>
            </a:pPr>
            <a:endParaRPr lang="es-ES" altLang="en-US" sz="2800" dirty="0"/>
          </a:p>
          <a:p>
            <a:pPr>
              <a:lnSpc>
                <a:spcPct val="90000"/>
              </a:lnSpc>
            </a:pPr>
            <a:endParaRPr lang="es-ES" altLang="en-US" sz="2400" dirty="0"/>
          </a:p>
          <a:p>
            <a:pPr>
              <a:lnSpc>
                <a:spcPct val="90000"/>
              </a:lnSpc>
            </a:pPr>
            <a:r>
              <a:rPr lang="es-ES" altLang="en-US" sz="2800" dirty="0"/>
              <a:t>Se recomiendan </a:t>
            </a:r>
            <a:r>
              <a:rPr lang="es-ES" altLang="en-US" sz="2800" b="1" dirty="0"/>
              <a:t>3 diapositivas </a:t>
            </a:r>
            <a:r>
              <a:rPr lang="es-ES" altLang="en-US" sz="2800" dirty="0"/>
              <a:t>como máximo.</a:t>
            </a:r>
            <a:endParaRPr lang="es-ES" altLang="en-US" sz="2800" b="1" dirty="0"/>
          </a:p>
        </p:txBody>
      </p:sp>
      <p:sp>
        <p:nvSpPr>
          <p:cNvPr id="7" name="Footer Placeholder 2"/>
          <p:cNvSpPr>
            <a:spLocks noGrp="1"/>
          </p:cNvSpPr>
          <p:nvPr>
            <p:ph type="ftr" sz="quarter" idx="11"/>
          </p:nvPr>
        </p:nvSpPr>
        <p:spPr>
          <a:xfrm>
            <a:off x="762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73340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457200" y="0"/>
            <a:ext cx="8229600" cy="1143000"/>
          </a:xfrm>
        </p:spPr>
        <p:txBody>
          <a:bodyPr/>
          <a:lstStyle/>
          <a:p>
            <a:r>
              <a:rPr lang="es-ES" altLang="en-US" dirty="0"/>
              <a:t>Introducción al CNE para el RSI </a:t>
            </a:r>
          </a:p>
        </p:txBody>
      </p:sp>
      <p:sp>
        <p:nvSpPr>
          <p:cNvPr id="7171" name="Rectangle 3"/>
          <p:cNvSpPr>
            <a:spLocks noGrp="1"/>
          </p:cNvSpPr>
          <p:nvPr>
            <p:ph idx="4294967295"/>
          </p:nvPr>
        </p:nvSpPr>
        <p:spPr>
          <a:xfrm>
            <a:off x="533400" y="1295400"/>
            <a:ext cx="8153400" cy="4830763"/>
          </a:xfrm>
        </p:spPr>
        <p:txBody>
          <a:bodyPr/>
          <a:lstStyle/>
          <a:p>
            <a:pPr>
              <a:lnSpc>
                <a:spcPct val="80000"/>
              </a:lnSpc>
            </a:pPr>
            <a:r>
              <a:rPr lang="es-ES" altLang="en-US" sz="2400" dirty="0"/>
              <a:t>Describa quiénes y qué oficinas forman parte del CNE para el RSI.</a:t>
            </a:r>
          </a:p>
          <a:p>
            <a:pPr>
              <a:lnSpc>
                <a:spcPct val="80000"/>
              </a:lnSpc>
            </a:pPr>
            <a:endParaRPr lang="es-ES" sz="300" dirty="0"/>
          </a:p>
          <a:p>
            <a:pPr>
              <a:lnSpc>
                <a:spcPct val="80000"/>
              </a:lnSpc>
            </a:pPr>
            <a:r>
              <a:rPr lang="es-ES" sz="2400" dirty="0"/>
              <a:t>Describa todos los elementos específicos de la configuración/organización del CNE para el RSI en su país, en el marco del ministerio que lo alberga,  e incluya el modo en que el CNE se relaciona con otros departamentos gubernamentales:</a:t>
            </a:r>
          </a:p>
          <a:p>
            <a:pPr marL="0" indent="0">
              <a:lnSpc>
                <a:spcPct val="80000"/>
              </a:lnSpc>
              <a:buNone/>
            </a:pPr>
            <a:endParaRPr lang="es-ES" altLang="en-US" sz="300" dirty="0"/>
          </a:p>
          <a:p>
            <a:pPr lvl="1">
              <a:lnSpc>
                <a:spcPct val="80000"/>
              </a:lnSpc>
            </a:pPr>
            <a:r>
              <a:rPr lang="es-ES" altLang="en-US" sz="2000" dirty="0"/>
              <a:t>Descripción de los componentes administrativos del CNE para el RSI (procedimientos normalizados de trabajo, otras políticas, supervisión de políticas, sistemas de comunicación utilizados, seguimiento de eventos, listas de distribución del correo electrónico, etc.)</a:t>
            </a:r>
          </a:p>
          <a:p>
            <a:pPr marL="457200" lvl="1" indent="0">
              <a:lnSpc>
                <a:spcPct val="80000"/>
              </a:lnSpc>
              <a:buNone/>
            </a:pPr>
            <a:endParaRPr lang="es-ES" altLang="en-US" sz="300" dirty="0"/>
          </a:p>
          <a:p>
            <a:pPr lvl="1">
              <a:lnSpc>
                <a:spcPct val="80000"/>
              </a:lnSpc>
            </a:pPr>
            <a:r>
              <a:rPr lang="es-ES" altLang="en-US" sz="2000" dirty="0"/>
              <a:t>Métodos/prácticas de seguimiento y evaluación del RSI</a:t>
            </a:r>
          </a:p>
          <a:p>
            <a:pPr lvl="1">
              <a:lnSpc>
                <a:spcPct val="80000"/>
              </a:lnSpc>
            </a:pPr>
            <a:endParaRPr lang="es-ES" altLang="en-US" sz="300" dirty="0"/>
          </a:p>
          <a:p>
            <a:pPr lvl="1">
              <a:lnSpc>
                <a:spcPct val="80000"/>
              </a:lnSpc>
            </a:pPr>
            <a:r>
              <a:rPr lang="es-ES" altLang="en-US" sz="2000" dirty="0"/>
              <a:t>Métodos/prácticas relacionadas con otras responsabilidades asignadas (según sea necesario)</a:t>
            </a:r>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
        <p:nvSpPr>
          <p:cNvPr id="2" name="Rectangle 1"/>
          <p:cNvSpPr/>
          <p:nvPr/>
        </p:nvSpPr>
        <p:spPr>
          <a:xfrm>
            <a:off x="152400" y="5867400"/>
            <a:ext cx="7543800" cy="461665"/>
          </a:xfrm>
          <a:prstGeom prst="rect">
            <a:avLst/>
          </a:prstGeom>
        </p:spPr>
        <p:txBody>
          <a:bodyPr wrap="square">
            <a:spAutoFit/>
          </a:bodyPr>
          <a:lstStyle/>
          <a:p>
            <a:pPr lvl="1">
              <a:buFont typeface="Arial" charset="0"/>
              <a:buChar char="•"/>
            </a:pPr>
            <a:r>
              <a:rPr lang="es-ES" altLang="en-US" sz="2400" dirty="0"/>
              <a:t>     Se recomienda </a:t>
            </a:r>
            <a:r>
              <a:rPr lang="es-ES" altLang="en-US" sz="2400" b="1" dirty="0"/>
              <a:t>3 diapositivas</a:t>
            </a:r>
            <a:r>
              <a:rPr lang="es-ES" altLang="en-US" sz="2400" dirty="0"/>
              <a:t> como máximo.</a:t>
            </a:r>
          </a:p>
        </p:txBody>
      </p:sp>
    </p:spTree>
    <p:extLst>
      <p:ext uri="{BB962C8B-B14F-4D97-AF65-F5344CB8AC3E}">
        <p14:creationId xmlns:p14="http://schemas.microsoft.com/office/powerpoint/2010/main" val="77063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r>
              <a:rPr lang="es-ES" altLang="en-US" sz="3600" dirty="0"/>
              <a:t>Otros departamentos gubernamentales</a:t>
            </a:r>
          </a:p>
        </p:txBody>
      </p:sp>
      <p:sp>
        <p:nvSpPr>
          <p:cNvPr id="8195" name="Rectangle 3"/>
          <p:cNvSpPr>
            <a:spLocks noGrp="1"/>
          </p:cNvSpPr>
          <p:nvPr>
            <p:ph idx="4294967295"/>
          </p:nvPr>
        </p:nvSpPr>
        <p:spPr>
          <a:xfrm>
            <a:off x="685800" y="1600201"/>
            <a:ext cx="8001000" cy="4038600"/>
          </a:xfrm>
        </p:spPr>
        <p:txBody>
          <a:bodyPr/>
          <a:lstStyle/>
          <a:p>
            <a:pPr>
              <a:lnSpc>
                <a:spcPts val="2800"/>
              </a:lnSpc>
            </a:pPr>
            <a:r>
              <a:rPr lang="es-ES" sz="2800" dirty="0"/>
              <a:t>Enumere los otros departamentos gubernamentales que se coordinan en su trabajo diario y explique brevemente cómo se realiza esa colaboración.</a:t>
            </a:r>
          </a:p>
          <a:p>
            <a:pPr>
              <a:lnSpc>
                <a:spcPts val="2800"/>
              </a:lnSpc>
            </a:pPr>
            <a:r>
              <a:rPr lang="es-ES" sz="2800" dirty="0"/>
              <a:t>Describa los métodos y prácticas relativos a la coordinación interministerial.</a:t>
            </a:r>
          </a:p>
          <a:p>
            <a:pPr>
              <a:lnSpc>
                <a:spcPts val="2800"/>
              </a:lnSpc>
            </a:pPr>
            <a:r>
              <a:rPr lang="es-ES" sz="2800" dirty="0"/>
              <a:t>Enumere las organizaciones que tienen la responsabilidad de liderar o coordinar las evaluaciones nacionales.</a:t>
            </a:r>
          </a:p>
          <a:p>
            <a:pPr marL="0" indent="0">
              <a:buNone/>
            </a:pPr>
            <a:endParaRPr lang="es-ES" altLang="en-US" sz="2800" dirty="0"/>
          </a:p>
          <a:p>
            <a:pPr marL="0" indent="0">
              <a:buNone/>
            </a:pPr>
            <a:endParaRPr lang="es-ES" altLang="en-US" sz="1050" dirty="0"/>
          </a:p>
          <a:p>
            <a:r>
              <a:rPr lang="es-ES" altLang="en-US" sz="2800" dirty="0"/>
              <a:t>Se recomienda </a:t>
            </a:r>
            <a:r>
              <a:rPr lang="es-ES" altLang="en-US" sz="2800" b="1" dirty="0"/>
              <a:t>1 diapositiva </a:t>
            </a:r>
            <a:r>
              <a:rPr lang="es-ES" altLang="en-US" sz="2800" dirty="0"/>
              <a:t>como máximo.</a:t>
            </a:r>
            <a:endParaRPr lang="es-ES" altLang="en-US" sz="2800" b="1" dirty="0"/>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3355025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p:txBody>
          <a:bodyPr/>
          <a:lstStyle/>
          <a:p>
            <a:r>
              <a:rPr lang="es-ES" altLang="en-US" dirty="0"/>
              <a:t>Proceso de presentación de informes del CNE</a:t>
            </a:r>
          </a:p>
        </p:txBody>
      </p:sp>
      <p:sp>
        <p:nvSpPr>
          <p:cNvPr id="9219" name="Rectangle 3"/>
          <p:cNvSpPr>
            <a:spLocks noGrp="1"/>
          </p:cNvSpPr>
          <p:nvPr>
            <p:ph idx="4294967295"/>
          </p:nvPr>
        </p:nvSpPr>
        <p:spPr>
          <a:xfrm>
            <a:off x="457200" y="1828800"/>
            <a:ext cx="8229600" cy="4343400"/>
          </a:xfrm>
        </p:spPr>
        <p:txBody>
          <a:bodyPr/>
          <a:lstStyle/>
          <a:p>
            <a:pPr>
              <a:lnSpc>
                <a:spcPts val="2600"/>
              </a:lnSpc>
            </a:pPr>
            <a:r>
              <a:rPr lang="es-ES" altLang="en-US" sz="2600" dirty="0"/>
              <a:t>Diagrama de flujo de comunicación para ilustrar una notificación característica. </a:t>
            </a:r>
          </a:p>
          <a:p>
            <a:pPr>
              <a:lnSpc>
                <a:spcPts val="2600"/>
              </a:lnSpc>
            </a:pPr>
            <a:r>
              <a:rPr lang="es-ES" altLang="en-US" sz="2600" dirty="0"/>
              <a:t>Métodos y prácticas para distribuir la información de la OMS o de otros CNE para el RSI a los interesados directos nacionales. </a:t>
            </a:r>
          </a:p>
          <a:p>
            <a:pPr>
              <a:lnSpc>
                <a:spcPts val="2600"/>
              </a:lnSpc>
            </a:pPr>
            <a:r>
              <a:rPr lang="es-ES" sz="2600" dirty="0"/>
              <a:t>Sería conveniente incluir una ilustración de los procesos nacionales y otra sobre los aspectos internacionales (OMS y otros CNE para el RSI) y cómo se cruzan estos dos procesos o estas dos vías</a:t>
            </a:r>
            <a:r>
              <a:rPr lang="es-ES" altLang="en-US" sz="2600" dirty="0"/>
              <a:t>. </a:t>
            </a:r>
          </a:p>
          <a:p>
            <a:pPr>
              <a:lnSpc>
                <a:spcPts val="2600"/>
              </a:lnSpc>
            </a:pPr>
            <a:endParaRPr lang="es-ES" altLang="en-US" sz="500" dirty="0"/>
          </a:p>
          <a:p>
            <a:pPr>
              <a:lnSpc>
                <a:spcPts val="2600"/>
              </a:lnSpc>
            </a:pPr>
            <a:endParaRPr lang="es-ES" altLang="en-US" sz="2400" dirty="0"/>
          </a:p>
          <a:p>
            <a:r>
              <a:rPr lang="es-ES" altLang="en-US" sz="2600" dirty="0"/>
              <a:t>Se recomiendan </a:t>
            </a:r>
            <a:r>
              <a:rPr lang="es-ES" altLang="en-US" sz="2600" b="1" dirty="0"/>
              <a:t>2 diapositivas </a:t>
            </a:r>
            <a:r>
              <a:rPr lang="es-ES" altLang="en-US" sz="2600" dirty="0"/>
              <a:t>como máximo.</a:t>
            </a:r>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3167400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r>
              <a:rPr lang="es-ES" altLang="en-US" dirty="0"/>
              <a:t>Ejemplos de casos </a:t>
            </a:r>
          </a:p>
        </p:txBody>
      </p:sp>
      <p:sp>
        <p:nvSpPr>
          <p:cNvPr id="10243" name="Rectangle 3"/>
          <p:cNvSpPr>
            <a:spLocks noGrp="1"/>
          </p:cNvSpPr>
          <p:nvPr>
            <p:ph idx="4294967295"/>
          </p:nvPr>
        </p:nvSpPr>
        <p:spPr>
          <a:xfrm>
            <a:off x="762000" y="1524000"/>
            <a:ext cx="7772400" cy="4267199"/>
          </a:xfrm>
        </p:spPr>
        <p:txBody>
          <a:bodyPr/>
          <a:lstStyle/>
          <a:p>
            <a:pPr>
              <a:lnSpc>
                <a:spcPct val="90000"/>
              </a:lnSpc>
            </a:pPr>
            <a:r>
              <a:rPr lang="es-ES" altLang="en-US" sz="2600" dirty="0"/>
              <a:t>Diapositivas con ejemplos de respuesta en el pasado y que destaquen los éxitos y los ámbitos en los que se debe mejorar. </a:t>
            </a:r>
          </a:p>
          <a:p>
            <a:pPr marL="0" indent="0">
              <a:lnSpc>
                <a:spcPct val="90000"/>
              </a:lnSpc>
              <a:buNone/>
            </a:pPr>
            <a:endParaRPr lang="es-ES" altLang="en-US" sz="1050" dirty="0"/>
          </a:p>
          <a:p>
            <a:pPr>
              <a:lnSpc>
                <a:spcPct val="90000"/>
              </a:lnSpc>
            </a:pPr>
            <a:r>
              <a:rPr lang="es-ES" sz="2600" dirty="0"/>
              <a:t>Se debe procurar mostrar una progresión en términos de conocimiento y proceso de un evento a otro, y también contribuir a destacar las áreas a las que se debe prestar especial atención durante el taller.</a:t>
            </a:r>
          </a:p>
          <a:p>
            <a:pPr>
              <a:lnSpc>
                <a:spcPct val="90000"/>
              </a:lnSpc>
            </a:pPr>
            <a:endParaRPr lang="es-ES" altLang="en-US" sz="2800" dirty="0"/>
          </a:p>
          <a:p>
            <a:pPr>
              <a:lnSpc>
                <a:spcPct val="90000"/>
              </a:lnSpc>
            </a:pPr>
            <a:endParaRPr lang="es-ES" altLang="en-US" sz="2800" dirty="0"/>
          </a:p>
          <a:p>
            <a:pPr>
              <a:lnSpc>
                <a:spcPct val="90000"/>
              </a:lnSpc>
            </a:pPr>
            <a:endParaRPr lang="es-ES" altLang="en-US" sz="2600" dirty="0"/>
          </a:p>
          <a:p>
            <a:pPr>
              <a:lnSpc>
                <a:spcPct val="90000"/>
              </a:lnSpc>
            </a:pPr>
            <a:r>
              <a:rPr lang="es-ES" altLang="en-US" sz="2600" dirty="0"/>
              <a:t>Se recomiendan </a:t>
            </a:r>
            <a:r>
              <a:rPr lang="es-ES" altLang="en-US" sz="2600" b="1" dirty="0"/>
              <a:t>2 diapositivas </a:t>
            </a:r>
            <a:r>
              <a:rPr lang="es-ES" altLang="en-US" sz="2600" dirty="0"/>
              <a:t>como máximo</a:t>
            </a:r>
            <a:r>
              <a:rPr lang="es-ES" altLang="en-US" sz="2800" dirty="0"/>
              <a:t>.</a:t>
            </a:r>
            <a:endParaRPr lang="es-ES" altLang="en-US" sz="2600" dirty="0"/>
          </a:p>
          <a:p>
            <a:pPr>
              <a:lnSpc>
                <a:spcPct val="90000"/>
              </a:lnSpc>
            </a:pPr>
            <a:endParaRPr lang="es-ES" altLang="en-US" sz="2800" dirty="0"/>
          </a:p>
          <a:p>
            <a:pPr marL="0" indent="0">
              <a:lnSpc>
                <a:spcPct val="90000"/>
              </a:lnSpc>
              <a:buNone/>
            </a:pPr>
            <a:endParaRPr lang="es-ES" altLang="en-US" sz="2800" dirty="0"/>
          </a:p>
        </p:txBody>
      </p:sp>
      <p:sp>
        <p:nvSpPr>
          <p:cNvPr id="7" name="Footer Placeholder 2"/>
          <p:cNvSpPr>
            <a:spLocks noGrp="1"/>
          </p:cNvSpPr>
          <p:nvPr>
            <p:ph type="ftr" sz="quarter" idx="11"/>
          </p:nvPr>
        </p:nvSpPr>
        <p:spPr>
          <a:xfrm>
            <a:off x="152400" y="6324600"/>
            <a:ext cx="4191000" cy="425450"/>
          </a:xfrm>
        </p:spPr>
        <p:txBody>
          <a:bodyPr/>
          <a:lstStyle/>
          <a:p>
            <a:r>
              <a:rPr lang="es-ES" altLang="en-US" dirty="0"/>
              <a:t>PLANTILLA: Presentación del CNE para el RSI internacional</a:t>
            </a:r>
          </a:p>
        </p:txBody>
      </p:sp>
    </p:spTree>
    <p:extLst>
      <p:ext uri="{BB962C8B-B14F-4D97-AF65-F5344CB8AC3E}">
        <p14:creationId xmlns:p14="http://schemas.microsoft.com/office/powerpoint/2010/main" val="409401972"/>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905</Words>
  <Application>Microsoft Office PowerPoint</Application>
  <PresentationFormat>On-screen Show (4:3)</PresentationFormat>
  <Paragraphs>149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Arial</vt:lpstr>
      <vt:lpstr>Segoe Condensed</vt:lpstr>
      <vt:lpstr>Office Theme</vt:lpstr>
      <vt:lpstr>Presentación de un CNE  para el RSI internacional</vt:lpstr>
      <vt:lpstr>Datos  sobre el país</vt:lpstr>
      <vt:lpstr>Principales retos de salud</vt:lpstr>
      <vt:lpstr>Referencias/legislación </vt:lpstr>
      <vt:lpstr>Panorama de la estructura  del sistema de salud </vt:lpstr>
      <vt:lpstr>Introducción al CNE para el RSI </vt:lpstr>
      <vt:lpstr>Otros departamentos gubernamentales</vt:lpstr>
      <vt:lpstr>Proceso de presentación de informes del CNE</vt:lpstr>
      <vt:lpstr>Ejemplos de casos </vt:lpstr>
      <vt:lpstr>Brechas/retos </vt:lpstr>
      <vt:lpstr>Próximos pasos/camino a seguir</vt:lpstr>
      <vt:lpstr>Información de contacto </vt:lpstr>
      <vt:lpstr>PowerPoint Presentation</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Finan</dc:creator>
  <cp:lastModifiedBy>Villegoureix, Ms. Indira (WDC)</cp:lastModifiedBy>
  <cp:revision>86</cp:revision>
  <dcterms:created xsi:type="dcterms:W3CDTF">2015-12-18T16:37:51Z</dcterms:created>
  <dcterms:modified xsi:type="dcterms:W3CDTF">2020-09-03T18:49:53Z</dcterms:modified>
</cp:coreProperties>
</file>