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5"/>
  </p:notesMasterIdLst>
  <p:sldIdLst>
    <p:sldId id="257" r:id="rId2"/>
    <p:sldId id="258" r:id="rId3"/>
    <p:sldId id="264" r:id="rId4"/>
    <p:sldId id="260" r:id="rId5"/>
    <p:sldId id="259" r:id="rId6"/>
    <p:sldId id="262" r:id="rId7"/>
    <p:sldId id="261" r:id="rId8"/>
    <p:sldId id="263" r:id="rId9"/>
    <p:sldId id="265" r:id="rId10"/>
    <p:sldId id="267" r:id="rId11"/>
    <p:sldId id="268" r:id="rId12"/>
    <p:sldId id="266" r:id="rId13"/>
    <p:sldId id="269" r:id="rId14"/>
  </p:sldIdLst>
  <p:sldSz cx="9144000" cy="6858000" type="screen4x3"/>
  <p:notesSz cx="6858000" cy="9144000"/>
  <p:embeddedFontLst>
    <p:embeddedFont>
      <p:font typeface="Calibri" panose="020F0502020204030204" pitchFamily="34" charset="0"/>
      <p:regular r:id="rId16"/>
      <p:bold r:id="rId17"/>
      <p:italic r:id="rId18"/>
      <p:boldItalic r:id="rId19"/>
    </p:embeddedFont>
    <p:embeddedFont>
      <p:font typeface="Segoe Condensed" panose="020B0606040200020203" pitchFamily="34" charset="0"/>
      <p:regular r:id="rId20"/>
      <p:bold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81608" autoAdjust="0"/>
  </p:normalViewPr>
  <p:slideViewPr>
    <p:cSldViewPr>
      <p:cViewPr varScale="1">
        <p:scale>
          <a:sx n="93" d="100"/>
          <a:sy n="93" d="100"/>
        </p:scale>
        <p:origin x="21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p:cNvSpPr>
          <p:nvPr>
            <p:ph type="hdr" sz="quarter"/>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1200"/>
            </a:lvl1pPr>
          </a:lstStyle>
          <a:p>
            <a:endParaRPr lang="es-ES" altLang="en-US" dirty="0"/>
          </a:p>
        </p:txBody>
      </p:sp>
      <p:sp>
        <p:nvSpPr>
          <p:cNvPr id="15363" name="Rectangle 3"/>
          <p:cNvSpPr>
            <a:spLocks noGrp="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fontAlgn="base">
              <a:spcBef>
                <a:spcPct val="0"/>
              </a:spcBef>
              <a:spcAft>
                <a:spcPct val="0"/>
              </a:spcAft>
              <a:defRPr sz="1200"/>
            </a:lvl1pPr>
          </a:lstStyle>
          <a:p>
            <a:r>
              <a:rPr lang="es-ES" altLang="en-US" dirty="0"/>
              <a:t>12/15/2017</a:t>
            </a:r>
          </a:p>
        </p:txBody>
      </p:sp>
      <p:sp>
        <p:nvSpPr>
          <p:cNvPr id="15364" name="Rectangle 4"/>
          <p:cNvSpPr>
            <a:spLocks noGrp="1" noRot="1" noChangeAspect="1" noTextEdit="1"/>
          </p:cNvSpPr>
          <p:nvPr>
            <p:ph type="sldImg" idx="2"/>
          </p:nvPr>
        </p:nvSpPr>
        <p:spPr bwMode="auto">
          <a:xfrm>
            <a:off x="1371600" y="1143000"/>
            <a:ext cx="4114800" cy="3086100"/>
          </a:xfrm>
          <a:prstGeom prst="rect">
            <a:avLst/>
          </a:prstGeom>
          <a:noFill/>
          <a:ln w="127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s-ES" dirty="0"/>
          </a:p>
        </p:txBody>
      </p:sp>
      <p:sp>
        <p:nvSpPr>
          <p:cNvPr id="15365" name="Rectangle 5"/>
          <p:cNvSpPr>
            <a:spLocks noGrp="1"/>
          </p:cNvSpPr>
          <p:nvPr>
            <p:ph type="body" sz="quarter" idx="3"/>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dirty="0" err="1"/>
              <a:t>Click</a:t>
            </a:r>
            <a:r>
              <a:rPr lang="es-ES" altLang="en-US" dirty="0"/>
              <a:t> to </a:t>
            </a:r>
            <a:r>
              <a:rPr lang="es-ES" altLang="en-US" dirty="0" err="1"/>
              <a:t>edit</a:t>
            </a:r>
            <a:r>
              <a:rPr lang="es-ES" altLang="en-US" dirty="0"/>
              <a:t> Master </a:t>
            </a:r>
            <a:r>
              <a:rPr lang="es-ES" altLang="en-US" dirty="0" err="1"/>
              <a:t>text</a:t>
            </a:r>
            <a:r>
              <a:rPr lang="es-ES" altLang="en-US" dirty="0"/>
              <a:t> </a:t>
            </a:r>
            <a:r>
              <a:rPr lang="es-ES" altLang="en-US" dirty="0" err="1"/>
              <a:t>styles</a:t>
            </a:r>
            <a:endParaRPr lang="es-ES" altLang="en-US" dirty="0"/>
          </a:p>
          <a:p>
            <a:pPr lvl="1"/>
            <a:r>
              <a:rPr lang="es-ES" altLang="en-US" dirty="0" err="1"/>
              <a:t>Second</a:t>
            </a:r>
            <a:r>
              <a:rPr lang="es-ES" altLang="en-US" dirty="0"/>
              <a:t> </a:t>
            </a:r>
            <a:r>
              <a:rPr lang="es-ES" altLang="en-US" dirty="0" err="1"/>
              <a:t>level</a:t>
            </a:r>
            <a:endParaRPr lang="es-ES" altLang="en-US" dirty="0"/>
          </a:p>
          <a:p>
            <a:pPr lvl="2"/>
            <a:r>
              <a:rPr lang="es-ES" altLang="en-US" dirty="0" err="1"/>
              <a:t>Third</a:t>
            </a:r>
            <a:r>
              <a:rPr lang="es-ES" altLang="en-US" dirty="0"/>
              <a:t> </a:t>
            </a:r>
            <a:r>
              <a:rPr lang="es-ES" altLang="en-US" dirty="0" err="1"/>
              <a:t>level</a:t>
            </a:r>
            <a:endParaRPr lang="es-ES" altLang="en-US" dirty="0"/>
          </a:p>
          <a:p>
            <a:pPr lvl="3"/>
            <a:r>
              <a:rPr lang="es-ES" altLang="en-US" dirty="0" err="1"/>
              <a:t>Fourth</a:t>
            </a:r>
            <a:r>
              <a:rPr lang="es-ES" altLang="en-US" dirty="0"/>
              <a:t> </a:t>
            </a:r>
            <a:r>
              <a:rPr lang="es-ES" altLang="en-US" dirty="0" err="1"/>
              <a:t>level</a:t>
            </a:r>
            <a:endParaRPr lang="es-ES" altLang="en-US" dirty="0"/>
          </a:p>
          <a:p>
            <a:pPr lvl="4"/>
            <a:r>
              <a:rPr lang="es-ES" altLang="en-US" dirty="0" err="1"/>
              <a:t>Fifth</a:t>
            </a:r>
            <a:r>
              <a:rPr lang="es-ES" altLang="en-US" dirty="0"/>
              <a:t> </a:t>
            </a:r>
            <a:r>
              <a:rPr lang="es-ES" altLang="en-US" dirty="0" err="1"/>
              <a:t>level</a:t>
            </a:r>
            <a:endParaRPr lang="es-ES" altLang="en-US" dirty="0"/>
          </a:p>
        </p:txBody>
      </p:sp>
      <p:sp>
        <p:nvSpPr>
          <p:cNvPr id="15366" name="Rectangle 6"/>
          <p:cNvSpPr>
            <a:spLocks noGrp="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fontAlgn="base">
              <a:spcBef>
                <a:spcPct val="0"/>
              </a:spcBef>
              <a:spcAft>
                <a:spcPct val="0"/>
              </a:spcAft>
              <a:defRPr sz="1200"/>
            </a:lvl1pPr>
          </a:lstStyle>
          <a:p>
            <a:endParaRPr lang="es-ES" altLang="en-US" dirty="0"/>
          </a:p>
        </p:txBody>
      </p:sp>
      <p:sp>
        <p:nvSpPr>
          <p:cNvPr id="15367" name="Rectangle 7"/>
          <p:cNvSpPr>
            <a:spLocks noGrp="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fontAlgn="base">
              <a:spcBef>
                <a:spcPct val="0"/>
              </a:spcBef>
              <a:spcAft>
                <a:spcPct val="0"/>
              </a:spcAft>
              <a:defRPr sz="1200"/>
            </a:lvl1pPr>
          </a:lstStyle>
          <a:p>
            <a:r>
              <a:rPr lang="es-ES" altLang="en-US" dirty="0"/>
              <a:t>&lt;#&gt;</a:t>
            </a:r>
          </a:p>
        </p:txBody>
      </p:sp>
    </p:spTree>
    <p:extLst>
      <p:ext uri="{BB962C8B-B14F-4D97-AF65-F5344CB8AC3E}">
        <p14:creationId xmlns:p14="http://schemas.microsoft.com/office/powerpoint/2010/main" val="715859848"/>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16387" name="Rectangle 3"/>
          <p:cNvSpPr>
            <a:spLocks noGrp="1"/>
          </p:cNvSpPr>
          <p:nvPr>
            <p:ph type="body" idx="1"/>
          </p:nvPr>
        </p:nvSpPr>
        <p:spPr/>
        <p:txBody>
          <a:bodyPr/>
          <a:lstStyle/>
          <a:p>
            <a:pPr>
              <a:spcBef>
                <a:spcPct val="0"/>
              </a:spcBef>
            </a:pPr>
            <a:endParaRPr lang="es-ES" altLang="en-US" dirty="0"/>
          </a:p>
        </p:txBody>
      </p:sp>
      <p:sp>
        <p:nvSpPr>
          <p:cNvPr id="16388"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1</a:t>
            </a:r>
          </a:p>
        </p:txBody>
      </p:sp>
    </p:spTree>
    <p:extLst>
      <p:ext uri="{BB962C8B-B14F-4D97-AF65-F5344CB8AC3E}">
        <p14:creationId xmlns:p14="http://schemas.microsoft.com/office/powerpoint/2010/main" val="1310587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5603" name="Rectangle 3"/>
          <p:cNvSpPr>
            <a:spLocks noGrp="1"/>
          </p:cNvSpPr>
          <p:nvPr>
            <p:ph type="body" idx="1"/>
          </p:nvPr>
        </p:nvSpPr>
        <p:spPr/>
        <p:txBody>
          <a:bodyPr/>
          <a:lstStyle/>
          <a:p>
            <a:pPr>
              <a:spcBef>
                <a:spcPct val="0"/>
              </a:spcBef>
            </a:pPr>
            <a:endParaRPr lang="es-ES" altLang="en-US" dirty="0"/>
          </a:p>
        </p:txBody>
      </p:sp>
      <p:sp>
        <p:nvSpPr>
          <p:cNvPr id="25604"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10</a:t>
            </a:r>
          </a:p>
        </p:txBody>
      </p:sp>
    </p:spTree>
    <p:extLst>
      <p:ext uri="{BB962C8B-B14F-4D97-AF65-F5344CB8AC3E}">
        <p14:creationId xmlns:p14="http://schemas.microsoft.com/office/powerpoint/2010/main" val="3892785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6627" name="Rectangle 3"/>
          <p:cNvSpPr>
            <a:spLocks noGrp="1"/>
          </p:cNvSpPr>
          <p:nvPr>
            <p:ph type="body" idx="1"/>
          </p:nvPr>
        </p:nvSpPr>
        <p:spPr/>
        <p:txBody>
          <a:bodyPr/>
          <a:lstStyle/>
          <a:p>
            <a:pPr>
              <a:spcBef>
                <a:spcPct val="0"/>
              </a:spcBef>
            </a:pPr>
            <a:endParaRPr lang="es-ES" altLang="en-US" dirty="0"/>
          </a:p>
        </p:txBody>
      </p:sp>
      <p:sp>
        <p:nvSpPr>
          <p:cNvPr id="26628"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11</a:t>
            </a:r>
          </a:p>
        </p:txBody>
      </p:sp>
    </p:spTree>
    <p:extLst>
      <p:ext uri="{BB962C8B-B14F-4D97-AF65-F5344CB8AC3E}">
        <p14:creationId xmlns:p14="http://schemas.microsoft.com/office/powerpoint/2010/main" val="424693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7651" name="Rectangle 3"/>
          <p:cNvSpPr>
            <a:spLocks noGrp="1"/>
          </p:cNvSpPr>
          <p:nvPr>
            <p:ph type="body" idx="1"/>
          </p:nvPr>
        </p:nvSpPr>
        <p:spPr/>
        <p:txBody>
          <a:bodyPr/>
          <a:lstStyle/>
          <a:p>
            <a:pPr>
              <a:spcBef>
                <a:spcPct val="0"/>
              </a:spcBef>
            </a:pPr>
            <a:endParaRPr lang="es-ES" altLang="en-US" dirty="0"/>
          </a:p>
        </p:txBody>
      </p:sp>
      <p:sp>
        <p:nvSpPr>
          <p:cNvPr id="27652"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12</a:t>
            </a:r>
          </a:p>
        </p:txBody>
      </p:sp>
    </p:spTree>
    <p:extLst>
      <p:ext uri="{BB962C8B-B14F-4D97-AF65-F5344CB8AC3E}">
        <p14:creationId xmlns:p14="http://schemas.microsoft.com/office/powerpoint/2010/main" val="1912339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8675" name="Rectangle 3"/>
          <p:cNvSpPr>
            <a:spLocks noGrp="1"/>
          </p:cNvSpPr>
          <p:nvPr>
            <p:ph type="body" idx="1"/>
          </p:nvPr>
        </p:nvSpPr>
        <p:spPr/>
        <p:txBody>
          <a:bodyPr/>
          <a:lstStyle/>
          <a:p>
            <a:pPr>
              <a:spcBef>
                <a:spcPct val="0"/>
              </a:spcBef>
            </a:pPr>
            <a:endParaRPr lang="es-ES" altLang="en-US" dirty="0"/>
          </a:p>
        </p:txBody>
      </p:sp>
      <p:sp>
        <p:nvSpPr>
          <p:cNvPr id="28676"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13</a:t>
            </a:r>
          </a:p>
        </p:txBody>
      </p:sp>
    </p:spTree>
    <p:extLst>
      <p:ext uri="{BB962C8B-B14F-4D97-AF65-F5344CB8AC3E}">
        <p14:creationId xmlns:p14="http://schemas.microsoft.com/office/powerpoint/2010/main" val="2118408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17411" name="Rectangle 3"/>
          <p:cNvSpPr>
            <a:spLocks noGrp="1"/>
          </p:cNvSpPr>
          <p:nvPr>
            <p:ph type="body" idx="1"/>
          </p:nvPr>
        </p:nvSpPr>
        <p:spPr/>
        <p:txBody>
          <a:bodyPr/>
          <a:lstStyle/>
          <a:p>
            <a:pPr>
              <a:spcBef>
                <a:spcPct val="0"/>
              </a:spcBef>
            </a:pPr>
            <a:endParaRPr lang="es-ES" altLang="en-US" dirty="0"/>
          </a:p>
        </p:txBody>
      </p:sp>
      <p:sp>
        <p:nvSpPr>
          <p:cNvPr id="17412"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2</a:t>
            </a:r>
          </a:p>
        </p:txBody>
      </p:sp>
    </p:spTree>
    <p:extLst>
      <p:ext uri="{BB962C8B-B14F-4D97-AF65-F5344CB8AC3E}">
        <p14:creationId xmlns:p14="http://schemas.microsoft.com/office/powerpoint/2010/main" val="3415497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18435" name="Rectangle 3"/>
          <p:cNvSpPr>
            <a:spLocks noGrp="1"/>
          </p:cNvSpPr>
          <p:nvPr>
            <p:ph type="body" idx="1"/>
          </p:nvPr>
        </p:nvSpPr>
        <p:spPr/>
        <p:txBody>
          <a:bodyPr/>
          <a:lstStyle/>
          <a:p>
            <a:pPr>
              <a:spcBef>
                <a:spcPct val="0"/>
              </a:spcBef>
            </a:pPr>
            <a:endParaRPr lang="es-ES" altLang="en-US" dirty="0"/>
          </a:p>
        </p:txBody>
      </p:sp>
      <p:sp>
        <p:nvSpPr>
          <p:cNvPr id="18436"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3</a:t>
            </a:r>
          </a:p>
        </p:txBody>
      </p:sp>
    </p:spTree>
    <p:extLst>
      <p:ext uri="{BB962C8B-B14F-4D97-AF65-F5344CB8AC3E}">
        <p14:creationId xmlns:p14="http://schemas.microsoft.com/office/powerpoint/2010/main" val="2787629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19459" name="Rectangle 3"/>
          <p:cNvSpPr>
            <a:spLocks noGrp="1"/>
          </p:cNvSpPr>
          <p:nvPr>
            <p:ph type="body" idx="1"/>
          </p:nvPr>
        </p:nvSpPr>
        <p:spPr/>
        <p:txBody>
          <a:bodyPr/>
          <a:lstStyle/>
          <a:p>
            <a:pPr>
              <a:spcBef>
                <a:spcPct val="0"/>
              </a:spcBef>
            </a:pPr>
            <a:endParaRPr lang="es-ES" altLang="en-US" dirty="0"/>
          </a:p>
        </p:txBody>
      </p:sp>
      <p:sp>
        <p:nvSpPr>
          <p:cNvPr id="19460"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4</a:t>
            </a:r>
          </a:p>
        </p:txBody>
      </p:sp>
    </p:spTree>
    <p:extLst>
      <p:ext uri="{BB962C8B-B14F-4D97-AF65-F5344CB8AC3E}">
        <p14:creationId xmlns:p14="http://schemas.microsoft.com/office/powerpoint/2010/main" val="3536068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0483" name="Rectangle 3"/>
          <p:cNvSpPr>
            <a:spLocks noGrp="1"/>
          </p:cNvSpPr>
          <p:nvPr>
            <p:ph type="body" idx="1"/>
          </p:nvPr>
        </p:nvSpPr>
        <p:spPr/>
        <p:txBody>
          <a:bodyPr/>
          <a:lstStyle/>
          <a:p>
            <a:pPr>
              <a:spcBef>
                <a:spcPct val="0"/>
              </a:spcBef>
            </a:pPr>
            <a:endParaRPr lang="es-ES" altLang="en-US" dirty="0"/>
          </a:p>
        </p:txBody>
      </p:sp>
      <p:sp>
        <p:nvSpPr>
          <p:cNvPr id="20484"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5</a:t>
            </a:r>
          </a:p>
        </p:txBody>
      </p:sp>
    </p:spTree>
    <p:extLst>
      <p:ext uri="{BB962C8B-B14F-4D97-AF65-F5344CB8AC3E}">
        <p14:creationId xmlns:p14="http://schemas.microsoft.com/office/powerpoint/2010/main" val="2704111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1507" name="Rectangle 3"/>
          <p:cNvSpPr>
            <a:spLocks noGrp="1"/>
          </p:cNvSpPr>
          <p:nvPr>
            <p:ph type="body" idx="1"/>
          </p:nvPr>
        </p:nvSpPr>
        <p:spPr/>
        <p:txBody>
          <a:bodyPr/>
          <a:lstStyle/>
          <a:p>
            <a:pPr>
              <a:spcBef>
                <a:spcPct val="0"/>
              </a:spcBef>
            </a:pPr>
            <a:endParaRPr lang="es-ES" altLang="en-US" dirty="0"/>
          </a:p>
        </p:txBody>
      </p:sp>
      <p:sp>
        <p:nvSpPr>
          <p:cNvPr id="21508"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6</a:t>
            </a:r>
          </a:p>
        </p:txBody>
      </p:sp>
    </p:spTree>
    <p:extLst>
      <p:ext uri="{BB962C8B-B14F-4D97-AF65-F5344CB8AC3E}">
        <p14:creationId xmlns:p14="http://schemas.microsoft.com/office/powerpoint/2010/main" val="626091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2531" name="Rectangle 3"/>
          <p:cNvSpPr>
            <a:spLocks noGrp="1"/>
          </p:cNvSpPr>
          <p:nvPr>
            <p:ph type="body" idx="1"/>
          </p:nvPr>
        </p:nvSpPr>
        <p:spPr/>
        <p:txBody>
          <a:bodyPr/>
          <a:lstStyle/>
          <a:p>
            <a:pPr>
              <a:spcBef>
                <a:spcPct val="0"/>
              </a:spcBef>
            </a:pPr>
            <a:endParaRPr lang="es-ES" altLang="en-US" dirty="0"/>
          </a:p>
        </p:txBody>
      </p:sp>
      <p:sp>
        <p:nvSpPr>
          <p:cNvPr id="22532"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7</a:t>
            </a:r>
          </a:p>
        </p:txBody>
      </p:sp>
    </p:spTree>
    <p:extLst>
      <p:ext uri="{BB962C8B-B14F-4D97-AF65-F5344CB8AC3E}">
        <p14:creationId xmlns:p14="http://schemas.microsoft.com/office/powerpoint/2010/main" val="589609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3555" name="Rectangle 3"/>
          <p:cNvSpPr>
            <a:spLocks noGrp="1"/>
          </p:cNvSpPr>
          <p:nvPr>
            <p:ph type="body" idx="1"/>
          </p:nvPr>
        </p:nvSpPr>
        <p:spPr/>
        <p:txBody>
          <a:bodyPr/>
          <a:lstStyle/>
          <a:p>
            <a:pPr>
              <a:spcBef>
                <a:spcPct val="0"/>
              </a:spcBef>
            </a:pPr>
            <a:endParaRPr lang="es-ES" altLang="en-US" dirty="0"/>
          </a:p>
        </p:txBody>
      </p:sp>
      <p:sp>
        <p:nvSpPr>
          <p:cNvPr id="23556"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8</a:t>
            </a:r>
          </a:p>
        </p:txBody>
      </p:sp>
    </p:spTree>
    <p:extLst>
      <p:ext uri="{BB962C8B-B14F-4D97-AF65-F5344CB8AC3E}">
        <p14:creationId xmlns:p14="http://schemas.microsoft.com/office/powerpoint/2010/main" val="3069603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p:cNvSpPr>
          <p:nvPr>
            <p:ph type="dt" idx="1"/>
          </p:nvPr>
        </p:nvSpPr>
        <p:spPr>
          <a:ln/>
        </p:spPr>
        <p:txBody>
          <a:bodyPr/>
          <a:lstStyle/>
          <a:p>
            <a:r>
              <a:rPr lang="es-ES" altLang="en-US" dirty="0"/>
              <a:t>12/15/2017</a:t>
            </a:r>
          </a:p>
        </p:txBody>
      </p:sp>
      <p:sp>
        <p:nvSpPr>
          <p:cNvPr id="8" name="Rectangle 7"/>
          <p:cNvSpPr>
            <a:spLocks noGrp="1"/>
          </p:cNvSpPr>
          <p:nvPr>
            <p:ph type="sldNum" sz="quarter" idx="5"/>
          </p:nvPr>
        </p:nvSpPr>
        <p:spPr>
          <a:ln/>
        </p:spPr>
        <p:txBody>
          <a:bodyPr/>
          <a:lstStyle/>
          <a:p>
            <a:r>
              <a:rPr lang="es-ES" altLang="en-US" dirty="0"/>
              <a:t>&lt;#&gt;</a:t>
            </a:r>
          </a:p>
        </p:txBody>
      </p:sp>
      <p:sp>
        <p:nvSpPr>
          <p:cNvPr id="4" name="Rectangle 2"/>
          <p:cNvSpPr>
            <a:spLocks noGrp="1" noRot="1" noChangeAspect="1" noTextEdit="1"/>
          </p:cNvSpPr>
          <p:nvPr>
            <p:ph type="sldImg"/>
          </p:nvPr>
        </p:nvSpPr>
        <p:spPr>
          <a:ln/>
        </p:spPr>
      </p:sp>
      <p:sp>
        <p:nvSpPr>
          <p:cNvPr id="24579" name="Rectangle 3"/>
          <p:cNvSpPr>
            <a:spLocks noGrp="1"/>
          </p:cNvSpPr>
          <p:nvPr>
            <p:ph type="body" idx="1"/>
          </p:nvPr>
        </p:nvSpPr>
        <p:spPr/>
        <p:txBody>
          <a:bodyPr/>
          <a:lstStyle/>
          <a:p>
            <a:pPr>
              <a:spcBef>
                <a:spcPct val="0"/>
              </a:spcBef>
            </a:pPr>
            <a:endParaRPr lang="es-ES" altLang="en-US" dirty="0"/>
          </a:p>
        </p:txBody>
      </p:sp>
      <p:sp>
        <p:nvSpPr>
          <p:cNvPr id="24580" name="Text Box 4"/>
          <p:cNvSpPr txBox="1">
            <a:spLocks noGrp="1"/>
          </p:cNvSpPr>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ES" altLang="en-US" sz="1200" dirty="0"/>
              <a:t>9</a:t>
            </a:r>
          </a:p>
        </p:txBody>
      </p:sp>
    </p:spTree>
    <p:extLst>
      <p:ext uri="{BB962C8B-B14F-4D97-AF65-F5344CB8AC3E}">
        <p14:creationId xmlns:p14="http://schemas.microsoft.com/office/powerpoint/2010/main" val="1113299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 dirty="0" err="1"/>
              <a:t>Click</a:t>
            </a:r>
            <a:r>
              <a:rPr lang="es-ES" dirty="0"/>
              <a:t> to </a:t>
            </a:r>
            <a:r>
              <a:rPr lang="es-ES" dirty="0" err="1"/>
              <a:t>edit</a:t>
            </a:r>
            <a:r>
              <a:rPr lang="es-ES" dirty="0"/>
              <a:t> Master </a:t>
            </a:r>
            <a:r>
              <a:rPr lang="es-ES" dirty="0" err="1"/>
              <a:t>title</a:t>
            </a:r>
            <a:r>
              <a:rPr lang="es-ES" dirty="0"/>
              <a:t> </a:t>
            </a:r>
            <a:r>
              <a:rPr lang="es-ES" dirty="0" err="1"/>
              <a:t>style</a:t>
            </a:r>
            <a:endParaRPr lang="es-E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dirty="0" err="1"/>
              <a:t>Click</a:t>
            </a:r>
            <a:r>
              <a:rPr lang="es-ES" dirty="0"/>
              <a:t> to </a:t>
            </a:r>
            <a:r>
              <a:rPr lang="es-ES" dirty="0" err="1"/>
              <a:t>edit</a:t>
            </a:r>
            <a:r>
              <a:rPr lang="es-ES" dirty="0"/>
              <a:t> Master </a:t>
            </a:r>
            <a:r>
              <a:rPr lang="es-ES" dirty="0" err="1"/>
              <a:t>subtitle</a:t>
            </a:r>
            <a:r>
              <a:rPr lang="es-ES" dirty="0"/>
              <a:t> </a:t>
            </a:r>
            <a:r>
              <a:rPr lang="es-ES" dirty="0" err="1"/>
              <a:t>style</a:t>
            </a:r>
            <a:endParaRPr lang="es-ES" dirty="0"/>
          </a:p>
        </p:txBody>
      </p:sp>
      <p:sp>
        <p:nvSpPr>
          <p:cNvPr id="4" name="Date Placeholder 3"/>
          <p:cNvSpPr>
            <a:spLocks noGrp="1"/>
          </p:cNvSpPr>
          <p:nvPr>
            <p:ph type="dt" sz="half" idx="10"/>
          </p:nvPr>
        </p:nvSpPr>
        <p:spPr/>
        <p:txBody>
          <a:bodyPr/>
          <a:lstStyle>
            <a:lvl1pPr>
              <a:defRPr/>
            </a:lvl1pPr>
          </a:lstStyle>
          <a:p>
            <a:r>
              <a:rPr lang="es-ES" altLang="en-US" dirty="0"/>
              <a:t>12/15/2017</a:t>
            </a:r>
          </a:p>
        </p:txBody>
      </p:sp>
      <p:sp>
        <p:nvSpPr>
          <p:cNvPr id="5" name="Footer Placeholder 4"/>
          <p:cNvSpPr>
            <a:spLocks noGrp="1"/>
          </p:cNvSpPr>
          <p:nvPr>
            <p:ph type="ftr" sz="quarter" idx="11"/>
          </p:nvPr>
        </p:nvSpPr>
        <p:spPr/>
        <p:txBody>
          <a:bodyPr/>
          <a:lstStyle>
            <a:lvl1pPr>
              <a:defRPr/>
            </a:lvl1pPr>
          </a:lstStyle>
          <a:p>
            <a:r>
              <a:rPr lang="es-ES" altLang="en-US" dirty="0"/>
              <a:t>PLANTILLA: Presentación de NFP de RSI del país anfitrión</a:t>
            </a:r>
          </a:p>
        </p:txBody>
      </p:sp>
      <p:sp>
        <p:nvSpPr>
          <p:cNvPr id="6" name="Slide Number Placeholder 5"/>
          <p:cNvSpPr>
            <a:spLocks noGrp="1"/>
          </p:cNvSpPr>
          <p:nvPr>
            <p:ph type="sldNum" sz="quarter" idx="12"/>
          </p:nvPr>
        </p:nvSpPr>
        <p:spPr/>
        <p:txBody>
          <a:bodyPr/>
          <a:lstStyle>
            <a:lvl1pPr>
              <a:defRPr/>
            </a:lvl1pPr>
          </a:lstStyle>
          <a:p>
            <a:r>
              <a:rPr lang="es-ES" altLang="en-US" dirty="0"/>
              <a:t>&lt;#&gt;</a:t>
            </a:r>
          </a:p>
        </p:txBody>
      </p:sp>
    </p:spTree>
    <p:extLst>
      <p:ext uri="{BB962C8B-B14F-4D97-AF65-F5344CB8AC3E}">
        <p14:creationId xmlns:p14="http://schemas.microsoft.com/office/powerpoint/2010/main" val="657895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12/15/2017</a:t>
            </a:r>
          </a:p>
        </p:txBody>
      </p:sp>
      <p:sp>
        <p:nvSpPr>
          <p:cNvPr id="5" name="Footer Placeholder 4"/>
          <p:cNvSpPr>
            <a:spLocks noGrp="1"/>
          </p:cNvSpPr>
          <p:nvPr>
            <p:ph type="ftr" sz="quarter" idx="11"/>
          </p:nvPr>
        </p:nvSpPr>
        <p:spPr/>
        <p:txBody>
          <a:bodyPr/>
          <a:lstStyle>
            <a:lvl1pPr>
              <a:defRPr/>
            </a:lvl1pPr>
          </a:lstStyle>
          <a:p>
            <a:r>
              <a:rPr lang="en-US" altLang="en-US" dirty="0"/>
              <a:t>PLANTILLA: Presentación de NFP de RSI del país anfitrión</a:t>
            </a:r>
          </a:p>
        </p:txBody>
      </p:sp>
      <p:sp>
        <p:nvSpPr>
          <p:cNvPr id="6" name="Slide Number Placeholder 5"/>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326793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12/15/2017</a:t>
            </a:r>
          </a:p>
        </p:txBody>
      </p:sp>
      <p:sp>
        <p:nvSpPr>
          <p:cNvPr id="5" name="Footer Placeholder 4"/>
          <p:cNvSpPr>
            <a:spLocks noGrp="1"/>
          </p:cNvSpPr>
          <p:nvPr>
            <p:ph type="ftr" sz="quarter" idx="11"/>
          </p:nvPr>
        </p:nvSpPr>
        <p:spPr/>
        <p:txBody>
          <a:bodyPr/>
          <a:lstStyle>
            <a:lvl1pPr>
              <a:defRPr/>
            </a:lvl1pPr>
          </a:lstStyle>
          <a:p>
            <a:r>
              <a:rPr lang="en-US" altLang="en-US" dirty="0"/>
              <a:t>PLANTILLA: Presentación de NFP de RSI del país anfitrión</a:t>
            </a:r>
          </a:p>
        </p:txBody>
      </p:sp>
      <p:sp>
        <p:nvSpPr>
          <p:cNvPr id="6" name="Slide Number Placeholder 5"/>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170725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12/15/2017</a:t>
            </a:r>
          </a:p>
        </p:txBody>
      </p:sp>
      <p:sp>
        <p:nvSpPr>
          <p:cNvPr id="5" name="Footer Placeholder 4"/>
          <p:cNvSpPr>
            <a:spLocks noGrp="1"/>
          </p:cNvSpPr>
          <p:nvPr>
            <p:ph type="ftr" sz="quarter" idx="11"/>
          </p:nvPr>
        </p:nvSpPr>
        <p:spPr/>
        <p:txBody>
          <a:bodyPr/>
          <a:lstStyle>
            <a:lvl1pPr>
              <a:defRPr/>
            </a:lvl1pPr>
          </a:lstStyle>
          <a:p>
            <a:r>
              <a:rPr lang="en-US" altLang="en-US" dirty="0"/>
              <a:t>PLANTILLA: Presentación de NFP de RSI del país anfitrión</a:t>
            </a:r>
          </a:p>
        </p:txBody>
      </p:sp>
      <p:sp>
        <p:nvSpPr>
          <p:cNvPr id="6" name="Slide Number Placeholder 5"/>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550119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12/15/2017</a:t>
            </a:r>
          </a:p>
        </p:txBody>
      </p:sp>
      <p:sp>
        <p:nvSpPr>
          <p:cNvPr id="5" name="Footer Placeholder 4"/>
          <p:cNvSpPr>
            <a:spLocks noGrp="1"/>
          </p:cNvSpPr>
          <p:nvPr>
            <p:ph type="ftr" sz="quarter" idx="11"/>
          </p:nvPr>
        </p:nvSpPr>
        <p:spPr/>
        <p:txBody>
          <a:bodyPr/>
          <a:lstStyle>
            <a:lvl1pPr>
              <a:defRPr/>
            </a:lvl1pPr>
          </a:lstStyle>
          <a:p>
            <a:r>
              <a:rPr lang="en-US" altLang="en-US" dirty="0"/>
              <a:t>PLANTILLA: Presentación de NFP de RSI del país anfitrión</a:t>
            </a:r>
          </a:p>
        </p:txBody>
      </p:sp>
      <p:sp>
        <p:nvSpPr>
          <p:cNvPr id="6" name="Slide Number Placeholder 5"/>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3090011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12/15/2017</a:t>
            </a:r>
          </a:p>
        </p:txBody>
      </p:sp>
      <p:sp>
        <p:nvSpPr>
          <p:cNvPr id="6" name="Footer Placeholder 5"/>
          <p:cNvSpPr>
            <a:spLocks noGrp="1"/>
          </p:cNvSpPr>
          <p:nvPr>
            <p:ph type="ftr" sz="quarter" idx="11"/>
          </p:nvPr>
        </p:nvSpPr>
        <p:spPr/>
        <p:txBody>
          <a:bodyPr/>
          <a:lstStyle>
            <a:lvl1pPr>
              <a:defRPr/>
            </a:lvl1pPr>
          </a:lstStyle>
          <a:p>
            <a:r>
              <a:rPr lang="en-US" altLang="en-US" dirty="0"/>
              <a:t>PLANTILLA: Presentación de NFP de RSI del país anfitrión</a:t>
            </a:r>
          </a:p>
        </p:txBody>
      </p:sp>
      <p:sp>
        <p:nvSpPr>
          <p:cNvPr id="7" name="Slide Number Placeholder 6"/>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1615861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12/15/2017</a:t>
            </a:r>
          </a:p>
        </p:txBody>
      </p:sp>
      <p:sp>
        <p:nvSpPr>
          <p:cNvPr id="8" name="Footer Placeholder 7"/>
          <p:cNvSpPr>
            <a:spLocks noGrp="1"/>
          </p:cNvSpPr>
          <p:nvPr>
            <p:ph type="ftr" sz="quarter" idx="11"/>
          </p:nvPr>
        </p:nvSpPr>
        <p:spPr/>
        <p:txBody>
          <a:bodyPr/>
          <a:lstStyle>
            <a:lvl1pPr>
              <a:defRPr/>
            </a:lvl1pPr>
          </a:lstStyle>
          <a:p>
            <a:r>
              <a:rPr lang="en-US" altLang="en-US" dirty="0"/>
              <a:t>PLANTILLA: Presentación de NFP de RSI del país anfitrión</a:t>
            </a:r>
          </a:p>
        </p:txBody>
      </p:sp>
      <p:sp>
        <p:nvSpPr>
          <p:cNvPr id="9" name="Slide Number Placeholder 8"/>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923336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12/15/2017</a:t>
            </a:r>
          </a:p>
        </p:txBody>
      </p:sp>
      <p:sp>
        <p:nvSpPr>
          <p:cNvPr id="4" name="Footer Placeholder 3"/>
          <p:cNvSpPr>
            <a:spLocks noGrp="1"/>
          </p:cNvSpPr>
          <p:nvPr>
            <p:ph type="ftr" sz="quarter" idx="11"/>
          </p:nvPr>
        </p:nvSpPr>
        <p:spPr/>
        <p:txBody>
          <a:bodyPr/>
          <a:lstStyle>
            <a:lvl1pPr>
              <a:defRPr/>
            </a:lvl1pPr>
          </a:lstStyle>
          <a:p>
            <a:r>
              <a:rPr lang="en-US" altLang="en-US" dirty="0"/>
              <a:t>PLANTILLA: Presentación de NFP de RSI del país anfitrión</a:t>
            </a:r>
          </a:p>
        </p:txBody>
      </p:sp>
      <p:sp>
        <p:nvSpPr>
          <p:cNvPr id="5" name="Slide Number Placeholder 4"/>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710502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12/15/2017</a:t>
            </a:r>
          </a:p>
        </p:txBody>
      </p:sp>
      <p:sp>
        <p:nvSpPr>
          <p:cNvPr id="3" name="Footer Placeholder 2"/>
          <p:cNvSpPr>
            <a:spLocks noGrp="1"/>
          </p:cNvSpPr>
          <p:nvPr>
            <p:ph type="ftr" sz="quarter" idx="11"/>
          </p:nvPr>
        </p:nvSpPr>
        <p:spPr/>
        <p:txBody>
          <a:bodyPr/>
          <a:lstStyle>
            <a:lvl1pPr>
              <a:defRPr/>
            </a:lvl1pPr>
          </a:lstStyle>
          <a:p>
            <a:r>
              <a:rPr lang="en-US" altLang="en-US" dirty="0"/>
              <a:t>PLANTILLA: Presentación de NFP de RSI del país anfitrión</a:t>
            </a:r>
          </a:p>
        </p:txBody>
      </p:sp>
      <p:sp>
        <p:nvSpPr>
          <p:cNvPr id="4" name="Slide Number Placeholder 3"/>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395209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12/15/2017</a:t>
            </a:r>
          </a:p>
        </p:txBody>
      </p:sp>
      <p:sp>
        <p:nvSpPr>
          <p:cNvPr id="6" name="Footer Placeholder 5"/>
          <p:cNvSpPr>
            <a:spLocks noGrp="1"/>
          </p:cNvSpPr>
          <p:nvPr>
            <p:ph type="ftr" sz="quarter" idx="11"/>
          </p:nvPr>
        </p:nvSpPr>
        <p:spPr/>
        <p:txBody>
          <a:bodyPr/>
          <a:lstStyle>
            <a:lvl1pPr>
              <a:defRPr/>
            </a:lvl1pPr>
          </a:lstStyle>
          <a:p>
            <a:r>
              <a:rPr lang="en-US" altLang="en-US" dirty="0"/>
              <a:t>PLANTILLA: Presentación de NFP de RSI del país anfitrión</a:t>
            </a:r>
          </a:p>
        </p:txBody>
      </p:sp>
      <p:sp>
        <p:nvSpPr>
          <p:cNvPr id="7" name="Slide Number Placeholder 6"/>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234411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12/15/2017</a:t>
            </a:r>
          </a:p>
        </p:txBody>
      </p:sp>
      <p:sp>
        <p:nvSpPr>
          <p:cNvPr id="6" name="Footer Placeholder 5"/>
          <p:cNvSpPr>
            <a:spLocks noGrp="1"/>
          </p:cNvSpPr>
          <p:nvPr>
            <p:ph type="ftr" sz="quarter" idx="11"/>
          </p:nvPr>
        </p:nvSpPr>
        <p:spPr/>
        <p:txBody>
          <a:bodyPr/>
          <a:lstStyle>
            <a:lvl1pPr>
              <a:defRPr/>
            </a:lvl1pPr>
          </a:lstStyle>
          <a:p>
            <a:r>
              <a:rPr lang="en-US" altLang="en-US" dirty="0"/>
              <a:t>PLANTILLA: Presentación de NFP de RSI del país anfitrión</a:t>
            </a:r>
          </a:p>
        </p:txBody>
      </p:sp>
      <p:sp>
        <p:nvSpPr>
          <p:cNvPr id="7" name="Slide Number Placeholder 6"/>
          <p:cNvSpPr>
            <a:spLocks noGrp="1"/>
          </p:cNvSpPr>
          <p:nvPr>
            <p:ph type="sldNum" sz="quarter" idx="12"/>
          </p:nvPr>
        </p:nvSpPr>
        <p:spPr/>
        <p:txBody>
          <a:bodyPr/>
          <a:lstStyle>
            <a:lvl1pPr>
              <a:defRPr/>
            </a:lvl1pPr>
          </a:lstStyle>
          <a:p>
            <a:r>
              <a:rPr lang="en-US" altLang="en-US" dirty="0"/>
              <a:t>&lt;#&gt;</a:t>
            </a:r>
          </a:p>
        </p:txBody>
      </p:sp>
    </p:spTree>
    <p:extLst>
      <p:ext uri="{BB962C8B-B14F-4D97-AF65-F5344CB8AC3E}">
        <p14:creationId xmlns:p14="http://schemas.microsoft.com/office/powerpoint/2010/main" val="361989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dirty="0" err="1"/>
              <a:t>Click</a:t>
            </a:r>
            <a:r>
              <a:rPr lang="es-ES" altLang="en-US" dirty="0"/>
              <a:t> to </a:t>
            </a:r>
            <a:r>
              <a:rPr lang="es-ES" altLang="en-US" dirty="0" err="1"/>
              <a:t>edit</a:t>
            </a:r>
            <a:r>
              <a:rPr lang="es-ES" altLang="en-US" dirty="0"/>
              <a:t> Master </a:t>
            </a:r>
            <a:r>
              <a:rPr lang="es-ES" altLang="en-US" dirty="0" err="1"/>
              <a:t>title</a:t>
            </a:r>
            <a:r>
              <a:rPr lang="es-ES" altLang="en-US" dirty="0"/>
              <a:t> </a:t>
            </a:r>
            <a:r>
              <a:rPr lang="es-ES" altLang="en-US" dirty="0" err="1"/>
              <a:t>style</a:t>
            </a:r>
            <a:endParaRPr lang="es-ES" altLang="en-US" dirty="0"/>
          </a:p>
        </p:txBody>
      </p:sp>
      <p:sp>
        <p:nvSpPr>
          <p:cNvPr id="1027" name="Rectangle 3"/>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dirty="0" err="1"/>
              <a:t>Click</a:t>
            </a:r>
            <a:r>
              <a:rPr lang="es-ES" altLang="en-US" dirty="0"/>
              <a:t> to </a:t>
            </a:r>
            <a:r>
              <a:rPr lang="es-ES" altLang="en-US" dirty="0" err="1"/>
              <a:t>edit</a:t>
            </a:r>
            <a:r>
              <a:rPr lang="es-ES" altLang="en-US" dirty="0"/>
              <a:t> Master </a:t>
            </a:r>
            <a:r>
              <a:rPr lang="es-ES" altLang="en-US" dirty="0" err="1"/>
              <a:t>text</a:t>
            </a:r>
            <a:r>
              <a:rPr lang="es-ES" altLang="en-US" dirty="0"/>
              <a:t> </a:t>
            </a:r>
            <a:r>
              <a:rPr lang="es-ES" altLang="en-US" dirty="0" err="1"/>
              <a:t>styles</a:t>
            </a:r>
            <a:endParaRPr lang="es-ES" altLang="en-US" dirty="0"/>
          </a:p>
          <a:p>
            <a:pPr lvl="1"/>
            <a:r>
              <a:rPr lang="es-ES" altLang="en-US" dirty="0" err="1"/>
              <a:t>Second</a:t>
            </a:r>
            <a:r>
              <a:rPr lang="es-ES" altLang="en-US" dirty="0"/>
              <a:t> </a:t>
            </a:r>
            <a:r>
              <a:rPr lang="es-ES" altLang="en-US" dirty="0" err="1"/>
              <a:t>level</a:t>
            </a:r>
            <a:endParaRPr lang="es-ES" altLang="en-US" dirty="0"/>
          </a:p>
          <a:p>
            <a:pPr lvl="2"/>
            <a:r>
              <a:rPr lang="es-ES" altLang="en-US" dirty="0" err="1"/>
              <a:t>Third</a:t>
            </a:r>
            <a:r>
              <a:rPr lang="es-ES" altLang="en-US" dirty="0"/>
              <a:t> </a:t>
            </a:r>
            <a:r>
              <a:rPr lang="es-ES" altLang="en-US" dirty="0" err="1"/>
              <a:t>level</a:t>
            </a:r>
            <a:endParaRPr lang="es-ES" altLang="en-US" dirty="0"/>
          </a:p>
          <a:p>
            <a:pPr lvl="3"/>
            <a:r>
              <a:rPr lang="es-ES" altLang="en-US" dirty="0" err="1"/>
              <a:t>Fourth</a:t>
            </a:r>
            <a:r>
              <a:rPr lang="es-ES" altLang="en-US" dirty="0"/>
              <a:t> </a:t>
            </a:r>
            <a:r>
              <a:rPr lang="es-ES" altLang="en-US" dirty="0" err="1"/>
              <a:t>level</a:t>
            </a:r>
            <a:endParaRPr lang="es-ES" altLang="en-US" dirty="0"/>
          </a:p>
          <a:p>
            <a:pPr lvl="4"/>
            <a:r>
              <a:rPr lang="es-ES" altLang="en-US" dirty="0" err="1"/>
              <a:t>Fifth</a:t>
            </a:r>
            <a:r>
              <a:rPr lang="es-ES" altLang="en-US" dirty="0"/>
              <a:t> </a:t>
            </a:r>
            <a:r>
              <a:rPr lang="es-ES" altLang="en-US" dirty="0" err="1"/>
              <a:t>level</a:t>
            </a:r>
            <a:endParaRPr lang="es-ES" altLang="en-US" dirty="0"/>
          </a:p>
        </p:txBody>
      </p:sp>
      <p:sp>
        <p:nvSpPr>
          <p:cNvPr id="1028" name="Rectangle 4"/>
          <p:cNvSpPr>
            <a:spLocks noGrp="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fontAlgn="base">
              <a:spcBef>
                <a:spcPct val="0"/>
              </a:spcBef>
              <a:spcAft>
                <a:spcPct val="0"/>
              </a:spcAft>
              <a:defRPr sz="1200">
                <a:solidFill>
                  <a:srgbClr val="898989"/>
                </a:solidFill>
                <a:latin typeface="+mn-lt"/>
              </a:defRPr>
            </a:lvl1pPr>
          </a:lstStyle>
          <a:p>
            <a:r>
              <a:rPr lang="es-ES" altLang="en-US" dirty="0"/>
              <a:t>12/15/2017</a:t>
            </a:r>
          </a:p>
        </p:txBody>
      </p:sp>
      <p:sp>
        <p:nvSpPr>
          <p:cNvPr id="1029" name="Rectangle 5"/>
          <p:cNvSpPr>
            <a:spLocks noGrp="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fontAlgn="base">
              <a:spcBef>
                <a:spcPct val="0"/>
              </a:spcBef>
              <a:spcAft>
                <a:spcPct val="0"/>
              </a:spcAft>
              <a:defRPr sz="1200">
                <a:solidFill>
                  <a:srgbClr val="898989"/>
                </a:solidFill>
                <a:latin typeface="+mn-lt"/>
              </a:defRPr>
            </a:lvl1pPr>
          </a:lstStyle>
          <a:p>
            <a:r>
              <a:rPr lang="es-ES" altLang="en-US" dirty="0"/>
              <a:t>PLANTILLA: Presentación de NFP de RSI del país anfitrión</a:t>
            </a:r>
          </a:p>
        </p:txBody>
      </p:sp>
      <p:sp>
        <p:nvSpPr>
          <p:cNvPr id="1030" name="Rectangle 6"/>
          <p:cNvSpPr>
            <a:spLocks noGrp="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fontAlgn="base">
              <a:spcBef>
                <a:spcPct val="0"/>
              </a:spcBef>
              <a:spcAft>
                <a:spcPct val="0"/>
              </a:spcAft>
              <a:defRPr sz="1200">
                <a:solidFill>
                  <a:srgbClr val="898989"/>
                </a:solidFill>
                <a:latin typeface="+mn-lt"/>
              </a:defRPr>
            </a:lvl1pPr>
          </a:lstStyle>
          <a:p>
            <a:r>
              <a:rPr lang="es-ES" altLang="en-US" dirty="0"/>
              <a:t>&lt;#&gt;</a:t>
            </a:r>
          </a:p>
        </p:txBody>
      </p:sp>
    </p:spTree>
    <p:extLst>
      <p:ext uri="{BB962C8B-B14F-4D97-AF65-F5344CB8AC3E}">
        <p14:creationId xmlns:p14="http://schemas.microsoft.com/office/powerpoint/2010/main" val="1035006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fontAlgn="base">
        <a:spcBef>
          <a:spcPct val="0"/>
        </a:spcBef>
        <a:spcAft>
          <a:spcPct val="0"/>
        </a:spcAft>
        <a:defRPr sz="4000" kern="1200">
          <a:solidFill>
            <a:schemeClr val="tx1"/>
          </a:solidFill>
          <a:latin typeface="+mj-lt"/>
          <a:ea typeface="+mj-ea"/>
          <a:cs typeface="+mj-cs"/>
        </a:defRPr>
      </a:lvl1pPr>
      <a:lvl2pPr algn="ctr" rtl="0" fontAlgn="base">
        <a:spcBef>
          <a:spcPct val="0"/>
        </a:spcBef>
        <a:spcAft>
          <a:spcPct val="0"/>
        </a:spcAft>
        <a:defRPr sz="4000">
          <a:solidFill>
            <a:schemeClr val="tx1"/>
          </a:solidFill>
          <a:latin typeface="Calibri" pitchFamily="34" charset="0"/>
        </a:defRPr>
      </a:lvl2pPr>
      <a:lvl3pPr algn="ctr" rtl="0" fontAlgn="base">
        <a:spcBef>
          <a:spcPct val="0"/>
        </a:spcBef>
        <a:spcAft>
          <a:spcPct val="0"/>
        </a:spcAft>
        <a:defRPr sz="4000">
          <a:solidFill>
            <a:schemeClr val="tx1"/>
          </a:solidFill>
          <a:latin typeface="Calibri" pitchFamily="34" charset="0"/>
        </a:defRPr>
      </a:lvl3pPr>
      <a:lvl4pPr algn="ctr" rtl="0" fontAlgn="base">
        <a:spcBef>
          <a:spcPct val="0"/>
        </a:spcBef>
        <a:spcAft>
          <a:spcPct val="0"/>
        </a:spcAft>
        <a:defRPr sz="4000">
          <a:solidFill>
            <a:schemeClr val="tx1"/>
          </a:solidFill>
          <a:latin typeface="Calibri" pitchFamily="34" charset="0"/>
        </a:defRPr>
      </a:lvl4pPr>
      <a:lvl5pPr algn="ctr" rtl="0" fontAlgn="base">
        <a:spcBef>
          <a:spcPct val="0"/>
        </a:spcBef>
        <a:spcAft>
          <a:spcPct val="0"/>
        </a:spcAft>
        <a:defRPr sz="4000">
          <a:solidFill>
            <a:schemeClr val="tx1"/>
          </a:solidFill>
          <a:latin typeface="Calibri" pitchFamily="34" charset="0"/>
        </a:defRPr>
      </a:lvl5pPr>
      <a:lvl6pPr marL="457200" algn="ctr" rtl="0" fontAlgn="base">
        <a:spcBef>
          <a:spcPct val="0"/>
        </a:spcBef>
        <a:spcAft>
          <a:spcPct val="0"/>
        </a:spcAft>
        <a:defRPr sz="4000">
          <a:solidFill>
            <a:schemeClr val="tx1"/>
          </a:solidFill>
          <a:latin typeface="Calibri" pitchFamily="34" charset="0"/>
        </a:defRPr>
      </a:lvl6pPr>
      <a:lvl7pPr marL="914400" algn="ctr" rtl="0" fontAlgn="base">
        <a:spcBef>
          <a:spcPct val="0"/>
        </a:spcBef>
        <a:spcAft>
          <a:spcPct val="0"/>
        </a:spcAft>
        <a:defRPr sz="4000">
          <a:solidFill>
            <a:schemeClr val="tx1"/>
          </a:solidFill>
          <a:latin typeface="Calibri" pitchFamily="34" charset="0"/>
        </a:defRPr>
      </a:lvl7pPr>
      <a:lvl8pPr marL="1371600" algn="ctr" rtl="0" fontAlgn="base">
        <a:spcBef>
          <a:spcPct val="0"/>
        </a:spcBef>
        <a:spcAft>
          <a:spcPct val="0"/>
        </a:spcAft>
        <a:defRPr sz="4000">
          <a:solidFill>
            <a:schemeClr val="tx1"/>
          </a:solidFill>
          <a:latin typeface="Calibri" pitchFamily="34" charset="0"/>
        </a:defRPr>
      </a:lvl8pPr>
      <a:lvl9pPr marL="1828800" algn="ctr" rtl="0" fontAlgn="base">
        <a:spcBef>
          <a:spcPct val="0"/>
        </a:spcBef>
        <a:spcAft>
          <a:spcPct val="0"/>
        </a:spcAft>
        <a:defRPr sz="40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0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1"/>
          <p:cNvSpPr>
            <a:spLocks noGrp="1"/>
          </p:cNvSpPr>
          <p:nvPr>
            <p:ph type="dt" sz="half" idx="10"/>
          </p:nvPr>
        </p:nvSpPr>
        <p:spPr/>
        <p:txBody>
          <a:bodyPr/>
          <a:lstStyle/>
          <a:p>
            <a:r>
              <a:rPr lang="es-ES" altLang="en-US" dirty="0"/>
              <a:t>12/15/2017</a:t>
            </a:r>
          </a:p>
        </p:txBody>
      </p:sp>
      <p:sp>
        <p:nvSpPr>
          <p:cNvPr id="7" name="Footer Placeholder 2"/>
          <p:cNvSpPr>
            <a:spLocks noGrp="1"/>
          </p:cNvSpPr>
          <p:nvPr>
            <p:ph type="ftr" sz="quarter" idx="11"/>
          </p:nvPr>
        </p:nvSpPr>
        <p:spPr/>
        <p:txBody>
          <a:bodyPr/>
          <a:lstStyle/>
          <a:p>
            <a:r>
              <a:rPr lang="es-ES" altLang="en-US" dirty="0"/>
              <a:t>PLANTILLA: Presentación de NFP de RSI del país anfitrión</a:t>
            </a:r>
          </a:p>
        </p:txBody>
      </p:sp>
      <p:sp>
        <p:nvSpPr>
          <p:cNvPr id="2050" name="Rectangle 2"/>
          <p:cNvSpPr>
            <a:spLocks noGrp="1" noChangeArrowheads="1"/>
          </p:cNvSpPr>
          <p:nvPr>
            <p:ph type="ctrTitle" idx="4294967295"/>
          </p:nvPr>
        </p:nvSpPr>
        <p:spPr>
          <a:xfrm>
            <a:off x="381000" y="1524000"/>
            <a:ext cx="8153400" cy="2209800"/>
          </a:xfrm>
        </p:spPr>
        <p:txBody>
          <a:bodyPr/>
          <a:lstStyle/>
          <a:p>
            <a:r>
              <a:rPr lang="es-ES" altLang="en-US" dirty="0"/>
              <a:t>Presentación del CNE </a:t>
            </a:r>
            <a:br>
              <a:rPr lang="es-ES" altLang="en-US" dirty="0"/>
            </a:br>
            <a:r>
              <a:rPr lang="es-ES" altLang="en-US" dirty="0"/>
              <a:t>para el RSI del país anfitrión </a:t>
            </a:r>
          </a:p>
        </p:txBody>
      </p:sp>
      <p:sp>
        <p:nvSpPr>
          <p:cNvPr id="2051" name="Rectangle 3"/>
          <p:cNvSpPr>
            <a:spLocks noGrp="1" noChangeArrowheads="1"/>
          </p:cNvSpPr>
          <p:nvPr>
            <p:ph type="subTitle" idx="4294967295"/>
          </p:nvPr>
        </p:nvSpPr>
        <p:spPr>
          <a:xfrm>
            <a:off x="1066800" y="3657600"/>
            <a:ext cx="7239000" cy="1371600"/>
          </a:xfrm>
        </p:spPr>
        <p:txBody>
          <a:bodyPr/>
          <a:lstStyle/>
          <a:p>
            <a:pPr marL="0" indent="0" algn="ctr">
              <a:lnSpc>
                <a:spcPct val="90000"/>
              </a:lnSpc>
              <a:buFont typeface="Arial" charset="0"/>
              <a:buNone/>
            </a:pPr>
            <a:r>
              <a:rPr lang="es-ES" altLang="en-US" sz="3200" dirty="0">
                <a:cs typeface="Arial" charset="0"/>
              </a:rPr>
              <a:t>Nombre</a:t>
            </a:r>
          </a:p>
          <a:p>
            <a:pPr marL="0" indent="0" algn="ctr">
              <a:lnSpc>
                <a:spcPct val="90000"/>
              </a:lnSpc>
              <a:buFont typeface="Arial" charset="0"/>
              <a:buNone/>
            </a:pPr>
            <a:r>
              <a:rPr lang="es-ES" altLang="en-US" sz="3200" dirty="0">
                <a:cs typeface="Arial" charset="0"/>
              </a:rPr>
              <a:t>Ministerio/Organismo</a:t>
            </a:r>
          </a:p>
          <a:p>
            <a:pPr marL="0" indent="0" algn="ctr">
              <a:lnSpc>
                <a:spcPct val="90000"/>
              </a:lnSpc>
              <a:buFont typeface="Arial" charset="0"/>
              <a:buNone/>
            </a:pPr>
            <a:r>
              <a:rPr lang="es-ES" altLang="en-US" sz="3200" dirty="0">
                <a:cs typeface="Arial" charset="0"/>
              </a:rPr>
              <a:t>Fecha</a:t>
            </a:r>
          </a:p>
          <a:p>
            <a:pPr marL="0" indent="0" algn="ctr">
              <a:lnSpc>
                <a:spcPct val="90000"/>
              </a:lnSpc>
              <a:buFont typeface="Arial" charset="0"/>
              <a:buNone/>
            </a:pPr>
            <a:endParaRPr lang="es-ES" altLang="en-US" sz="1600" dirty="0">
              <a:latin typeface="Arial" charset="0"/>
              <a:cs typeface="Arial" charset="0"/>
            </a:endParaRPr>
          </a:p>
        </p:txBody>
      </p:sp>
      <p:pic>
        <p:nvPicPr>
          <p:cNvPr id="2052" name="Picture 1"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05488"/>
            <a:ext cx="9144000" cy="1052512"/>
          </a:xfrm>
          <a:prstGeom prst="rect">
            <a:avLst/>
          </a:prstGeom>
          <a:noFill/>
          <a:extLst>
            <a:ext uri="{909E8E84-426E-40DD-AFC4-6F175D3DCCD1}">
              <a14:hiddenFill xmlns:a14="http://schemas.microsoft.com/office/drawing/2010/main">
                <a:solidFill>
                  <a:srgbClr val="FFFFFF"/>
                </a:solidFill>
              </a14:hiddenFill>
            </a:ext>
          </a:extLst>
        </p:spPr>
      </p:pic>
      <p:sp>
        <p:nvSpPr>
          <p:cNvPr id="2053" name="Text Box 5"/>
          <p:cNvSpPr txBox="1">
            <a:spLocks noGrp="1"/>
          </p:cNvSpPr>
          <p:nvPr/>
        </p:nvSpPr>
        <p:spPr bwMode="auto">
          <a:xfrm>
            <a:off x="381000" y="6332538"/>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fontAlgn="base">
              <a:spcBef>
                <a:spcPct val="0"/>
              </a:spcBef>
              <a:spcAft>
                <a:spcPct val="0"/>
              </a:spcAft>
              <a:defRPr>
                <a:solidFill>
                  <a:schemeClr val="tx1"/>
                </a:solidFill>
                <a:latin typeface="Calibri" pitchFamily="34" charset="0"/>
              </a:defRPr>
            </a:lvl1pPr>
            <a:lvl2pPr marL="742950" indent="-285750" fontAlgn="base">
              <a:spcBef>
                <a:spcPct val="0"/>
              </a:spcBef>
              <a:spcAft>
                <a:spcPct val="0"/>
              </a:spcAft>
              <a:defRPr>
                <a:solidFill>
                  <a:schemeClr val="tx1"/>
                </a:solidFill>
                <a:latin typeface="Calibri" pitchFamily="34" charset="0"/>
              </a:defRPr>
            </a:lvl2pPr>
            <a:lvl3pPr marL="1143000" indent="-228600" fontAlgn="base">
              <a:spcBef>
                <a:spcPct val="0"/>
              </a:spcBef>
              <a:spcAft>
                <a:spcPct val="0"/>
              </a:spcAft>
              <a:defRPr>
                <a:solidFill>
                  <a:schemeClr val="tx1"/>
                </a:solidFill>
                <a:latin typeface="Calibri" pitchFamily="34" charset="0"/>
              </a:defRPr>
            </a:lvl3pPr>
            <a:lvl4pPr marL="1600200" indent="-228600" fontAlgn="base">
              <a:spcBef>
                <a:spcPct val="0"/>
              </a:spcBef>
              <a:spcAft>
                <a:spcPct val="0"/>
              </a:spcAft>
              <a:defRPr>
                <a:solidFill>
                  <a:schemeClr val="tx1"/>
                </a:solidFill>
                <a:latin typeface="Calibri" pitchFamily="34" charset="0"/>
              </a:defRPr>
            </a:lvl4pPr>
            <a:lvl5pPr marL="2057400" indent="-228600" fontAlgn="base">
              <a:spcBef>
                <a:spcPct val="0"/>
              </a:spcBef>
              <a:spcAft>
                <a:spcPct val="0"/>
              </a:spcAft>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ES" altLang="en-US" sz="1200" b="1" dirty="0">
                <a:solidFill>
                  <a:srgbClr val="595959"/>
                </a:solidFill>
              </a:rPr>
              <a:t>PLANTILLA: </a:t>
            </a:r>
            <a:r>
              <a:rPr lang="es-ES" altLang="en-US" sz="1200" dirty="0">
                <a:solidFill>
                  <a:srgbClr val="595959"/>
                </a:solidFill>
              </a:rPr>
              <a:t>Presentación del CNE para el RSI del país anfitrión</a:t>
            </a:r>
          </a:p>
        </p:txBody>
      </p:sp>
    </p:spTree>
    <p:extLst>
      <p:ext uri="{BB962C8B-B14F-4D97-AF65-F5344CB8AC3E}">
        <p14:creationId xmlns:p14="http://schemas.microsoft.com/office/powerpoint/2010/main" val="3806326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idx="4294967295"/>
          </p:nvPr>
        </p:nvSpPr>
        <p:spPr/>
        <p:txBody>
          <a:bodyPr/>
          <a:lstStyle/>
          <a:p>
            <a:r>
              <a:rPr lang="es-ES" altLang="en-US" dirty="0"/>
              <a:t>Brechas/retos </a:t>
            </a:r>
          </a:p>
        </p:txBody>
      </p:sp>
      <p:sp>
        <p:nvSpPr>
          <p:cNvPr id="11267" name="Rectangle 3"/>
          <p:cNvSpPr>
            <a:spLocks noGrp="1"/>
          </p:cNvSpPr>
          <p:nvPr>
            <p:ph idx="4294967295"/>
          </p:nvPr>
        </p:nvSpPr>
        <p:spPr>
          <a:xfrm>
            <a:off x="457200" y="1447800"/>
            <a:ext cx="8229600" cy="4343400"/>
          </a:xfrm>
        </p:spPr>
        <p:txBody>
          <a:bodyPr/>
          <a:lstStyle/>
          <a:p>
            <a:pPr>
              <a:spcBef>
                <a:spcPts val="0"/>
              </a:spcBef>
            </a:pPr>
            <a:r>
              <a:rPr lang="es-ES" altLang="en-US" sz="2400" dirty="0"/>
              <a:t>Brechas (si hubiera) a la luz de las experiencias anteriores:</a:t>
            </a:r>
          </a:p>
          <a:p>
            <a:pPr lvl="1">
              <a:spcBef>
                <a:spcPts val="0"/>
              </a:spcBef>
            </a:pPr>
            <a:endParaRPr lang="es-ES" altLang="en-US" sz="1050" dirty="0"/>
          </a:p>
          <a:p>
            <a:pPr lvl="1">
              <a:spcBef>
                <a:spcPts val="0"/>
              </a:spcBef>
            </a:pPr>
            <a:r>
              <a:rPr lang="es-ES" altLang="en-US" sz="2400" dirty="0"/>
              <a:t>Marco jurídico con respecto al RSI (si no existe todavía o el que existe no es adecuado)</a:t>
            </a:r>
          </a:p>
          <a:p>
            <a:pPr lvl="1">
              <a:spcBef>
                <a:spcPts val="0"/>
              </a:spcBef>
            </a:pPr>
            <a:endParaRPr lang="es-ES" altLang="en-US" sz="1100" dirty="0"/>
          </a:p>
          <a:p>
            <a:pPr lvl="1">
              <a:spcBef>
                <a:spcPts val="0"/>
              </a:spcBef>
            </a:pPr>
            <a:r>
              <a:rPr lang="es-ES" altLang="en-US" sz="2400" dirty="0"/>
              <a:t>Mecanismo coordinador del CNE (es decir, coordinación interministerial e intersectorial, etc.): necesidad de un organismo coordinador o comité directivo</a:t>
            </a:r>
          </a:p>
          <a:p>
            <a:pPr lvl="1">
              <a:spcBef>
                <a:spcPts val="0"/>
              </a:spcBef>
            </a:pPr>
            <a:endParaRPr lang="es-ES" altLang="en-US" sz="1050" dirty="0"/>
          </a:p>
          <a:p>
            <a:pPr lvl="1">
              <a:spcBef>
                <a:spcPts val="0"/>
              </a:spcBef>
            </a:pPr>
            <a:r>
              <a:rPr lang="es-ES" altLang="en-US" sz="2400" dirty="0"/>
              <a:t>Proceso de presentación de informes: destacar su necesidad</a:t>
            </a:r>
          </a:p>
          <a:p>
            <a:pPr lvl="1">
              <a:spcBef>
                <a:spcPts val="0"/>
              </a:spcBef>
            </a:pPr>
            <a:endParaRPr lang="es-ES" altLang="en-US" sz="1400" dirty="0"/>
          </a:p>
          <a:p>
            <a:pPr lvl="1">
              <a:spcBef>
                <a:spcPts val="0"/>
              </a:spcBef>
            </a:pPr>
            <a:endParaRPr lang="es-ES" altLang="en-US" sz="1400" dirty="0"/>
          </a:p>
          <a:p>
            <a:pPr lvl="1">
              <a:spcBef>
                <a:spcPts val="0"/>
              </a:spcBef>
            </a:pPr>
            <a:endParaRPr lang="es-ES" altLang="en-US" sz="2400" dirty="0"/>
          </a:p>
          <a:p>
            <a:pPr lvl="1">
              <a:spcBef>
                <a:spcPts val="0"/>
              </a:spcBef>
              <a:buFont typeface="Arial" charset="0"/>
              <a:buChar char="•"/>
            </a:pPr>
            <a:r>
              <a:rPr lang="es-ES" altLang="en-US" sz="2400" dirty="0"/>
              <a:t>Se recomienda </a:t>
            </a:r>
            <a:r>
              <a:rPr lang="es-ES" altLang="en-US" sz="2400" b="1" dirty="0"/>
              <a:t>1 diapositiva </a:t>
            </a:r>
            <a:r>
              <a:rPr lang="es-ES" altLang="en-US" sz="2400" dirty="0"/>
              <a:t>como máximo.</a:t>
            </a:r>
            <a:endParaRPr lang="es-ES" altLang="en-US" sz="2400" b="1" dirty="0"/>
          </a:p>
          <a:p>
            <a:pPr lvl="1"/>
            <a:endParaRPr lang="es-ES" altLang="en-US" sz="2600" dirty="0"/>
          </a:p>
        </p:txBody>
      </p:sp>
      <p:sp>
        <p:nvSpPr>
          <p:cNvPr id="7" name="Footer Placeholder 2"/>
          <p:cNvSpPr>
            <a:spLocks noGrp="1"/>
          </p:cNvSpPr>
          <p:nvPr>
            <p:ph type="ftr" sz="quarter" idx="11"/>
          </p:nvPr>
        </p:nvSpPr>
        <p:spPr>
          <a:xfrm>
            <a:off x="228600" y="6324600"/>
            <a:ext cx="4800600" cy="365125"/>
          </a:xfrm>
        </p:spPr>
        <p:txBody>
          <a:bodyPr/>
          <a:lstStyle/>
          <a:p>
            <a:r>
              <a:rPr lang="es-ES" altLang="en-US" dirty="0"/>
              <a:t>PLANTILLA: Presentación del CNE para el RSI del país anfitrión</a:t>
            </a:r>
          </a:p>
        </p:txBody>
      </p:sp>
    </p:spTree>
    <p:extLst>
      <p:ext uri="{BB962C8B-B14F-4D97-AF65-F5344CB8AC3E}">
        <p14:creationId xmlns:p14="http://schemas.microsoft.com/office/powerpoint/2010/main" val="2729771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idx="4294967295"/>
          </p:nvPr>
        </p:nvSpPr>
        <p:spPr/>
        <p:txBody>
          <a:bodyPr/>
          <a:lstStyle/>
          <a:p>
            <a:r>
              <a:rPr lang="es-ES" altLang="en-US" dirty="0"/>
              <a:t>Próximos pasos/camino a seguir</a:t>
            </a:r>
          </a:p>
        </p:txBody>
      </p:sp>
      <p:sp>
        <p:nvSpPr>
          <p:cNvPr id="12291" name="Rectangle 3"/>
          <p:cNvSpPr>
            <a:spLocks noGrp="1"/>
          </p:cNvSpPr>
          <p:nvPr>
            <p:ph idx="4294967295"/>
          </p:nvPr>
        </p:nvSpPr>
        <p:spPr>
          <a:xfrm>
            <a:off x="838200" y="1600200"/>
            <a:ext cx="7924800" cy="4525963"/>
          </a:xfrm>
        </p:spPr>
        <p:txBody>
          <a:bodyPr/>
          <a:lstStyle/>
          <a:p>
            <a:r>
              <a:rPr lang="es-ES" altLang="en-US" sz="2400" dirty="0"/>
              <a:t>Incluir los pasos siguientes, si los hubiera.</a:t>
            </a:r>
          </a:p>
          <a:p>
            <a:endParaRPr lang="es-ES" altLang="en-US" sz="2400" dirty="0"/>
          </a:p>
          <a:p>
            <a:endParaRPr lang="es-ES" altLang="en-US" sz="2400" dirty="0"/>
          </a:p>
          <a:p>
            <a:endParaRPr lang="es-ES" altLang="en-US" sz="2400" dirty="0"/>
          </a:p>
          <a:p>
            <a:endParaRPr lang="es-ES" altLang="en-US" sz="2400" dirty="0"/>
          </a:p>
          <a:p>
            <a:endParaRPr lang="es-ES" altLang="en-US" sz="2400" dirty="0"/>
          </a:p>
          <a:p>
            <a:endParaRPr lang="es-ES" altLang="en-US" sz="2400" dirty="0"/>
          </a:p>
          <a:p>
            <a:endParaRPr lang="es-ES" altLang="en-US" sz="2400" dirty="0"/>
          </a:p>
          <a:p>
            <a:endParaRPr lang="es-ES" altLang="en-US" sz="2400" dirty="0"/>
          </a:p>
          <a:p>
            <a:r>
              <a:rPr lang="es-ES" altLang="en-US" sz="2400" dirty="0"/>
              <a:t>Se recomienda </a:t>
            </a:r>
            <a:r>
              <a:rPr lang="es-ES" altLang="en-US" sz="2400" b="1" dirty="0"/>
              <a:t>1 diapositiva </a:t>
            </a:r>
            <a:r>
              <a:rPr lang="es-ES" altLang="en-US" sz="2400" dirty="0"/>
              <a:t>como máximo</a:t>
            </a:r>
          </a:p>
        </p:txBody>
      </p:sp>
      <p:sp>
        <p:nvSpPr>
          <p:cNvPr id="7" name="Footer Placeholder 2"/>
          <p:cNvSpPr>
            <a:spLocks noGrp="1"/>
          </p:cNvSpPr>
          <p:nvPr>
            <p:ph type="ftr" sz="quarter" idx="11"/>
          </p:nvPr>
        </p:nvSpPr>
        <p:spPr>
          <a:xfrm>
            <a:off x="228600" y="6324600"/>
            <a:ext cx="4800600" cy="365125"/>
          </a:xfrm>
        </p:spPr>
        <p:txBody>
          <a:bodyPr/>
          <a:lstStyle/>
          <a:p>
            <a:r>
              <a:rPr lang="es-ES" altLang="en-US" dirty="0"/>
              <a:t>PLANTILLA: Presentación del CNE para el RSI del país anfitrión</a:t>
            </a:r>
          </a:p>
        </p:txBody>
      </p:sp>
    </p:spTree>
    <p:extLst>
      <p:ext uri="{BB962C8B-B14F-4D97-AF65-F5344CB8AC3E}">
        <p14:creationId xmlns:p14="http://schemas.microsoft.com/office/powerpoint/2010/main" val="1135237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p:txBody>
          <a:bodyPr/>
          <a:lstStyle/>
          <a:p>
            <a:r>
              <a:rPr lang="es-ES" altLang="en-US" dirty="0"/>
              <a:t>Información de contacto </a:t>
            </a:r>
          </a:p>
        </p:txBody>
      </p:sp>
      <p:sp>
        <p:nvSpPr>
          <p:cNvPr id="13315" name="Rectangle 3"/>
          <p:cNvSpPr>
            <a:spLocks noGrp="1"/>
          </p:cNvSpPr>
          <p:nvPr>
            <p:ph idx="4294967295"/>
          </p:nvPr>
        </p:nvSpPr>
        <p:spPr/>
        <p:txBody>
          <a:bodyPr/>
          <a:lstStyle/>
          <a:p>
            <a:pPr>
              <a:lnSpc>
                <a:spcPct val="90000"/>
              </a:lnSpc>
            </a:pPr>
            <a:r>
              <a:rPr lang="es-ES" altLang="en-US" sz="2800" dirty="0"/>
              <a:t>Considerar la posibilidad de proporcionar información de contacto de: </a:t>
            </a:r>
          </a:p>
          <a:p>
            <a:pPr lvl="1"/>
            <a:r>
              <a:rPr lang="es-ES" sz="2400" dirty="0"/>
              <a:t>Los miembros del CNE para el RSI</a:t>
            </a:r>
          </a:p>
          <a:p>
            <a:pPr lvl="1"/>
            <a:r>
              <a:rPr lang="es-ES" sz="2400" dirty="0"/>
              <a:t>Los miembros del gobierno que asistieron o realizaron presentaciones durante el taller</a:t>
            </a:r>
          </a:p>
          <a:p>
            <a:pPr lvl="1"/>
            <a:r>
              <a:rPr lang="es-ES" sz="2400" dirty="0"/>
              <a:t>El personal de la OMS, regional y nacional, que asistió al taller</a:t>
            </a:r>
            <a:endParaRPr lang="es-ES" altLang="en-US" dirty="0"/>
          </a:p>
          <a:p>
            <a:pPr lvl="1">
              <a:lnSpc>
                <a:spcPct val="90000"/>
              </a:lnSpc>
              <a:buFont typeface="Arial" charset="0"/>
              <a:buChar char="•"/>
            </a:pPr>
            <a:endParaRPr lang="es-ES" altLang="en-US" dirty="0"/>
          </a:p>
          <a:p>
            <a:pPr marL="457200" lvl="1" indent="0">
              <a:lnSpc>
                <a:spcPct val="90000"/>
              </a:lnSpc>
              <a:buNone/>
            </a:pPr>
            <a:endParaRPr lang="es-ES" altLang="en-US" dirty="0"/>
          </a:p>
          <a:p>
            <a:pPr lvl="1">
              <a:lnSpc>
                <a:spcPct val="90000"/>
              </a:lnSpc>
              <a:buFont typeface="Arial" charset="0"/>
              <a:buChar char="•"/>
            </a:pPr>
            <a:r>
              <a:rPr lang="es-ES" altLang="en-US" dirty="0"/>
              <a:t>Se recomienda </a:t>
            </a:r>
            <a:r>
              <a:rPr lang="es-ES" altLang="en-US" b="1" dirty="0"/>
              <a:t>1 diapositivas </a:t>
            </a:r>
            <a:r>
              <a:rPr lang="es-ES" altLang="en-US" dirty="0"/>
              <a:t>como máximo.</a:t>
            </a:r>
            <a:endParaRPr lang="es-ES" altLang="en-US" b="1" dirty="0"/>
          </a:p>
        </p:txBody>
      </p:sp>
      <p:sp>
        <p:nvSpPr>
          <p:cNvPr id="7" name="Footer Placeholder 2"/>
          <p:cNvSpPr>
            <a:spLocks noGrp="1"/>
          </p:cNvSpPr>
          <p:nvPr>
            <p:ph type="ftr" sz="quarter" idx="11"/>
          </p:nvPr>
        </p:nvSpPr>
        <p:spPr>
          <a:xfrm>
            <a:off x="152400" y="6400800"/>
            <a:ext cx="4800600" cy="365125"/>
          </a:xfrm>
        </p:spPr>
        <p:txBody>
          <a:bodyPr/>
          <a:lstStyle/>
          <a:p>
            <a:r>
              <a:rPr lang="es-ES" altLang="en-US" dirty="0"/>
              <a:t>PLANTILLA: Presentación del CNE para el RSI del país anfitrión</a:t>
            </a:r>
          </a:p>
        </p:txBody>
      </p:sp>
    </p:spTree>
    <p:extLst>
      <p:ext uri="{BB962C8B-B14F-4D97-AF65-F5344CB8AC3E}">
        <p14:creationId xmlns:p14="http://schemas.microsoft.com/office/powerpoint/2010/main" val="4092862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a:xfrm>
            <a:off x="228600" y="6400800"/>
            <a:ext cx="4800600" cy="365125"/>
          </a:xfrm>
        </p:spPr>
        <p:txBody>
          <a:bodyPr/>
          <a:lstStyle/>
          <a:p>
            <a:r>
              <a:rPr lang="es-ES" altLang="en-US" dirty="0"/>
              <a:t>PLANTILLA: Presentación del CNE para el RSI del país anfitrión</a:t>
            </a:r>
          </a:p>
        </p:txBody>
      </p:sp>
      <p:sp>
        <p:nvSpPr>
          <p:cNvPr id="4" name="Rectangle 3"/>
          <p:cNvSpPr>
            <a:spLocks noGrp="1"/>
          </p:cNvSpPr>
          <p:nvPr/>
        </p:nvSpPr>
        <p:spPr bwMode="auto">
          <a:xfrm>
            <a:off x="685800" y="2678906"/>
            <a:ext cx="777240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342900" indent="-342900" algn="l" rtl="0" fontAlgn="base">
              <a:spcBef>
                <a:spcPct val="20000"/>
              </a:spcBef>
              <a:spcAft>
                <a:spcPct val="0"/>
              </a:spcAft>
              <a:buFont typeface="Arial" pitchFamily="34" charset="0"/>
              <a:buChar char="•"/>
              <a:defRPr sz="3200" b="1" kern="1200">
                <a:solidFill>
                  <a:srgbClr val="7F7F7F"/>
                </a:solidFill>
                <a:latin typeface="+mn-lt"/>
                <a:ea typeface="+mn-ea"/>
                <a:cs typeface="+mn-cs"/>
              </a:defRPr>
            </a:lvl1pPr>
            <a:lvl2pPr marL="742950" indent="-285750" algn="l" rtl="0" fontAlgn="base">
              <a:spcBef>
                <a:spcPct val="20000"/>
              </a:spcBef>
              <a:spcAft>
                <a:spcPct val="0"/>
              </a:spcAft>
              <a:buFont typeface="Arial" pitchFamily="34" charset="0"/>
              <a:buChar char="–"/>
              <a:defRPr sz="2800" b="1" kern="1200">
                <a:solidFill>
                  <a:srgbClr val="7F7F7F"/>
                </a:solidFill>
                <a:latin typeface="+mn-lt"/>
                <a:ea typeface="+mn-ea"/>
                <a:cs typeface="+mn-cs"/>
              </a:defRPr>
            </a:lvl2pPr>
            <a:lvl3pPr marL="1143000" indent="-228600" algn="l" rtl="0" fontAlgn="base">
              <a:spcBef>
                <a:spcPct val="20000"/>
              </a:spcBef>
              <a:spcAft>
                <a:spcPct val="0"/>
              </a:spcAft>
              <a:buFont typeface="Arial" pitchFamily="34" charset="0"/>
              <a:buChar char="•"/>
              <a:defRPr sz="2400" b="1" kern="1200">
                <a:solidFill>
                  <a:srgbClr val="7F7F7F"/>
                </a:solidFill>
                <a:latin typeface="+mn-lt"/>
                <a:ea typeface="+mn-ea"/>
                <a:cs typeface="+mn-cs"/>
              </a:defRPr>
            </a:lvl3pPr>
            <a:lvl4pPr marL="1600200" indent="-228600" algn="l" rtl="0" fontAlgn="base">
              <a:spcBef>
                <a:spcPct val="20000"/>
              </a:spcBef>
              <a:spcAft>
                <a:spcPct val="0"/>
              </a:spcAft>
              <a:buFont typeface="Arial" pitchFamily="34" charset="0"/>
              <a:buChar char="–"/>
              <a:defRPr sz="2000" b="1" kern="1200">
                <a:solidFill>
                  <a:srgbClr val="7F7F7F"/>
                </a:solidFill>
                <a:latin typeface="+mn-lt"/>
                <a:ea typeface="+mn-ea"/>
                <a:cs typeface="+mn-cs"/>
              </a:defRPr>
            </a:lvl4pPr>
            <a:lvl5pPr marL="2057400" indent="-228600" algn="l" rtl="0" fontAlgn="base">
              <a:spcBef>
                <a:spcPct val="20000"/>
              </a:spcBef>
              <a:spcAft>
                <a:spcPct val="0"/>
              </a:spcAft>
              <a:buFont typeface="Arial" pitchFamily="34" charset="0"/>
              <a:buChar char="»"/>
              <a:defRPr sz="2000" b="1" kern="1200">
                <a:solidFill>
                  <a:srgbClr val="7F7F7F"/>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s-ES" altLang="en-US" sz="2000" b="0" dirty="0">
                <a:solidFill>
                  <a:schemeClr val="tx1"/>
                </a:solidFill>
                <a:latin typeface="Segoe Condensed" panose="020B0606040200020203" pitchFamily="34" charset="0"/>
              </a:rPr>
              <a:t>Organización Panamericana de la Salud/Organización Mundial de la Salud. Herramientas del taller multilateral de fortalecimiento de los CNE para el RSI. Junio. Washington, D.C.: OPS/OMS; 2017</a:t>
            </a:r>
          </a:p>
          <a:p>
            <a:pPr marL="0" indent="0">
              <a:buFont typeface="Arial" pitchFamily="34" charset="0"/>
              <a:buNone/>
            </a:pPr>
            <a:endParaRPr lang="es-ES" altLang="en-US" sz="2000" b="0" dirty="0">
              <a:solidFill>
                <a:schemeClr val="tx1"/>
              </a:solidFill>
              <a:latin typeface="Segoe Condensed" panose="020B0606040200020203" pitchFamily="34" charset="0"/>
            </a:endParaRPr>
          </a:p>
        </p:txBody>
      </p:sp>
    </p:spTree>
    <p:extLst>
      <p:ext uri="{BB962C8B-B14F-4D97-AF65-F5344CB8AC3E}">
        <p14:creationId xmlns:p14="http://schemas.microsoft.com/office/powerpoint/2010/main" val="73709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a:xfrm>
            <a:off x="1828800" y="6324600"/>
            <a:ext cx="4800600" cy="365125"/>
          </a:xfrm>
        </p:spPr>
        <p:txBody>
          <a:bodyPr/>
          <a:lstStyle/>
          <a:p>
            <a:r>
              <a:rPr lang="es-ES" altLang="en-US" dirty="0"/>
              <a:t>PLANTILLA: Presentación del CNE para el RSI del país anfitrión</a:t>
            </a:r>
          </a:p>
        </p:txBody>
      </p:sp>
      <p:sp>
        <p:nvSpPr>
          <p:cNvPr id="3074" name="Rectangle 2"/>
          <p:cNvSpPr>
            <a:spLocks noGrp="1"/>
          </p:cNvSpPr>
          <p:nvPr>
            <p:ph type="title" idx="4294967295"/>
          </p:nvPr>
        </p:nvSpPr>
        <p:spPr/>
        <p:txBody>
          <a:bodyPr/>
          <a:lstStyle/>
          <a:p>
            <a:r>
              <a:rPr lang="es-ES" altLang="en-US" dirty="0"/>
              <a:t>Datos sobre el país anfitrión </a:t>
            </a:r>
          </a:p>
        </p:txBody>
      </p:sp>
      <p:sp>
        <p:nvSpPr>
          <p:cNvPr id="3075" name="Rectangle 3"/>
          <p:cNvSpPr>
            <a:spLocks noGrp="1"/>
          </p:cNvSpPr>
          <p:nvPr>
            <p:ph idx="4294967295"/>
          </p:nvPr>
        </p:nvSpPr>
        <p:spPr>
          <a:xfrm>
            <a:off x="457200" y="1600201"/>
            <a:ext cx="8229600" cy="4267200"/>
          </a:xfrm>
        </p:spPr>
        <p:txBody>
          <a:bodyPr/>
          <a:lstStyle/>
          <a:p>
            <a:pPr>
              <a:lnSpc>
                <a:spcPct val="80000"/>
              </a:lnSpc>
              <a:spcAft>
                <a:spcPts val="1350"/>
              </a:spcAft>
            </a:pPr>
            <a:r>
              <a:rPr lang="es-ES" altLang="en-US" sz="2600" dirty="0"/>
              <a:t>Suministre información que ayude a entender el contexto del país anfitrión. Por ejemplo: </a:t>
            </a:r>
          </a:p>
          <a:p>
            <a:pPr lvl="1">
              <a:lnSpc>
                <a:spcPct val="90000"/>
              </a:lnSpc>
              <a:spcBef>
                <a:spcPct val="0"/>
              </a:spcBef>
            </a:pPr>
            <a:r>
              <a:rPr lang="es-ES" altLang="en-US" sz="2400" dirty="0"/>
              <a:t>Ubicación de la capital, principales ciudades o zonas urbanas</a:t>
            </a:r>
          </a:p>
          <a:p>
            <a:pPr lvl="1">
              <a:lnSpc>
                <a:spcPct val="90000"/>
              </a:lnSpc>
              <a:spcBef>
                <a:spcPct val="0"/>
              </a:spcBef>
            </a:pPr>
            <a:r>
              <a:rPr lang="es-ES" altLang="en-US" sz="2400" dirty="0"/>
              <a:t>Densidad y distribución de la población </a:t>
            </a:r>
          </a:p>
          <a:p>
            <a:pPr lvl="1">
              <a:lnSpc>
                <a:spcPct val="90000"/>
              </a:lnSpc>
              <a:spcBef>
                <a:spcPct val="0"/>
              </a:spcBef>
            </a:pPr>
            <a:r>
              <a:rPr lang="es-ES" altLang="en-US" sz="2400" dirty="0"/>
              <a:t>Desglose por regiones o territorios</a:t>
            </a:r>
          </a:p>
          <a:p>
            <a:pPr lvl="1">
              <a:lnSpc>
                <a:spcPct val="90000"/>
              </a:lnSpc>
              <a:spcBef>
                <a:spcPct val="0"/>
              </a:spcBef>
            </a:pPr>
            <a:r>
              <a:rPr lang="es-ES" altLang="en-US" sz="2400" dirty="0"/>
              <a:t>Idioma o idiomas oficiales</a:t>
            </a:r>
          </a:p>
          <a:p>
            <a:pPr lvl="1">
              <a:lnSpc>
                <a:spcPct val="90000"/>
              </a:lnSpc>
              <a:spcBef>
                <a:spcPct val="0"/>
              </a:spcBef>
            </a:pPr>
            <a:r>
              <a:rPr lang="es-ES" altLang="en-US" sz="2400" dirty="0"/>
              <a:t>Gobierno y situación política</a:t>
            </a:r>
            <a:endParaRPr lang="es-ES" altLang="en-US" sz="2700" dirty="0"/>
          </a:p>
          <a:p>
            <a:pPr lvl="1">
              <a:lnSpc>
                <a:spcPct val="90000"/>
              </a:lnSpc>
              <a:spcAft>
                <a:spcPts val="1350"/>
              </a:spcAft>
              <a:buFont typeface="Arial" charset="0"/>
              <a:buChar char="•"/>
            </a:pPr>
            <a:endParaRPr lang="es-ES" altLang="en-US" sz="2700" dirty="0"/>
          </a:p>
          <a:p>
            <a:pPr lvl="1">
              <a:lnSpc>
                <a:spcPct val="90000"/>
              </a:lnSpc>
              <a:spcAft>
                <a:spcPts val="1350"/>
              </a:spcAft>
              <a:buFont typeface="Arial" charset="0"/>
              <a:buChar char="•"/>
            </a:pPr>
            <a:endParaRPr lang="es-ES" altLang="en-US" sz="2700" dirty="0"/>
          </a:p>
          <a:p>
            <a:pPr lvl="1">
              <a:lnSpc>
                <a:spcPct val="90000"/>
              </a:lnSpc>
              <a:spcAft>
                <a:spcPts val="1350"/>
              </a:spcAft>
              <a:buFont typeface="Arial" charset="0"/>
              <a:buChar char="•"/>
            </a:pPr>
            <a:r>
              <a:rPr lang="es-ES" altLang="en-US" sz="2700" dirty="0"/>
              <a:t>Se recomiendan </a:t>
            </a:r>
            <a:r>
              <a:rPr lang="es-ES" altLang="en-US" sz="2700" b="1" dirty="0"/>
              <a:t>2 diapositivas </a:t>
            </a:r>
            <a:r>
              <a:rPr lang="es-ES" altLang="en-US" sz="2700" dirty="0"/>
              <a:t>como máximo.</a:t>
            </a:r>
          </a:p>
          <a:p>
            <a:pPr marL="457200" lvl="1" indent="0">
              <a:lnSpc>
                <a:spcPct val="90000"/>
              </a:lnSpc>
              <a:spcBef>
                <a:spcPct val="0"/>
              </a:spcBef>
              <a:buNone/>
            </a:pPr>
            <a:endParaRPr lang="es-ES" altLang="en-US" sz="2400" dirty="0"/>
          </a:p>
        </p:txBody>
      </p:sp>
    </p:spTree>
    <p:extLst>
      <p:ext uri="{BB962C8B-B14F-4D97-AF65-F5344CB8AC3E}">
        <p14:creationId xmlns:p14="http://schemas.microsoft.com/office/powerpoint/2010/main" val="490959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a:xfrm>
            <a:off x="0" y="6400800"/>
            <a:ext cx="4953000" cy="457200"/>
          </a:xfrm>
        </p:spPr>
        <p:txBody>
          <a:bodyPr/>
          <a:lstStyle/>
          <a:p>
            <a:r>
              <a:rPr lang="es-ES" altLang="en-US" dirty="0"/>
              <a:t>PLANTILLA: Presentación del CNE para el RSI del país anfitrión</a:t>
            </a:r>
          </a:p>
        </p:txBody>
      </p:sp>
      <p:sp>
        <p:nvSpPr>
          <p:cNvPr id="4098" name="Rectangle 2"/>
          <p:cNvSpPr>
            <a:spLocks noGrp="1"/>
          </p:cNvSpPr>
          <p:nvPr>
            <p:ph type="title" idx="4294967295"/>
          </p:nvPr>
        </p:nvSpPr>
        <p:spPr/>
        <p:txBody>
          <a:bodyPr/>
          <a:lstStyle/>
          <a:p>
            <a:r>
              <a:rPr lang="es-ES" altLang="en-US" dirty="0"/>
              <a:t>Principales retos de salud</a:t>
            </a:r>
          </a:p>
        </p:txBody>
      </p:sp>
      <p:sp>
        <p:nvSpPr>
          <p:cNvPr id="4099" name="Rectangle 3"/>
          <p:cNvSpPr>
            <a:spLocks noGrp="1"/>
          </p:cNvSpPr>
          <p:nvPr>
            <p:ph idx="4294967295"/>
          </p:nvPr>
        </p:nvSpPr>
        <p:spPr>
          <a:xfrm>
            <a:off x="457200" y="1600201"/>
            <a:ext cx="8229600" cy="2895600"/>
          </a:xfrm>
        </p:spPr>
        <p:txBody>
          <a:bodyPr/>
          <a:lstStyle/>
          <a:p>
            <a:r>
              <a:rPr lang="es-ES" sz="2800" dirty="0"/>
              <a:t>Mencione asuntos de interés específicos de su país, como enfermedades prevalentes, desastres naturales más frecuentes, cuestiones relativas a los viajes y puntos de entrada, principales causas de morbilidad y mortalidad, esperanza de vida, etc.</a:t>
            </a:r>
          </a:p>
          <a:p>
            <a:pPr marL="0" indent="0">
              <a:buNone/>
            </a:pPr>
            <a:endParaRPr lang="es-ES" altLang="en-US" sz="2800" dirty="0"/>
          </a:p>
          <a:p>
            <a:endParaRPr lang="es-ES" altLang="en-US" sz="2800" dirty="0"/>
          </a:p>
          <a:p>
            <a:r>
              <a:rPr lang="es-ES" altLang="en-US" sz="2800" dirty="0"/>
              <a:t>Se recomienda </a:t>
            </a:r>
            <a:r>
              <a:rPr lang="es-ES" altLang="en-US" sz="2800" b="1" dirty="0"/>
              <a:t>1 diapositiva </a:t>
            </a:r>
            <a:r>
              <a:rPr lang="es-ES" altLang="en-US" sz="2800" dirty="0"/>
              <a:t>como máximo.</a:t>
            </a:r>
          </a:p>
        </p:txBody>
      </p:sp>
    </p:spTree>
    <p:extLst>
      <p:ext uri="{BB962C8B-B14F-4D97-AF65-F5344CB8AC3E}">
        <p14:creationId xmlns:p14="http://schemas.microsoft.com/office/powerpoint/2010/main" val="4247979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idx="4294967295"/>
          </p:nvPr>
        </p:nvSpPr>
        <p:spPr/>
        <p:txBody>
          <a:bodyPr/>
          <a:lstStyle/>
          <a:p>
            <a:r>
              <a:rPr lang="es-ES" altLang="en-US" dirty="0"/>
              <a:t>Referencias/legislación </a:t>
            </a:r>
          </a:p>
        </p:txBody>
      </p:sp>
      <p:sp>
        <p:nvSpPr>
          <p:cNvPr id="5123" name="Rectangle 3"/>
          <p:cNvSpPr>
            <a:spLocks noGrp="1"/>
          </p:cNvSpPr>
          <p:nvPr>
            <p:ph idx="4294967295"/>
          </p:nvPr>
        </p:nvSpPr>
        <p:spPr/>
        <p:txBody>
          <a:bodyPr/>
          <a:lstStyle/>
          <a:p>
            <a:r>
              <a:rPr lang="es-ES" sz="2800" dirty="0"/>
              <a:t>Incluya todas las leyes, ordenanzas y políticas que autorizan a las autoridades de su oficina a actuar como CNE para el RSI en su país y, de ser posible, que apoyan la aplicación del RSI.</a:t>
            </a:r>
          </a:p>
          <a:p>
            <a:pPr>
              <a:lnSpc>
                <a:spcPct val="90000"/>
              </a:lnSpc>
            </a:pP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r>
              <a:rPr lang="es-ES" altLang="en-US" sz="2800" dirty="0"/>
              <a:t>Se recomiendan </a:t>
            </a:r>
            <a:r>
              <a:rPr lang="es-ES" altLang="en-US" sz="2800" b="1" dirty="0"/>
              <a:t>2 diapositivas </a:t>
            </a:r>
            <a:r>
              <a:rPr lang="es-ES" altLang="en-US" sz="2800" dirty="0"/>
              <a:t>como máximo.</a:t>
            </a:r>
          </a:p>
        </p:txBody>
      </p:sp>
      <p:sp>
        <p:nvSpPr>
          <p:cNvPr id="5" name="Footer Placeholder 2"/>
          <p:cNvSpPr>
            <a:spLocks noGrp="1"/>
          </p:cNvSpPr>
          <p:nvPr>
            <p:ph type="ftr" sz="quarter" idx="11"/>
          </p:nvPr>
        </p:nvSpPr>
        <p:spPr>
          <a:xfrm>
            <a:off x="1828800" y="6324600"/>
            <a:ext cx="4800600" cy="365125"/>
          </a:xfrm>
        </p:spPr>
        <p:txBody>
          <a:bodyPr/>
          <a:lstStyle/>
          <a:p>
            <a:r>
              <a:rPr lang="es-ES" altLang="en-US" dirty="0"/>
              <a:t>PLANTILLA: Presentación del CNE para el RSI del país anfitrión</a:t>
            </a:r>
          </a:p>
        </p:txBody>
      </p:sp>
    </p:spTree>
    <p:extLst>
      <p:ext uri="{BB962C8B-B14F-4D97-AF65-F5344CB8AC3E}">
        <p14:creationId xmlns:p14="http://schemas.microsoft.com/office/powerpoint/2010/main" val="3710517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p:txBody>
          <a:bodyPr/>
          <a:lstStyle/>
          <a:p>
            <a:pPr>
              <a:lnSpc>
                <a:spcPts val="4200"/>
              </a:lnSpc>
            </a:pPr>
            <a:r>
              <a:rPr lang="es-ES" altLang="en-US" dirty="0"/>
              <a:t>Panorama de la estructura </a:t>
            </a:r>
            <a:br>
              <a:rPr lang="es-ES" altLang="en-US" dirty="0"/>
            </a:br>
            <a:r>
              <a:rPr lang="es-ES" altLang="en-US" dirty="0"/>
              <a:t>del sistema de salud </a:t>
            </a:r>
          </a:p>
        </p:txBody>
      </p:sp>
      <p:sp>
        <p:nvSpPr>
          <p:cNvPr id="6147" name="Rectangle 3"/>
          <p:cNvSpPr>
            <a:spLocks noGrp="1"/>
          </p:cNvSpPr>
          <p:nvPr>
            <p:ph idx="4294967295"/>
          </p:nvPr>
        </p:nvSpPr>
        <p:spPr/>
        <p:txBody>
          <a:bodyPr/>
          <a:lstStyle/>
          <a:p>
            <a:pPr>
              <a:lnSpc>
                <a:spcPct val="90000"/>
              </a:lnSpc>
            </a:pPr>
            <a:r>
              <a:rPr lang="es-ES" altLang="en-US" sz="2800" dirty="0"/>
              <a:t>Utilice un organigrama o algún otro método para ilustrar las diferentes oficinas dentro de su organismo y cómo se dividen las responsabilidades. </a:t>
            </a:r>
          </a:p>
          <a:p>
            <a:r>
              <a:rPr lang="es-ES" altLang="en-US" sz="2800" dirty="0"/>
              <a:t>Organigrama del principal ministerio (gabinete)</a:t>
            </a:r>
            <a:r>
              <a:rPr lang="es-ES" sz="2800" dirty="0"/>
              <a:t>/departamento/organismo para el CNE del RSI</a:t>
            </a:r>
          </a:p>
          <a:p>
            <a:pPr>
              <a:lnSpc>
                <a:spcPct val="90000"/>
              </a:lnSpc>
            </a:pPr>
            <a:r>
              <a:rPr lang="es-ES" altLang="en-US" sz="2800" dirty="0"/>
              <a:t>Destaque también dónde se ubica su oficina en la estructura.</a:t>
            </a:r>
          </a:p>
          <a:p>
            <a:pPr>
              <a:lnSpc>
                <a:spcPct val="90000"/>
              </a:lnSpc>
            </a:pPr>
            <a:endParaRPr lang="es-ES" altLang="en-US" sz="2800" dirty="0"/>
          </a:p>
          <a:p>
            <a:pPr>
              <a:lnSpc>
                <a:spcPct val="90000"/>
              </a:lnSpc>
            </a:pPr>
            <a:endParaRPr lang="es-ES" altLang="en-US" sz="2400" dirty="0"/>
          </a:p>
          <a:p>
            <a:pPr>
              <a:lnSpc>
                <a:spcPct val="90000"/>
              </a:lnSpc>
            </a:pPr>
            <a:r>
              <a:rPr lang="es-ES" altLang="en-US" sz="2800" dirty="0"/>
              <a:t>Se recomiendan </a:t>
            </a:r>
            <a:r>
              <a:rPr lang="es-ES" altLang="en-US" sz="2800" b="1" dirty="0"/>
              <a:t>3 diapositivas </a:t>
            </a:r>
            <a:r>
              <a:rPr lang="es-ES" altLang="en-US" sz="2800" dirty="0"/>
              <a:t>como máximo.</a:t>
            </a:r>
            <a:endParaRPr lang="es-ES" altLang="en-US" sz="2800" b="1" dirty="0"/>
          </a:p>
        </p:txBody>
      </p:sp>
      <p:sp>
        <p:nvSpPr>
          <p:cNvPr id="5" name="Footer Placeholder 2"/>
          <p:cNvSpPr>
            <a:spLocks noGrp="1"/>
          </p:cNvSpPr>
          <p:nvPr>
            <p:ph type="ftr" sz="quarter" idx="11"/>
          </p:nvPr>
        </p:nvSpPr>
        <p:spPr>
          <a:xfrm>
            <a:off x="-19050" y="6492875"/>
            <a:ext cx="4800600" cy="365125"/>
          </a:xfrm>
        </p:spPr>
        <p:txBody>
          <a:bodyPr/>
          <a:lstStyle/>
          <a:p>
            <a:r>
              <a:rPr lang="es-ES" altLang="en-US" dirty="0"/>
              <a:t>PLANTILLA: Presentación del CNE para el RSI del país anfitrión</a:t>
            </a:r>
          </a:p>
        </p:txBody>
      </p:sp>
    </p:spTree>
    <p:extLst>
      <p:ext uri="{BB962C8B-B14F-4D97-AF65-F5344CB8AC3E}">
        <p14:creationId xmlns:p14="http://schemas.microsoft.com/office/powerpoint/2010/main" val="3837925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idx="4294967295"/>
          </p:nvPr>
        </p:nvSpPr>
        <p:spPr>
          <a:xfrm>
            <a:off x="457200" y="-152400"/>
            <a:ext cx="8229600" cy="1143000"/>
          </a:xfrm>
        </p:spPr>
        <p:txBody>
          <a:bodyPr/>
          <a:lstStyle/>
          <a:p>
            <a:r>
              <a:rPr lang="es-ES" altLang="en-US" dirty="0"/>
              <a:t>Introducción al CNE para el RSI </a:t>
            </a:r>
          </a:p>
        </p:txBody>
      </p:sp>
      <p:sp>
        <p:nvSpPr>
          <p:cNvPr id="7171" name="Rectangle 3"/>
          <p:cNvSpPr>
            <a:spLocks noGrp="1"/>
          </p:cNvSpPr>
          <p:nvPr>
            <p:ph idx="4294967295"/>
          </p:nvPr>
        </p:nvSpPr>
        <p:spPr>
          <a:xfrm>
            <a:off x="457200" y="990600"/>
            <a:ext cx="8229600" cy="4800600"/>
          </a:xfrm>
        </p:spPr>
        <p:txBody>
          <a:bodyPr/>
          <a:lstStyle/>
          <a:p>
            <a:pPr>
              <a:lnSpc>
                <a:spcPct val="80000"/>
              </a:lnSpc>
            </a:pPr>
            <a:r>
              <a:rPr lang="es-ES" altLang="en-US" sz="2400" dirty="0"/>
              <a:t>Describa quiénes y qué oficinas forman parte del CNE para el RSI.</a:t>
            </a:r>
          </a:p>
          <a:p>
            <a:pPr>
              <a:lnSpc>
                <a:spcPct val="80000"/>
              </a:lnSpc>
            </a:pPr>
            <a:r>
              <a:rPr lang="es-ES" sz="2400" dirty="0"/>
              <a:t>Describa todos los elementos específicos de la configuración/organización del CNE para el RSI en su país, en el marco del ministerio que lo alberga,  e incluya el modo en que el CNE se relaciona con otros departamentos gubernamentales:</a:t>
            </a:r>
            <a:endParaRPr lang="es-ES" altLang="en-US" sz="2400" dirty="0"/>
          </a:p>
          <a:p>
            <a:pPr lvl="1">
              <a:lnSpc>
                <a:spcPct val="80000"/>
              </a:lnSpc>
            </a:pPr>
            <a:r>
              <a:rPr lang="es-ES" altLang="en-US" sz="2400" dirty="0"/>
              <a:t>Descripción de los componentes administrativos del CNE para el RSI (procedimientos normalizados de trabajo, otras políticas, supervisión de políticas, sistemas de comunicación utilizados, seguimiento de eventos, listas de distribución del correo electrónico, etc.)</a:t>
            </a:r>
          </a:p>
          <a:p>
            <a:pPr lvl="1">
              <a:lnSpc>
                <a:spcPct val="80000"/>
              </a:lnSpc>
            </a:pPr>
            <a:r>
              <a:rPr lang="es-ES" altLang="en-US" sz="2400" dirty="0"/>
              <a:t>Métodos/prácticas de seguimiento y evaluación del RSI</a:t>
            </a:r>
          </a:p>
          <a:p>
            <a:pPr lvl="1">
              <a:lnSpc>
                <a:spcPct val="80000"/>
              </a:lnSpc>
            </a:pPr>
            <a:r>
              <a:rPr lang="es-ES" altLang="en-US" sz="2400" dirty="0"/>
              <a:t>Métodos/prácticas relacionadas con otras responsabilidades asignadas (según sea necesario)</a:t>
            </a:r>
          </a:p>
        </p:txBody>
      </p:sp>
      <p:sp>
        <p:nvSpPr>
          <p:cNvPr id="7" name="Footer Placeholder 2"/>
          <p:cNvSpPr>
            <a:spLocks noGrp="1"/>
          </p:cNvSpPr>
          <p:nvPr>
            <p:ph type="ftr" sz="quarter" idx="11"/>
          </p:nvPr>
        </p:nvSpPr>
        <p:spPr>
          <a:xfrm>
            <a:off x="3544" y="6443318"/>
            <a:ext cx="4800600" cy="365125"/>
          </a:xfrm>
        </p:spPr>
        <p:txBody>
          <a:bodyPr/>
          <a:lstStyle/>
          <a:p>
            <a:r>
              <a:rPr lang="es-ES" altLang="en-US" dirty="0"/>
              <a:t>PLANTILLA: Presentación del CNE para el RSI del país anfitrión</a:t>
            </a:r>
          </a:p>
        </p:txBody>
      </p:sp>
      <p:sp>
        <p:nvSpPr>
          <p:cNvPr id="2" name="Rectangle 1"/>
          <p:cNvSpPr/>
          <p:nvPr/>
        </p:nvSpPr>
        <p:spPr>
          <a:xfrm>
            <a:off x="3544" y="5988786"/>
            <a:ext cx="7467600" cy="395173"/>
          </a:xfrm>
          <a:prstGeom prst="rect">
            <a:avLst/>
          </a:prstGeom>
        </p:spPr>
        <p:txBody>
          <a:bodyPr wrap="square">
            <a:spAutoFit/>
          </a:bodyPr>
          <a:lstStyle/>
          <a:p>
            <a:pPr lvl="1">
              <a:lnSpc>
                <a:spcPct val="80000"/>
              </a:lnSpc>
              <a:buFont typeface="Arial" panose="020B0604020202020204" pitchFamily="34" charset="0"/>
              <a:buChar char="•"/>
            </a:pPr>
            <a:r>
              <a:rPr lang="es-ES" altLang="en-US" sz="2400" dirty="0"/>
              <a:t>     Se recomiendan </a:t>
            </a:r>
            <a:r>
              <a:rPr lang="es-ES" altLang="en-US" sz="2400" b="1" dirty="0"/>
              <a:t>3 diapositivas </a:t>
            </a:r>
            <a:r>
              <a:rPr lang="es-ES" altLang="en-US" sz="2400" dirty="0"/>
              <a:t>como máximo.</a:t>
            </a:r>
            <a:endParaRPr lang="es-ES" altLang="en-US" sz="2400" b="1" dirty="0"/>
          </a:p>
        </p:txBody>
      </p:sp>
    </p:spTree>
    <p:extLst>
      <p:ext uri="{BB962C8B-B14F-4D97-AF65-F5344CB8AC3E}">
        <p14:creationId xmlns:p14="http://schemas.microsoft.com/office/powerpoint/2010/main" val="618692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idx="4294967295"/>
          </p:nvPr>
        </p:nvSpPr>
        <p:spPr/>
        <p:txBody>
          <a:bodyPr/>
          <a:lstStyle/>
          <a:p>
            <a:r>
              <a:rPr lang="es-ES" altLang="en-US" sz="3600" dirty="0"/>
              <a:t>Otros departamentos del gobierno</a:t>
            </a:r>
          </a:p>
        </p:txBody>
      </p:sp>
      <p:sp>
        <p:nvSpPr>
          <p:cNvPr id="8195" name="Rectangle 3"/>
          <p:cNvSpPr>
            <a:spLocks noGrp="1"/>
          </p:cNvSpPr>
          <p:nvPr>
            <p:ph idx="4294967295"/>
          </p:nvPr>
        </p:nvSpPr>
        <p:spPr>
          <a:xfrm>
            <a:off x="457200" y="1752600"/>
            <a:ext cx="8229600" cy="4525963"/>
          </a:xfrm>
        </p:spPr>
        <p:txBody>
          <a:bodyPr/>
          <a:lstStyle/>
          <a:p>
            <a:r>
              <a:rPr lang="es-ES" sz="2400" dirty="0"/>
              <a:t>Enumere los otros departamentos del gobierno con los que se relaciona en su trabajo diario y explique brevemente cómo se concreta esa colaboración.</a:t>
            </a:r>
          </a:p>
          <a:p>
            <a:r>
              <a:rPr lang="es-ES" sz="2400" dirty="0"/>
              <a:t>Describa los métodos y prácticas relativos a la coordinación interministerial.</a:t>
            </a:r>
          </a:p>
          <a:p>
            <a:r>
              <a:rPr lang="es-ES" sz="2400" dirty="0"/>
              <a:t>Enumere las organizaciones que tienen la responsabilidad de liderar o coordinar las evaluaciones nacionales.</a:t>
            </a:r>
          </a:p>
          <a:p>
            <a:endParaRPr lang="es-ES" altLang="en-US" sz="2400" dirty="0"/>
          </a:p>
          <a:p>
            <a:endParaRPr lang="es-ES" altLang="en-US" sz="2400" dirty="0"/>
          </a:p>
          <a:p>
            <a:endParaRPr lang="es-ES" altLang="en-US" sz="2400" dirty="0"/>
          </a:p>
          <a:p>
            <a:r>
              <a:rPr lang="es-ES" altLang="en-US" sz="2400" dirty="0"/>
              <a:t>Se recomienda </a:t>
            </a:r>
            <a:r>
              <a:rPr lang="es-ES" altLang="en-US" sz="2400" b="1" dirty="0"/>
              <a:t>1 diapositiva </a:t>
            </a:r>
            <a:r>
              <a:rPr lang="es-ES" altLang="en-US" sz="2400" dirty="0"/>
              <a:t>como máximo.</a:t>
            </a:r>
            <a:endParaRPr lang="es-ES" altLang="en-US" sz="2400" b="1" dirty="0"/>
          </a:p>
        </p:txBody>
      </p:sp>
      <p:sp>
        <p:nvSpPr>
          <p:cNvPr id="7" name="Footer Placeholder 2"/>
          <p:cNvSpPr>
            <a:spLocks noGrp="1"/>
          </p:cNvSpPr>
          <p:nvPr>
            <p:ph type="ftr" sz="quarter" idx="11"/>
          </p:nvPr>
        </p:nvSpPr>
        <p:spPr>
          <a:xfrm>
            <a:off x="76200" y="6400800"/>
            <a:ext cx="4800600" cy="365125"/>
          </a:xfrm>
        </p:spPr>
        <p:txBody>
          <a:bodyPr/>
          <a:lstStyle/>
          <a:p>
            <a:r>
              <a:rPr lang="es-ES" altLang="en-US" dirty="0"/>
              <a:t>PLANTILLA: Presentación del CNE para el RSI del país anfitrión</a:t>
            </a:r>
          </a:p>
        </p:txBody>
      </p:sp>
    </p:spTree>
    <p:extLst>
      <p:ext uri="{BB962C8B-B14F-4D97-AF65-F5344CB8AC3E}">
        <p14:creationId xmlns:p14="http://schemas.microsoft.com/office/powerpoint/2010/main" val="272123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idx="4294967295"/>
          </p:nvPr>
        </p:nvSpPr>
        <p:spPr/>
        <p:txBody>
          <a:bodyPr/>
          <a:lstStyle/>
          <a:p>
            <a:r>
              <a:rPr lang="es-ES" altLang="en-US" sz="3600" dirty="0"/>
              <a:t>Proceso de presentación de informes </a:t>
            </a:r>
            <a:br>
              <a:rPr lang="es-ES" altLang="en-US" sz="3600" dirty="0"/>
            </a:br>
            <a:r>
              <a:rPr lang="es-ES" altLang="en-US" sz="3600" dirty="0"/>
              <a:t>del CNE</a:t>
            </a:r>
          </a:p>
        </p:txBody>
      </p:sp>
      <p:sp>
        <p:nvSpPr>
          <p:cNvPr id="9219" name="Rectangle 3"/>
          <p:cNvSpPr>
            <a:spLocks noGrp="1"/>
          </p:cNvSpPr>
          <p:nvPr>
            <p:ph idx="4294967295"/>
          </p:nvPr>
        </p:nvSpPr>
        <p:spPr>
          <a:xfrm>
            <a:off x="457200" y="1676400"/>
            <a:ext cx="8229600" cy="4191000"/>
          </a:xfrm>
        </p:spPr>
        <p:txBody>
          <a:bodyPr/>
          <a:lstStyle/>
          <a:p>
            <a:r>
              <a:rPr lang="es-ES" altLang="en-US" sz="2400" dirty="0"/>
              <a:t>Diagrama de flujo sobre la comunicación para ilustrar el proceso de notificación en el país. </a:t>
            </a:r>
          </a:p>
          <a:p>
            <a:r>
              <a:rPr lang="es-ES" altLang="en-US" sz="2400" dirty="0"/>
              <a:t>Métodos y prácticas para distribuir la información de la OMS o de otros CNE para el RSI a los interesados directos nacionales. </a:t>
            </a:r>
          </a:p>
          <a:p>
            <a:r>
              <a:rPr lang="es-ES" sz="2400" dirty="0"/>
              <a:t>Sería conveniente incluir una ilustración de los procesos de notificación nacional e internacionales (OMS y otros CNE para el RSI) y cómo se cruzan estos dos procesos o estas dos vías</a:t>
            </a:r>
            <a:r>
              <a:rPr lang="es-ES" altLang="en-US" sz="2400" dirty="0"/>
              <a:t>. </a:t>
            </a:r>
          </a:p>
          <a:p>
            <a:endParaRPr lang="es-ES" altLang="en-US" sz="2400" dirty="0"/>
          </a:p>
          <a:p>
            <a:endParaRPr lang="es-ES" altLang="en-US" sz="2400" dirty="0"/>
          </a:p>
          <a:p>
            <a:endParaRPr lang="es-ES" altLang="en-US" sz="2400" dirty="0"/>
          </a:p>
          <a:p>
            <a:r>
              <a:rPr lang="es-ES" altLang="en-US" sz="2400" dirty="0"/>
              <a:t>Se recomiendan </a:t>
            </a:r>
            <a:r>
              <a:rPr lang="es-ES" altLang="en-US" sz="2400" b="1" dirty="0"/>
              <a:t>2 diapositivas </a:t>
            </a:r>
            <a:r>
              <a:rPr lang="es-ES" altLang="en-US" sz="2400" dirty="0"/>
              <a:t>como máximo.</a:t>
            </a:r>
            <a:endParaRPr lang="es-ES" altLang="en-US" dirty="0"/>
          </a:p>
        </p:txBody>
      </p:sp>
      <p:sp>
        <p:nvSpPr>
          <p:cNvPr id="5" name="Footer Placeholder 2"/>
          <p:cNvSpPr>
            <a:spLocks noGrp="1"/>
          </p:cNvSpPr>
          <p:nvPr>
            <p:ph type="ftr" sz="quarter" idx="11"/>
          </p:nvPr>
        </p:nvSpPr>
        <p:spPr>
          <a:xfrm>
            <a:off x="228600" y="6324600"/>
            <a:ext cx="4800600" cy="365125"/>
          </a:xfrm>
        </p:spPr>
        <p:txBody>
          <a:bodyPr/>
          <a:lstStyle/>
          <a:p>
            <a:r>
              <a:rPr lang="es-ES" altLang="en-US" dirty="0"/>
              <a:t>PLANTILLA: Presentación del CNE para el RSI del país anfitrión</a:t>
            </a:r>
          </a:p>
        </p:txBody>
      </p:sp>
    </p:spTree>
    <p:extLst>
      <p:ext uri="{BB962C8B-B14F-4D97-AF65-F5344CB8AC3E}">
        <p14:creationId xmlns:p14="http://schemas.microsoft.com/office/powerpoint/2010/main" val="4101748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idx="4294967295"/>
          </p:nvPr>
        </p:nvSpPr>
        <p:spPr/>
        <p:txBody>
          <a:bodyPr/>
          <a:lstStyle/>
          <a:p>
            <a:r>
              <a:rPr lang="es-ES" altLang="en-US" dirty="0"/>
              <a:t>Ejemplos de casos </a:t>
            </a:r>
          </a:p>
        </p:txBody>
      </p:sp>
      <p:sp>
        <p:nvSpPr>
          <p:cNvPr id="10243" name="Rectangle 3"/>
          <p:cNvSpPr>
            <a:spLocks noGrp="1"/>
          </p:cNvSpPr>
          <p:nvPr>
            <p:ph idx="4294967295"/>
          </p:nvPr>
        </p:nvSpPr>
        <p:spPr>
          <a:xfrm>
            <a:off x="457200" y="1600201"/>
            <a:ext cx="8229600" cy="3733799"/>
          </a:xfrm>
        </p:spPr>
        <p:txBody>
          <a:bodyPr/>
          <a:lstStyle/>
          <a:p>
            <a:pPr>
              <a:lnSpc>
                <a:spcPct val="90000"/>
              </a:lnSpc>
            </a:pPr>
            <a:r>
              <a:rPr lang="es-ES" altLang="en-US" sz="2400" dirty="0"/>
              <a:t>Diapositivas con ejemplos de respuesta en el pasado y que destaquen los éxitos y los ámbitos en los que se debe mejorar. </a:t>
            </a:r>
          </a:p>
          <a:p>
            <a:pPr>
              <a:lnSpc>
                <a:spcPct val="90000"/>
              </a:lnSpc>
            </a:pPr>
            <a:endParaRPr lang="es-ES" sz="2400" dirty="0"/>
          </a:p>
          <a:p>
            <a:pPr>
              <a:lnSpc>
                <a:spcPct val="90000"/>
              </a:lnSpc>
            </a:pPr>
            <a:r>
              <a:rPr lang="es-ES" sz="2400" dirty="0"/>
              <a:t>Se debe procurar mostrar una progresión, en términos de conocimiento y proceso, de un evento a otro, y también contribuir a destacar las áreas a las que se debe prestar especial atención durante el taller.</a:t>
            </a:r>
          </a:p>
          <a:p>
            <a:pPr>
              <a:lnSpc>
                <a:spcPct val="90000"/>
              </a:lnSpc>
            </a:pPr>
            <a:endParaRPr lang="es-ES" altLang="en-US" sz="2800" dirty="0"/>
          </a:p>
          <a:p>
            <a:pPr>
              <a:lnSpc>
                <a:spcPct val="90000"/>
              </a:lnSpc>
            </a:pPr>
            <a:endParaRPr lang="es-ES" altLang="en-US" sz="2800" dirty="0"/>
          </a:p>
          <a:p>
            <a:pPr>
              <a:lnSpc>
                <a:spcPct val="90000"/>
              </a:lnSpc>
            </a:pPr>
            <a:endParaRPr lang="es-ES" altLang="en-US" sz="2800" dirty="0"/>
          </a:p>
          <a:p>
            <a:pPr>
              <a:lnSpc>
                <a:spcPct val="90000"/>
              </a:lnSpc>
            </a:pPr>
            <a:r>
              <a:rPr lang="es-ES" altLang="en-US" sz="2400" dirty="0"/>
              <a:t>Se recomiendan </a:t>
            </a:r>
            <a:r>
              <a:rPr lang="es-ES" altLang="en-US" sz="2400" b="1" dirty="0"/>
              <a:t>2 diapositivas </a:t>
            </a:r>
            <a:r>
              <a:rPr lang="es-ES" altLang="en-US" sz="2400" dirty="0"/>
              <a:t>como máximo.</a:t>
            </a:r>
          </a:p>
        </p:txBody>
      </p:sp>
      <p:sp>
        <p:nvSpPr>
          <p:cNvPr id="7" name="Footer Placeholder 2"/>
          <p:cNvSpPr>
            <a:spLocks noGrp="1"/>
          </p:cNvSpPr>
          <p:nvPr>
            <p:ph type="ftr" sz="quarter" idx="11"/>
          </p:nvPr>
        </p:nvSpPr>
        <p:spPr>
          <a:xfrm>
            <a:off x="152400" y="6324600"/>
            <a:ext cx="4800600" cy="365125"/>
          </a:xfrm>
        </p:spPr>
        <p:txBody>
          <a:bodyPr/>
          <a:lstStyle/>
          <a:p>
            <a:r>
              <a:rPr lang="es-ES" altLang="en-US" dirty="0"/>
              <a:t>PLANTILLA: Presentación del CNE para el RSI del país anfitrión</a:t>
            </a:r>
          </a:p>
        </p:txBody>
      </p:sp>
    </p:spTree>
    <p:extLst>
      <p:ext uri="{BB962C8B-B14F-4D97-AF65-F5344CB8AC3E}">
        <p14:creationId xmlns:p14="http://schemas.microsoft.com/office/powerpoint/2010/main" val="2420018262"/>
      </p:ext>
    </p:extLst>
  </p:cSld>
  <p:clrMapOvr>
    <a:masterClrMapping/>
  </p:clrMapOvr>
</p:sld>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1643</TotalTime>
  <Words>937</Words>
  <Application>Microsoft Office PowerPoint</Application>
  <PresentationFormat>On-screen Show (4:3)</PresentationFormat>
  <Paragraphs>151</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Arial</vt:lpstr>
      <vt:lpstr>Segoe Condensed</vt:lpstr>
      <vt:lpstr>Office Theme</vt:lpstr>
      <vt:lpstr>Presentación del CNE  para el RSI del país anfitrión </vt:lpstr>
      <vt:lpstr>Datos sobre el país anfitrión </vt:lpstr>
      <vt:lpstr>Principales retos de salud</vt:lpstr>
      <vt:lpstr>Referencias/legislación </vt:lpstr>
      <vt:lpstr>Panorama de la estructura  del sistema de salud </vt:lpstr>
      <vt:lpstr>Introducción al CNE para el RSI </vt:lpstr>
      <vt:lpstr>Otros departamentos del gobierno</vt:lpstr>
      <vt:lpstr>Proceso de presentación de informes  del CNE</vt:lpstr>
      <vt:lpstr>Ejemplos de casos </vt:lpstr>
      <vt:lpstr>Brechas/retos </vt:lpstr>
      <vt:lpstr>Próximos pasos/camino a seguir</vt:lpstr>
      <vt:lpstr>Información de contacto </vt:lpstr>
      <vt:lpstr>PowerPoint Presentation</vt:lpstr>
    </vt:vector>
  </TitlesOfParts>
  <Company>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Finan</dc:creator>
  <cp:lastModifiedBy>Villegoureix, Ms. Indira (WDC)</cp:lastModifiedBy>
  <cp:revision>96</cp:revision>
  <dcterms:created xsi:type="dcterms:W3CDTF">2015-12-18T16:37:51Z</dcterms:created>
  <dcterms:modified xsi:type="dcterms:W3CDTF">2020-09-03T18:45:08Z</dcterms:modified>
</cp:coreProperties>
</file>