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16"/>
  </p:notesMasterIdLst>
  <p:sldIdLst>
    <p:sldId id="256" r:id="rId5"/>
    <p:sldId id="257" r:id="rId6"/>
    <p:sldId id="298" r:id="rId7"/>
    <p:sldId id="259" r:id="rId8"/>
    <p:sldId id="299" r:id="rId9"/>
    <p:sldId id="300" r:id="rId10"/>
    <p:sldId id="301" r:id="rId11"/>
    <p:sldId id="302" r:id="rId12"/>
    <p:sldId id="303" r:id="rId13"/>
    <p:sldId id="304" r:id="rId14"/>
    <p:sldId id="305" r:id="rId15"/>
  </p:sldIdLst>
  <p:sldSz cx="9144000" cy="5143500" type="screen16x9"/>
  <p:notesSz cx="6858000" cy="9144000"/>
  <p:embeddedFontLst>
    <p:embeddedFont>
      <p:font typeface="Poppins" pitchFamily="2" charset="77"/>
      <p:regular r:id="rId17"/>
      <p:bold r:id="rId18"/>
      <p:italic r:id="rId19"/>
      <p:boldItalic r:id="rId20"/>
    </p:embeddedFont>
    <p:embeddedFont>
      <p:font typeface="Poppins Black" pitchFamily="2" charset="77"/>
      <p:bold r:id="rId21"/>
      <p:italic r:id="rId22"/>
      <p:boldItalic r:id="rId23"/>
    </p:embeddedFont>
    <p:embeddedFont>
      <p:font typeface="Poppins SemiBold" pitchFamily="2" charset="77"/>
      <p:regular r:id="rId24"/>
      <p:bold r:id="rId25"/>
      <p:italic r:id="rId26"/>
      <p:boldItalic r:id="rId27"/>
    </p:embeddedFont>
    <p:embeddedFont>
      <p:font typeface="Source Serif Pro" panose="02040603050405020204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0">
          <p15:clr>
            <a:srgbClr val="747775"/>
          </p15:clr>
        </p15:guide>
        <p15:guide id="2" pos="39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340"/>
        <p:guide pos="3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ayza Saldivia,  Sergio (OS-)" userId="S::loayzaser@paho.org::b0266ea2-599b-48a7-9ee2-a9ecfc76e9b3" providerId="AD" clId="Web-{7519B0D6-EB2C-A34F-026B-B31744B1801B}"/>
    <pc:docChg chg="addSld delSld modSld">
      <pc:chgData name="Loayza Saldivia,  Sergio (OS-)" userId="S::loayzaser@paho.org::b0266ea2-599b-48a7-9ee2-a9ecfc76e9b3" providerId="AD" clId="Web-{7519B0D6-EB2C-A34F-026B-B31744B1801B}" dt="2023-12-21T18:59:22.310" v="28" actId="20577"/>
      <pc:docMkLst>
        <pc:docMk/>
      </pc:docMkLst>
      <pc:sldChg chg="add del">
        <pc:chgData name="Loayza Saldivia,  Sergio (OS-)" userId="S::loayzaser@paho.org::b0266ea2-599b-48a7-9ee2-a9ecfc76e9b3" providerId="AD" clId="Web-{7519B0D6-EB2C-A34F-026B-B31744B1801B}" dt="2023-12-21T18:46:36.527" v="1"/>
        <pc:sldMkLst>
          <pc:docMk/>
          <pc:sldMk cId="0" sldId="265"/>
        </pc:sldMkLst>
      </pc:sldChg>
      <pc:sldChg chg="addSp delSp modSp">
        <pc:chgData name="Loayza Saldivia,  Sergio (OS-)" userId="S::loayzaser@paho.org::b0266ea2-599b-48a7-9ee2-a9ecfc76e9b3" providerId="AD" clId="Web-{7519B0D6-EB2C-A34F-026B-B31744B1801B}" dt="2023-12-21T18:59:22.310" v="28" actId="20577"/>
        <pc:sldMkLst>
          <pc:docMk/>
          <pc:sldMk cId="640198709" sldId="305"/>
        </pc:sldMkLst>
        <pc:spChg chg="mod">
          <ac:chgData name="Loayza Saldivia,  Sergio (OS-)" userId="S::loayzaser@paho.org::b0266ea2-599b-48a7-9ee2-a9ecfc76e9b3" providerId="AD" clId="Web-{7519B0D6-EB2C-A34F-026B-B31744B1801B}" dt="2023-12-21T18:59:22.310" v="28" actId="20577"/>
          <ac:spMkLst>
            <pc:docMk/>
            <pc:sldMk cId="640198709" sldId="305"/>
            <ac:spMk id="3" creationId="{DC9D4B99-50AB-26E2-695E-1C356B6E344F}"/>
          </ac:spMkLst>
        </pc:spChg>
        <pc:grpChg chg="add del">
          <ac:chgData name="Loayza Saldivia,  Sergio (OS-)" userId="S::loayzaser@paho.org::b0266ea2-599b-48a7-9ee2-a9ecfc76e9b3" providerId="AD" clId="Web-{7519B0D6-EB2C-A34F-026B-B31744B1801B}" dt="2023-12-21T18:51:35.362" v="10"/>
          <ac:grpSpMkLst>
            <pc:docMk/>
            <pc:sldMk cId="640198709" sldId="305"/>
            <ac:grpSpMk id="4" creationId="{2C32CA47-D8E5-33FD-7A84-61583D9F7DB2}"/>
          </ac:grpSpMkLst>
        </pc:grpChg>
        <pc:graphicFrameChg chg="mod modGraphic">
          <ac:chgData name="Loayza Saldivia,  Sergio (OS-)" userId="S::loayzaser@paho.org::b0266ea2-599b-48a7-9ee2-a9ecfc76e9b3" providerId="AD" clId="Web-{7519B0D6-EB2C-A34F-026B-B31744B1801B}" dt="2023-12-21T18:52:42.660" v="26"/>
          <ac:graphicFrameMkLst>
            <pc:docMk/>
            <pc:sldMk cId="640198709" sldId="305"/>
            <ac:graphicFrameMk id="2" creationId="{90D51C35-B8E4-6BC8-EE53-8E37A097D53E}"/>
          </ac:graphicFrameMkLst>
        </pc:graphicFrameChg>
      </pc:sldChg>
      <pc:sldMasterChg chg="addSldLayout delSldLayout">
        <pc:chgData name="Loayza Saldivia,  Sergio (OS-)" userId="S::loayzaser@paho.org::b0266ea2-599b-48a7-9ee2-a9ecfc76e9b3" providerId="AD" clId="Web-{7519B0D6-EB2C-A34F-026B-B31744B1801B}" dt="2023-12-21T18:46:36.527" v="1"/>
        <pc:sldMasterMkLst>
          <pc:docMk/>
          <pc:sldMasterMk cId="0" sldId="2147483670"/>
        </pc:sldMasterMkLst>
        <pc:sldLayoutChg chg="add del replId">
          <pc:chgData name="Loayza Saldivia,  Sergio (OS-)" userId="S::loayzaser@paho.org::b0266ea2-599b-48a7-9ee2-a9ecfc76e9b3" providerId="AD" clId="Web-{7519B0D6-EB2C-A34F-026B-B31744B1801B}" dt="2023-12-21T18:46:36.527" v="1"/>
          <pc:sldLayoutMkLst>
            <pc:docMk/>
            <pc:sldMasterMk cId="0" sldId="2147483670"/>
            <pc:sldLayoutMk cId="2828813915" sldId="2147483671"/>
          </pc:sldLayoutMkLst>
        </pc:sldLayoutChg>
      </pc:sldMasterChg>
    </pc:docChg>
  </pc:docChgLst>
  <pc:docChgLst>
    <pc:chgData name="Vasquez,  Juan Jose (OS-)" userId="c4e85e20-e9a5-4645-9363-921cd6c61213" providerId="ADAL" clId="{B26932A2-33A0-EE49-88EE-1CC7472C53DB}"/>
    <pc:docChg chg="undo custSel modSld">
      <pc:chgData name="Vasquez,  Juan Jose (OS-)" userId="c4e85e20-e9a5-4645-9363-921cd6c61213" providerId="ADAL" clId="{B26932A2-33A0-EE49-88EE-1CC7472C53DB}" dt="2024-02-07T21:40:17.113" v="148" actId="1076"/>
      <pc:docMkLst>
        <pc:docMk/>
      </pc:docMkLst>
      <pc:sldChg chg="modSp mod">
        <pc:chgData name="Vasquez,  Juan Jose (OS-)" userId="c4e85e20-e9a5-4645-9363-921cd6c61213" providerId="ADAL" clId="{B26932A2-33A0-EE49-88EE-1CC7472C53DB}" dt="2024-02-07T21:30:13.896" v="10" actId="207"/>
        <pc:sldMkLst>
          <pc:docMk/>
          <pc:sldMk cId="0" sldId="256"/>
        </pc:sldMkLst>
        <pc:spChg chg="mod">
          <ac:chgData name="Vasquez,  Juan Jose (OS-)" userId="c4e85e20-e9a5-4645-9363-921cd6c61213" providerId="ADAL" clId="{B26932A2-33A0-EE49-88EE-1CC7472C53DB}" dt="2024-02-07T21:29:49.945" v="3" actId="14100"/>
          <ac:spMkLst>
            <pc:docMk/>
            <pc:sldMk cId="0" sldId="256"/>
            <ac:spMk id="223" creationId="{00000000-0000-0000-0000-000000000000}"/>
          </ac:spMkLst>
        </pc:spChg>
        <pc:spChg chg="mod">
          <ac:chgData name="Vasquez,  Juan Jose (OS-)" userId="c4e85e20-e9a5-4645-9363-921cd6c61213" providerId="ADAL" clId="{B26932A2-33A0-EE49-88EE-1CC7472C53DB}" dt="2024-02-07T21:30:13.896" v="10" actId="207"/>
          <ac:spMkLst>
            <pc:docMk/>
            <pc:sldMk cId="0" sldId="256"/>
            <ac:spMk id="224" creationId="{00000000-0000-0000-0000-000000000000}"/>
          </ac:spMkLst>
        </pc:spChg>
        <pc:spChg chg="mod">
          <ac:chgData name="Vasquez,  Juan Jose (OS-)" userId="c4e85e20-e9a5-4645-9363-921cd6c61213" providerId="ADAL" clId="{B26932A2-33A0-EE49-88EE-1CC7472C53DB}" dt="2024-02-07T21:30:03.564" v="6" actId="1076"/>
          <ac:spMkLst>
            <pc:docMk/>
            <pc:sldMk cId="0" sldId="256"/>
            <ac:spMk id="225" creationId="{00000000-0000-0000-0000-000000000000}"/>
          </ac:spMkLst>
        </pc:spChg>
        <pc:grpChg chg="mod">
          <ac:chgData name="Vasquez,  Juan Jose (OS-)" userId="c4e85e20-e9a5-4645-9363-921cd6c61213" providerId="ADAL" clId="{B26932A2-33A0-EE49-88EE-1CC7472C53DB}" dt="2024-02-07T21:29:58.850" v="5" actId="1076"/>
          <ac:grpSpMkLst>
            <pc:docMk/>
            <pc:sldMk cId="0" sldId="256"/>
            <ac:grpSpMk id="83" creationId="{00000000-0000-0000-0000-000000000000}"/>
          </ac:grpSpMkLst>
        </pc:grpChg>
      </pc:sldChg>
      <pc:sldChg chg="modSp mod">
        <pc:chgData name="Vasquez,  Juan Jose (OS-)" userId="c4e85e20-e9a5-4645-9363-921cd6c61213" providerId="ADAL" clId="{B26932A2-33A0-EE49-88EE-1CC7472C53DB}" dt="2024-02-07T21:30:46.582" v="18" actId="12789"/>
        <pc:sldMkLst>
          <pc:docMk/>
          <pc:sldMk cId="0" sldId="257"/>
        </pc:sldMkLst>
        <pc:spChg chg="mod">
          <ac:chgData name="Vasquez,  Juan Jose (OS-)" userId="c4e85e20-e9a5-4645-9363-921cd6c61213" providerId="ADAL" clId="{B26932A2-33A0-EE49-88EE-1CC7472C53DB}" dt="2024-02-07T21:30:46.582" v="18" actId="12789"/>
          <ac:spMkLst>
            <pc:docMk/>
            <pc:sldMk cId="0" sldId="257"/>
            <ac:spMk id="230" creationId="{00000000-0000-0000-0000-000000000000}"/>
          </ac:spMkLst>
        </pc:spChg>
        <pc:spChg chg="mod">
          <ac:chgData name="Vasquez,  Juan Jose (OS-)" userId="c4e85e20-e9a5-4645-9363-921cd6c61213" providerId="ADAL" clId="{B26932A2-33A0-EE49-88EE-1CC7472C53DB}" dt="2024-02-07T21:30:46.582" v="18" actId="12789"/>
          <ac:spMkLst>
            <pc:docMk/>
            <pc:sldMk cId="0" sldId="257"/>
            <ac:spMk id="231" creationId="{00000000-0000-0000-0000-000000000000}"/>
          </ac:spMkLst>
        </pc:spChg>
        <pc:spChg chg="mod">
          <ac:chgData name="Vasquez,  Juan Jose (OS-)" userId="c4e85e20-e9a5-4645-9363-921cd6c61213" providerId="ADAL" clId="{B26932A2-33A0-EE49-88EE-1CC7472C53DB}" dt="2024-02-07T21:30:46.582" v="18" actId="12789"/>
          <ac:spMkLst>
            <pc:docMk/>
            <pc:sldMk cId="0" sldId="257"/>
            <ac:spMk id="232" creationId="{00000000-0000-0000-0000-000000000000}"/>
          </ac:spMkLst>
        </pc:spChg>
        <pc:spChg chg="mod">
          <ac:chgData name="Vasquez,  Juan Jose (OS-)" userId="c4e85e20-e9a5-4645-9363-921cd6c61213" providerId="ADAL" clId="{B26932A2-33A0-EE49-88EE-1CC7472C53DB}" dt="2024-02-07T21:30:30.197" v="15" actId="403"/>
          <ac:spMkLst>
            <pc:docMk/>
            <pc:sldMk cId="0" sldId="257"/>
            <ac:spMk id="233" creationId="{00000000-0000-0000-0000-000000000000}"/>
          </ac:spMkLst>
        </pc:spChg>
      </pc:sldChg>
      <pc:sldChg chg="modSp mod">
        <pc:chgData name="Vasquez,  Juan Jose (OS-)" userId="c4e85e20-e9a5-4645-9363-921cd6c61213" providerId="ADAL" clId="{B26932A2-33A0-EE49-88EE-1CC7472C53DB}" dt="2024-02-07T21:32:12.169" v="33" actId="1076"/>
        <pc:sldMkLst>
          <pc:docMk/>
          <pc:sldMk cId="0" sldId="259"/>
        </pc:sldMkLst>
        <pc:spChg chg="mod">
          <ac:chgData name="Vasquez,  Juan Jose (OS-)" userId="c4e85e20-e9a5-4645-9363-921cd6c61213" providerId="ADAL" clId="{B26932A2-33A0-EE49-88EE-1CC7472C53DB}" dt="2024-02-07T21:32:12.169" v="33" actId="1076"/>
          <ac:spMkLst>
            <pc:docMk/>
            <pc:sldMk cId="0" sldId="259"/>
            <ac:spMk id="260" creationId="{00000000-0000-0000-0000-000000000000}"/>
          </ac:spMkLst>
        </pc:spChg>
      </pc:sldChg>
      <pc:sldChg chg="modSp mod">
        <pc:chgData name="Vasquez,  Juan Jose (OS-)" userId="c4e85e20-e9a5-4645-9363-921cd6c61213" providerId="ADAL" clId="{B26932A2-33A0-EE49-88EE-1CC7472C53DB}" dt="2024-02-07T21:31:39.363" v="27" actId="14100"/>
        <pc:sldMkLst>
          <pc:docMk/>
          <pc:sldMk cId="2016653765" sldId="298"/>
        </pc:sldMkLst>
        <pc:spChg chg="mod">
          <ac:chgData name="Vasquez,  Juan Jose (OS-)" userId="c4e85e20-e9a5-4645-9363-921cd6c61213" providerId="ADAL" clId="{B26932A2-33A0-EE49-88EE-1CC7472C53DB}" dt="2024-02-07T21:31:03.441" v="21" actId="14100"/>
          <ac:spMkLst>
            <pc:docMk/>
            <pc:sldMk cId="2016653765" sldId="298"/>
            <ac:spMk id="3" creationId="{9361F819-3DBE-3291-0F20-39332505FDAD}"/>
          </ac:spMkLst>
        </pc:spChg>
        <pc:spChg chg="mod">
          <ac:chgData name="Vasquez,  Juan Jose (OS-)" userId="c4e85e20-e9a5-4645-9363-921cd6c61213" providerId="ADAL" clId="{B26932A2-33A0-EE49-88EE-1CC7472C53DB}" dt="2024-02-07T21:31:39.363" v="27" actId="14100"/>
          <ac:spMkLst>
            <pc:docMk/>
            <pc:sldMk cId="2016653765" sldId="298"/>
            <ac:spMk id="4" creationId="{101313FF-2908-7A17-7404-2668552B2E1D}"/>
          </ac:spMkLst>
        </pc:spChg>
      </pc:sldChg>
      <pc:sldChg chg="modSp mod">
        <pc:chgData name="Vasquez,  Juan Jose (OS-)" userId="c4e85e20-e9a5-4645-9363-921cd6c61213" providerId="ADAL" clId="{B26932A2-33A0-EE49-88EE-1CC7472C53DB}" dt="2024-02-07T21:33:21.622" v="58" actId="1076"/>
        <pc:sldMkLst>
          <pc:docMk/>
          <pc:sldMk cId="1067264210" sldId="299"/>
        </pc:sldMkLst>
        <pc:spChg chg="mod">
          <ac:chgData name="Vasquez,  Juan Jose (OS-)" userId="c4e85e20-e9a5-4645-9363-921cd6c61213" providerId="ADAL" clId="{B26932A2-33A0-EE49-88EE-1CC7472C53DB}" dt="2024-02-07T21:33:21.622" v="58" actId="1076"/>
          <ac:spMkLst>
            <pc:docMk/>
            <pc:sldMk cId="1067264210" sldId="299"/>
            <ac:spMk id="3" creationId="{CAD61954-7CAA-FA31-7B57-B693776CB0AE}"/>
          </ac:spMkLst>
        </pc:spChg>
        <pc:spChg chg="mod">
          <ac:chgData name="Vasquez,  Juan Jose (OS-)" userId="c4e85e20-e9a5-4645-9363-921cd6c61213" providerId="ADAL" clId="{B26932A2-33A0-EE49-88EE-1CC7472C53DB}" dt="2024-02-07T21:33:21.622" v="58" actId="1076"/>
          <ac:spMkLst>
            <pc:docMk/>
            <pc:sldMk cId="1067264210" sldId="299"/>
            <ac:spMk id="4" creationId="{851BB31E-AF11-A6A2-CD86-EEE3D4ED9190}"/>
          </ac:spMkLst>
        </pc:spChg>
      </pc:sldChg>
      <pc:sldChg chg="modSp mod">
        <pc:chgData name="Vasquez,  Juan Jose (OS-)" userId="c4e85e20-e9a5-4645-9363-921cd6c61213" providerId="ADAL" clId="{B26932A2-33A0-EE49-88EE-1CC7472C53DB}" dt="2024-02-07T21:34:06.999" v="68" actId="14100"/>
        <pc:sldMkLst>
          <pc:docMk/>
          <pc:sldMk cId="715395807" sldId="300"/>
        </pc:sldMkLst>
        <pc:spChg chg="mod">
          <ac:chgData name="Vasquez,  Juan Jose (OS-)" userId="c4e85e20-e9a5-4645-9363-921cd6c61213" providerId="ADAL" clId="{B26932A2-33A0-EE49-88EE-1CC7472C53DB}" dt="2024-02-07T21:34:02.631" v="67" actId="14100"/>
          <ac:spMkLst>
            <pc:docMk/>
            <pc:sldMk cId="715395807" sldId="300"/>
            <ac:spMk id="2" creationId="{84F17C6F-7724-0AB9-B59E-09DF2A78ACD3}"/>
          </ac:spMkLst>
        </pc:spChg>
        <pc:spChg chg="mod">
          <ac:chgData name="Vasquez,  Juan Jose (OS-)" userId="c4e85e20-e9a5-4645-9363-921cd6c61213" providerId="ADAL" clId="{B26932A2-33A0-EE49-88EE-1CC7472C53DB}" dt="2024-02-07T21:34:06.999" v="68" actId="14100"/>
          <ac:spMkLst>
            <pc:docMk/>
            <pc:sldMk cId="715395807" sldId="300"/>
            <ac:spMk id="3" creationId="{29F15B19-D820-4666-BB1B-C784D7F0ECD3}"/>
          </ac:spMkLst>
        </pc:spChg>
      </pc:sldChg>
      <pc:sldChg chg="addSp delSp modSp mod">
        <pc:chgData name="Vasquez,  Juan Jose (OS-)" userId="c4e85e20-e9a5-4645-9363-921cd6c61213" providerId="ADAL" clId="{B26932A2-33A0-EE49-88EE-1CC7472C53DB}" dt="2024-02-07T21:35:16.215" v="87" actId="1076"/>
        <pc:sldMkLst>
          <pc:docMk/>
          <pc:sldMk cId="2833416167" sldId="301"/>
        </pc:sldMkLst>
        <pc:spChg chg="mod">
          <ac:chgData name="Vasquez,  Juan Jose (OS-)" userId="c4e85e20-e9a5-4645-9363-921cd6c61213" providerId="ADAL" clId="{B26932A2-33A0-EE49-88EE-1CC7472C53DB}" dt="2024-02-07T21:34:27.533" v="71" actId="14100"/>
          <ac:spMkLst>
            <pc:docMk/>
            <pc:sldMk cId="2833416167" sldId="301"/>
            <ac:spMk id="2" creationId="{5B5BC3C5-8130-EFEC-9D4E-0AAEAB0C2CAD}"/>
          </ac:spMkLst>
        </pc:spChg>
        <pc:spChg chg="mod">
          <ac:chgData name="Vasquez,  Juan Jose (OS-)" userId="c4e85e20-e9a5-4645-9363-921cd6c61213" providerId="ADAL" clId="{B26932A2-33A0-EE49-88EE-1CC7472C53DB}" dt="2024-02-07T21:35:16.215" v="87" actId="1076"/>
          <ac:spMkLst>
            <pc:docMk/>
            <pc:sldMk cId="2833416167" sldId="301"/>
            <ac:spMk id="4" creationId="{A9A35DCC-0712-78BD-C72E-C2FCF4B5BE43}"/>
          </ac:spMkLst>
        </pc:spChg>
        <pc:spChg chg="add del">
          <ac:chgData name="Vasquez,  Juan Jose (OS-)" userId="c4e85e20-e9a5-4645-9363-921cd6c61213" providerId="ADAL" clId="{B26932A2-33A0-EE49-88EE-1CC7472C53DB}" dt="2024-02-07T21:34:35.296" v="74" actId="22"/>
          <ac:spMkLst>
            <pc:docMk/>
            <pc:sldMk cId="2833416167" sldId="301"/>
            <ac:spMk id="6" creationId="{08657B08-D39E-FE68-9C95-B765DD091A88}"/>
          </ac:spMkLst>
        </pc:spChg>
        <pc:grpChg chg="mod">
          <ac:chgData name="Vasquez,  Juan Jose (OS-)" userId="c4e85e20-e9a5-4645-9363-921cd6c61213" providerId="ADAL" clId="{B26932A2-33A0-EE49-88EE-1CC7472C53DB}" dt="2024-02-07T21:35:03.932" v="82" actId="1076"/>
          <ac:grpSpMkLst>
            <pc:docMk/>
            <pc:sldMk cId="2833416167" sldId="301"/>
            <ac:grpSpMk id="8" creationId="{23DDEB2F-FB44-9DE8-C334-E7B6AD79D0FE}"/>
          </ac:grpSpMkLst>
        </pc:grpChg>
        <pc:grpChg chg="mod">
          <ac:chgData name="Vasquez,  Juan Jose (OS-)" userId="c4e85e20-e9a5-4645-9363-921cd6c61213" providerId="ADAL" clId="{B26932A2-33A0-EE49-88EE-1CC7472C53DB}" dt="2024-02-07T21:35:00.349" v="81" actId="1076"/>
          <ac:grpSpMkLst>
            <pc:docMk/>
            <pc:sldMk cId="2833416167" sldId="301"/>
            <ac:grpSpMk id="11" creationId="{E3AA87D7-CE79-FF21-2E1D-26C58B7C1662}"/>
          </ac:grpSpMkLst>
        </pc:grpChg>
        <pc:grpChg chg="mod">
          <ac:chgData name="Vasquez,  Juan Jose (OS-)" userId="c4e85e20-e9a5-4645-9363-921cd6c61213" providerId="ADAL" clId="{B26932A2-33A0-EE49-88EE-1CC7472C53DB}" dt="2024-02-07T21:34:55.316" v="80" actId="1076"/>
          <ac:grpSpMkLst>
            <pc:docMk/>
            <pc:sldMk cId="2833416167" sldId="301"/>
            <ac:grpSpMk id="17" creationId="{5B6898ED-8289-01F8-D5AC-65DE0425A612}"/>
          </ac:grpSpMkLst>
        </pc:grpChg>
        <pc:graphicFrameChg chg="mod modGraphic">
          <ac:chgData name="Vasquez,  Juan Jose (OS-)" userId="c4e85e20-e9a5-4645-9363-921cd6c61213" providerId="ADAL" clId="{B26932A2-33A0-EE49-88EE-1CC7472C53DB}" dt="2024-02-07T21:35:07.730" v="86" actId="1076"/>
          <ac:graphicFrameMkLst>
            <pc:docMk/>
            <pc:sldMk cId="2833416167" sldId="301"/>
            <ac:graphicFrameMk id="3" creationId="{0882D5A3-155A-2E0D-CD1F-DC1F367E581F}"/>
          </ac:graphicFrameMkLst>
        </pc:graphicFrameChg>
      </pc:sldChg>
      <pc:sldChg chg="modSp mod">
        <pc:chgData name="Vasquez,  Juan Jose (OS-)" userId="c4e85e20-e9a5-4645-9363-921cd6c61213" providerId="ADAL" clId="{B26932A2-33A0-EE49-88EE-1CC7472C53DB}" dt="2024-02-07T21:35:38.463" v="91" actId="14100"/>
        <pc:sldMkLst>
          <pc:docMk/>
          <pc:sldMk cId="0" sldId="302"/>
        </pc:sldMkLst>
        <pc:spChg chg="mod">
          <ac:chgData name="Vasquez,  Juan Jose (OS-)" userId="c4e85e20-e9a5-4645-9363-921cd6c61213" providerId="ADAL" clId="{B26932A2-33A0-EE49-88EE-1CC7472C53DB}" dt="2024-02-07T21:35:38.463" v="91" actId="14100"/>
          <ac:spMkLst>
            <pc:docMk/>
            <pc:sldMk cId="0" sldId="302"/>
            <ac:spMk id="298" creationId="{00000000-0000-0000-0000-000000000000}"/>
          </ac:spMkLst>
        </pc:spChg>
      </pc:sldChg>
      <pc:sldChg chg="modSp mod">
        <pc:chgData name="Vasquez,  Juan Jose (OS-)" userId="c4e85e20-e9a5-4645-9363-921cd6c61213" providerId="ADAL" clId="{B26932A2-33A0-EE49-88EE-1CC7472C53DB}" dt="2024-02-07T21:36:18.928" v="100" actId="14100"/>
        <pc:sldMkLst>
          <pc:docMk/>
          <pc:sldMk cId="1307844673" sldId="303"/>
        </pc:sldMkLst>
        <pc:spChg chg="mod">
          <ac:chgData name="Vasquez,  Juan Jose (OS-)" userId="c4e85e20-e9a5-4645-9363-921cd6c61213" providerId="ADAL" clId="{B26932A2-33A0-EE49-88EE-1CC7472C53DB}" dt="2024-02-07T21:36:10.535" v="97" actId="14100"/>
          <ac:spMkLst>
            <pc:docMk/>
            <pc:sldMk cId="1307844673" sldId="303"/>
            <ac:spMk id="2" creationId="{FC48E5BA-C28D-8B7D-DD76-D8EAAADA5399}"/>
          </ac:spMkLst>
        </pc:spChg>
        <pc:spChg chg="mod">
          <ac:chgData name="Vasquez,  Juan Jose (OS-)" userId="c4e85e20-e9a5-4645-9363-921cd6c61213" providerId="ADAL" clId="{B26932A2-33A0-EE49-88EE-1CC7472C53DB}" dt="2024-02-07T21:36:18.928" v="100" actId="14100"/>
          <ac:spMkLst>
            <pc:docMk/>
            <pc:sldMk cId="1307844673" sldId="303"/>
            <ac:spMk id="3" creationId="{2579161F-75AE-8AAD-0AB1-BB2720FF53DE}"/>
          </ac:spMkLst>
        </pc:spChg>
      </pc:sldChg>
      <pc:sldChg chg="modSp mod">
        <pc:chgData name="Vasquez,  Juan Jose (OS-)" userId="c4e85e20-e9a5-4645-9363-921cd6c61213" providerId="ADAL" clId="{B26932A2-33A0-EE49-88EE-1CC7472C53DB}" dt="2024-02-07T21:39:10.819" v="131" actId="14100"/>
        <pc:sldMkLst>
          <pc:docMk/>
          <pc:sldMk cId="0" sldId="304"/>
        </pc:sldMkLst>
        <pc:spChg chg="mod">
          <ac:chgData name="Vasquez,  Juan Jose (OS-)" userId="c4e85e20-e9a5-4645-9363-921cd6c61213" providerId="ADAL" clId="{B26932A2-33A0-EE49-88EE-1CC7472C53DB}" dt="2024-02-07T21:39:00.101" v="128" actId="1076"/>
          <ac:spMkLst>
            <pc:docMk/>
            <pc:sldMk cId="0" sldId="304"/>
            <ac:spMk id="2" creationId="{43B5F809-A3BD-29B5-D8D1-ED2C89EC57C4}"/>
          </ac:spMkLst>
        </pc:spChg>
        <pc:spChg chg="mod">
          <ac:chgData name="Vasquez,  Juan Jose (OS-)" userId="c4e85e20-e9a5-4645-9363-921cd6c61213" providerId="ADAL" clId="{B26932A2-33A0-EE49-88EE-1CC7472C53DB}" dt="2024-02-07T21:39:00.101" v="128" actId="1076"/>
          <ac:spMkLst>
            <pc:docMk/>
            <pc:sldMk cId="0" sldId="304"/>
            <ac:spMk id="3" creationId="{B114B90D-2520-684F-32FD-1A4DD3C3C70A}"/>
          </ac:spMkLst>
        </pc:spChg>
        <pc:spChg chg="mod">
          <ac:chgData name="Vasquez,  Juan Jose (OS-)" userId="c4e85e20-e9a5-4645-9363-921cd6c61213" providerId="ADAL" clId="{B26932A2-33A0-EE49-88EE-1CC7472C53DB}" dt="2024-02-07T21:39:00.101" v="128" actId="1076"/>
          <ac:spMkLst>
            <pc:docMk/>
            <pc:sldMk cId="0" sldId="304"/>
            <ac:spMk id="4" creationId="{7026DD3B-05B9-C79D-6F3F-A58A1C04B375}"/>
          </ac:spMkLst>
        </pc:spChg>
        <pc:spChg chg="mod">
          <ac:chgData name="Vasquez,  Juan Jose (OS-)" userId="c4e85e20-e9a5-4645-9363-921cd6c61213" providerId="ADAL" clId="{B26932A2-33A0-EE49-88EE-1CC7472C53DB}" dt="2024-02-07T21:39:10.819" v="131" actId="14100"/>
          <ac:spMkLst>
            <pc:docMk/>
            <pc:sldMk cId="0" sldId="304"/>
            <ac:spMk id="5" creationId="{E1FBEE29-9E31-2104-1C12-5B0A6709783D}"/>
          </ac:spMkLst>
        </pc:spChg>
        <pc:spChg chg="mod">
          <ac:chgData name="Vasquez,  Juan Jose (OS-)" userId="c4e85e20-e9a5-4645-9363-921cd6c61213" providerId="ADAL" clId="{B26932A2-33A0-EE49-88EE-1CC7472C53DB}" dt="2024-02-07T21:39:00.101" v="128" actId="1076"/>
          <ac:spMkLst>
            <pc:docMk/>
            <pc:sldMk cId="0" sldId="304"/>
            <ac:spMk id="6" creationId="{9FBD6ACC-E329-08CE-C822-E30C84F2169F}"/>
          </ac:spMkLst>
        </pc:spChg>
        <pc:spChg chg="mod">
          <ac:chgData name="Vasquez,  Juan Jose (OS-)" userId="c4e85e20-e9a5-4645-9363-921cd6c61213" providerId="ADAL" clId="{B26932A2-33A0-EE49-88EE-1CC7472C53DB}" dt="2024-02-07T21:39:07.057" v="130" actId="14100"/>
          <ac:spMkLst>
            <pc:docMk/>
            <pc:sldMk cId="0" sldId="304"/>
            <ac:spMk id="7" creationId="{3351C22B-4870-DBE2-6DB7-BE5AF91E9D4F}"/>
          </ac:spMkLst>
        </pc:spChg>
        <pc:spChg chg="mod">
          <ac:chgData name="Vasquez,  Juan Jose (OS-)" userId="c4e85e20-e9a5-4645-9363-921cd6c61213" providerId="ADAL" clId="{B26932A2-33A0-EE49-88EE-1CC7472C53DB}" dt="2024-02-07T21:39:00.101" v="128" actId="1076"/>
          <ac:spMkLst>
            <pc:docMk/>
            <pc:sldMk cId="0" sldId="304"/>
            <ac:spMk id="8" creationId="{AD3A140D-C6B1-5E96-A823-03C618FF3D94}"/>
          </ac:spMkLst>
        </pc:spChg>
        <pc:spChg chg="mod">
          <ac:chgData name="Vasquez,  Juan Jose (OS-)" userId="c4e85e20-e9a5-4645-9363-921cd6c61213" providerId="ADAL" clId="{B26932A2-33A0-EE49-88EE-1CC7472C53DB}" dt="2024-02-07T21:39:00.101" v="128" actId="1076"/>
          <ac:spMkLst>
            <pc:docMk/>
            <pc:sldMk cId="0" sldId="304"/>
            <ac:spMk id="9" creationId="{5B4F4351-A278-072B-EB99-CA95D2AC0F40}"/>
          </ac:spMkLst>
        </pc:spChg>
        <pc:spChg chg="mod">
          <ac:chgData name="Vasquez,  Juan Jose (OS-)" userId="c4e85e20-e9a5-4645-9363-921cd6c61213" providerId="ADAL" clId="{B26932A2-33A0-EE49-88EE-1CC7472C53DB}" dt="2024-02-07T21:39:00.101" v="128" actId="1076"/>
          <ac:spMkLst>
            <pc:docMk/>
            <pc:sldMk cId="0" sldId="304"/>
            <ac:spMk id="10" creationId="{862CB85C-DF72-0F61-5F21-9EF0A505B27F}"/>
          </ac:spMkLst>
        </pc:spChg>
        <pc:spChg chg="mod">
          <ac:chgData name="Vasquez,  Juan Jose (OS-)" userId="c4e85e20-e9a5-4645-9363-921cd6c61213" providerId="ADAL" clId="{B26932A2-33A0-EE49-88EE-1CC7472C53DB}" dt="2024-02-07T21:39:00.101" v="128" actId="1076"/>
          <ac:spMkLst>
            <pc:docMk/>
            <pc:sldMk cId="0" sldId="304"/>
            <ac:spMk id="11" creationId="{00933549-21DB-CB74-2766-4D9531BFCE12}"/>
          </ac:spMkLst>
        </pc:spChg>
        <pc:spChg chg="mod">
          <ac:chgData name="Vasquez,  Juan Jose (OS-)" userId="c4e85e20-e9a5-4645-9363-921cd6c61213" providerId="ADAL" clId="{B26932A2-33A0-EE49-88EE-1CC7472C53DB}" dt="2024-02-07T21:39:00.101" v="128" actId="1076"/>
          <ac:spMkLst>
            <pc:docMk/>
            <pc:sldMk cId="0" sldId="304"/>
            <ac:spMk id="12" creationId="{51914CD8-5DE0-6DA9-51FA-CE705059AE7A}"/>
          </ac:spMkLst>
        </pc:spChg>
        <pc:spChg chg="mod">
          <ac:chgData name="Vasquez,  Juan Jose (OS-)" userId="c4e85e20-e9a5-4645-9363-921cd6c61213" providerId="ADAL" clId="{B26932A2-33A0-EE49-88EE-1CC7472C53DB}" dt="2024-02-07T21:39:00.101" v="128" actId="1076"/>
          <ac:spMkLst>
            <pc:docMk/>
            <pc:sldMk cId="0" sldId="304"/>
            <ac:spMk id="324" creationId="{00000000-0000-0000-0000-000000000000}"/>
          </ac:spMkLst>
        </pc:spChg>
        <pc:spChg chg="mod">
          <ac:chgData name="Vasquez,  Juan Jose (OS-)" userId="c4e85e20-e9a5-4645-9363-921cd6c61213" providerId="ADAL" clId="{B26932A2-33A0-EE49-88EE-1CC7472C53DB}" dt="2024-02-07T21:39:00.101" v="128" actId="1076"/>
          <ac:spMkLst>
            <pc:docMk/>
            <pc:sldMk cId="0" sldId="304"/>
            <ac:spMk id="335" creationId="{00000000-0000-0000-0000-000000000000}"/>
          </ac:spMkLst>
        </pc:spChg>
        <pc:spChg chg="mod">
          <ac:chgData name="Vasquez,  Juan Jose (OS-)" userId="c4e85e20-e9a5-4645-9363-921cd6c61213" providerId="ADAL" clId="{B26932A2-33A0-EE49-88EE-1CC7472C53DB}" dt="2024-02-07T21:39:00.101" v="128" actId="1076"/>
          <ac:spMkLst>
            <pc:docMk/>
            <pc:sldMk cId="0" sldId="304"/>
            <ac:spMk id="336" creationId="{00000000-0000-0000-0000-000000000000}"/>
          </ac:spMkLst>
        </pc:spChg>
        <pc:spChg chg="mod">
          <ac:chgData name="Vasquez,  Juan Jose (OS-)" userId="c4e85e20-e9a5-4645-9363-921cd6c61213" providerId="ADAL" clId="{B26932A2-33A0-EE49-88EE-1CC7472C53DB}" dt="2024-02-07T21:39:00.101" v="128" actId="1076"/>
          <ac:spMkLst>
            <pc:docMk/>
            <pc:sldMk cId="0" sldId="304"/>
            <ac:spMk id="337" creationId="{00000000-0000-0000-0000-000000000000}"/>
          </ac:spMkLst>
        </pc:spChg>
        <pc:spChg chg="mod">
          <ac:chgData name="Vasquez,  Juan Jose (OS-)" userId="c4e85e20-e9a5-4645-9363-921cd6c61213" providerId="ADAL" clId="{B26932A2-33A0-EE49-88EE-1CC7472C53DB}" dt="2024-02-07T21:39:00.101" v="128" actId="1076"/>
          <ac:spMkLst>
            <pc:docMk/>
            <pc:sldMk cId="0" sldId="304"/>
            <ac:spMk id="338" creationId="{00000000-0000-0000-0000-000000000000}"/>
          </ac:spMkLst>
        </pc:spChg>
        <pc:spChg chg="mod">
          <ac:chgData name="Vasquez,  Juan Jose (OS-)" userId="c4e85e20-e9a5-4645-9363-921cd6c61213" providerId="ADAL" clId="{B26932A2-33A0-EE49-88EE-1CC7472C53DB}" dt="2024-02-07T21:39:00.101" v="128" actId="1076"/>
          <ac:spMkLst>
            <pc:docMk/>
            <pc:sldMk cId="0" sldId="304"/>
            <ac:spMk id="339" creationId="{00000000-0000-0000-0000-000000000000}"/>
          </ac:spMkLst>
        </pc:spChg>
        <pc:spChg chg="mod">
          <ac:chgData name="Vasquez,  Juan Jose (OS-)" userId="c4e85e20-e9a5-4645-9363-921cd6c61213" providerId="ADAL" clId="{B26932A2-33A0-EE49-88EE-1CC7472C53DB}" dt="2024-02-07T21:39:00.101" v="128" actId="1076"/>
          <ac:spMkLst>
            <pc:docMk/>
            <pc:sldMk cId="0" sldId="304"/>
            <ac:spMk id="340" creationId="{00000000-0000-0000-0000-000000000000}"/>
          </ac:spMkLst>
        </pc:spChg>
        <pc:spChg chg="mod">
          <ac:chgData name="Vasquez,  Juan Jose (OS-)" userId="c4e85e20-e9a5-4645-9363-921cd6c61213" providerId="ADAL" clId="{B26932A2-33A0-EE49-88EE-1CC7472C53DB}" dt="2024-02-07T21:39:00.101" v="128" actId="1076"/>
          <ac:spMkLst>
            <pc:docMk/>
            <pc:sldMk cId="0" sldId="304"/>
            <ac:spMk id="341" creationId="{00000000-0000-0000-0000-000000000000}"/>
          </ac:spMkLst>
        </pc:spChg>
        <pc:spChg chg="mod">
          <ac:chgData name="Vasquez,  Juan Jose (OS-)" userId="c4e85e20-e9a5-4645-9363-921cd6c61213" providerId="ADAL" clId="{B26932A2-33A0-EE49-88EE-1CC7472C53DB}" dt="2024-02-07T21:39:00.101" v="128" actId="1076"/>
          <ac:spMkLst>
            <pc:docMk/>
            <pc:sldMk cId="0" sldId="304"/>
            <ac:spMk id="342" creationId="{00000000-0000-0000-0000-000000000000}"/>
          </ac:spMkLst>
        </pc:spChg>
        <pc:spChg chg="mod">
          <ac:chgData name="Vasquez,  Juan Jose (OS-)" userId="c4e85e20-e9a5-4645-9363-921cd6c61213" providerId="ADAL" clId="{B26932A2-33A0-EE49-88EE-1CC7472C53DB}" dt="2024-02-07T21:39:00.101" v="128" actId="1076"/>
          <ac:spMkLst>
            <pc:docMk/>
            <pc:sldMk cId="0" sldId="304"/>
            <ac:spMk id="343" creationId="{00000000-0000-0000-0000-000000000000}"/>
          </ac:spMkLst>
        </pc:spChg>
        <pc:spChg chg="mod">
          <ac:chgData name="Vasquez,  Juan Jose (OS-)" userId="c4e85e20-e9a5-4645-9363-921cd6c61213" providerId="ADAL" clId="{B26932A2-33A0-EE49-88EE-1CC7472C53DB}" dt="2024-02-07T21:36:46.547" v="105" actId="14100"/>
          <ac:spMkLst>
            <pc:docMk/>
            <pc:sldMk cId="0" sldId="304"/>
            <ac:spMk id="344" creationId="{00000000-0000-0000-0000-000000000000}"/>
          </ac:spMkLst>
        </pc:spChg>
      </pc:sldChg>
      <pc:sldChg chg="modSp mod">
        <pc:chgData name="Vasquez,  Juan Jose (OS-)" userId="c4e85e20-e9a5-4645-9363-921cd6c61213" providerId="ADAL" clId="{B26932A2-33A0-EE49-88EE-1CC7472C53DB}" dt="2024-02-07T21:40:17.113" v="148" actId="1076"/>
        <pc:sldMkLst>
          <pc:docMk/>
          <pc:sldMk cId="640198709" sldId="305"/>
        </pc:sldMkLst>
        <pc:spChg chg="mod">
          <ac:chgData name="Vasquez,  Juan Jose (OS-)" userId="c4e85e20-e9a5-4645-9363-921cd6c61213" providerId="ADAL" clId="{B26932A2-33A0-EE49-88EE-1CC7472C53DB}" dt="2024-02-07T21:39:37.231" v="136" actId="1076"/>
          <ac:spMkLst>
            <pc:docMk/>
            <pc:sldMk cId="640198709" sldId="305"/>
            <ac:spMk id="3" creationId="{DC9D4B99-50AB-26E2-695E-1C356B6E344F}"/>
          </ac:spMkLst>
        </pc:spChg>
        <pc:grpChg chg="mod">
          <ac:chgData name="Vasquez,  Juan Jose (OS-)" userId="c4e85e20-e9a5-4645-9363-921cd6c61213" providerId="ADAL" clId="{B26932A2-33A0-EE49-88EE-1CC7472C53DB}" dt="2024-02-07T21:40:11.981" v="145" actId="1076"/>
          <ac:grpSpMkLst>
            <pc:docMk/>
            <pc:sldMk cId="640198709" sldId="305"/>
            <ac:grpSpMk id="11" creationId="{3E4018A8-991F-9018-A022-82DDE9BF73D6}"/>
          </ac:grpSpMkLst>
        </pc:grpChg>
        <pc:grpChg chg="mod">
          <ac:chgData name="Vasquez,  Juan Jose (OS-)" userId="c4e85e20-e9a5-4645-9363-921cd6c61213" providerId="ADAL" clId="{B26932A2-33A0-EE49-88EE-1CC7472C53DB}" dt="2024-02-07T21:39:53.916" v="138" actId="1076"/>
          <ac:grpSpMkLst>
            <pc:docMk/>
            <pc:sldMk cId="640198709" sldId="305"/>
            <ac:grpSpMk id="15" creationId="{6883A1D3-604D-AC34-DEC9-EB34F312A8EF}"/>
          </ac:grpSpMkLst>
        </pc:grpChg>
        <pc:grpChg chg="mod">
          <ac:chgData name="Vasquez,  Juan Jose (OS-)" userId="c4e85e20-e9a5-4645-9363-921cd6c61213" providerId="ADAL" clId="{B26932A2-33A0-EE49-88EE-1CC7472C53DB}" dt="2024-02-07T21:40:17.113" v="148" actId="1076"/>
          <ac:grpSpMkLst>
            <pc:docMk/>
            <pc:sldMk cId="640198709" sldId="305"/>
            <ac:grpSpMk id="19" creationId="{888E1C0D-00F3-B0EB-9483-865239A9D0E4}"/>
          </ac:grpSpMkLst>
        </pc:grpChg>
        <pc:graphicFrameChg chg="mod modGraphic">
          <ac:chgData name="Vasquez,  Juan Jose (OS-)" userId="c4e85e20-e9a5-4645-9363-921cd6c61213" providerId="ADAL" clId="{B26932A2-33A0-EE49-88EE-1CC7472C53DB}" dt="2024-02-07T21:40:14.842" v="147" actId="1076"/>
          <ac:graphicFrameMkLst>
            <pc:docMk/>
            <pc:sldMk cId="640198709" sldId="305"/>
            <ac:graphicFrameMk id="2" creationId="{90D51C35-B8E4-6BC8-EE53-8E37A097D53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db20ce4d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7db20ce4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98949b986b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98949b986b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a0e127621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a0e127621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a04eae5a1a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a04eae5a1a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a04eae5a1a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a04eae5a1a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33552" y="1008589"/>
            <a:ext cx="528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3553" y="2868345"/>
            <a:ext cx="456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236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4071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71196" y="1369219"/>
            <a:ext cx="3993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ange">
  <p:cSld name="Title Oran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24"/>
          <p:cNvGrpSpPr/>
          <p:nvPr/>
        </p:nvGrpSpPr>
        <p:grpSpPr>
          <a:xfrm>
            <a:off x="540000" y="4403912"/>
            <a:ext cx="3495174" cy="344810"/>
            <a:chOff x="2933700" y="2011363"/>
            <a:chExt cx="4006848" cy="395288"/>
          </a:xfrm>
        </p:grpSpPr>
        <p:sp>
          <p:nvSpPr>
            <p:cNvPr id="84" name="Google Shape;84;p24"/>
            <p:cNvSpPr/>
            <p:nvPr/>
          </p:nvSpPr>
          <p:spPr>
            <a:xfrm>
              <a:off x="6327775" y="2336800"/>
              <a:ext cx="53975" cy="66675"/>
            </a:xfrm>
            <a:custGeom>
              <a:avLst/>
              <a:gdLst/>
              <a:ahLst/>
              <a:cxnLst/>
              <a:rect l="l" t="t" r="r" b="b"/>
              <a:pathLst>
                <a:path w="149" h="187" extrusionOk="0">
                  <a:moveTo>
                    <a:pt x="98" y="143"/>
                  </a:moveTo>
                  <a:lnTo>
                    <a:pt x="47" y="143"/>
                  </a:lnTo>
                  <a:lnTo>
                    <a:pt x="37" y="186"/>
                  </a:lnTo>
                  <a:lnTo>
                    <a:pt x="0" y="186"/>
                  </a:lnTo>
                  <a:lnTo>
                    <a:pt x="53" y="0"/>
                  </a:lnTo>
                  <a:lnTo>
                    <a:pt x="95" y="0"/>
                  </a:lnTo>
                  <a:lnTo>
                    <a:pt x="148" y="186"/>
                  </a:lnTo>
                  <a:lnTo>
                    <a:pt x="108" y="186"/>
                  </a:lnTo>
                  <a:lnTo>
                    <a:pt x="98" y="143"/>
                  </a:lnTo>
                  <a:close/>
                  <a:moveTo>
                    <a:pt x="74" y="35"/>
                  </a:moveTo>
                  <a:lnTo>
                    <a:pt x="74" y="35"/>
                  </a:lnTo>
                  <a:lnTo>
                    <a:pt x="55" y="112"/>
                  </a:lnTo>
                  <a:lnTo>
                    <a:pt x="93" y="112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5" name="Google Shape;85;p24"/>
            <p:cNvSpPr/>
            <p:nvPr/>
          </p:nvSpPr>
          <p:spPr>
            <a:xfrm>
              <a:off x="6384925" y="2351088"/>
              <a:ext cx="60325" cy="50800"/>
            </a:xfrm>
            <a:custGeom>
              <a:avLst/>
              <a:gdLst/>
              <a:ahLst/>
              <a:cxnLst/>
              <a:rect l="l" t="t" r="r" b="b"/>
              <a:pathLst>
                <a:path w="168" h="141" extrusionOk="0">
                  <a:moveTo>
                    <a:pt x="132" y="55"/>
                  </a:moveTo>
                  <a:cubicBezTo>
                    <a:pt x="132" y="40"/>
                    <a:pt x="127" y="34"/>
                    <a:pt x="119" y="34"/>
                  </a:cubicBezTo>
                  <a:cubicBezTo>
                    <a:pt x="108" y="34"/>
                    <a:pt x="103" y="42"/>
                    <a:pt x="103" y="53"/>
                  </a:cubicBezTo>
                  <a:lnTo>
                    <a:pt x="103" y="140"/>
                  </a:lnTo>
                  <a:lnTo>
                    <a:pt x="66" y="140"/>
                  </a:lnTo>
                  <a:lnTo>
                    <a:pt x="66" y="55"/>
                  </a:lnTo>
                  <a:cubicBezTo>
                    <a:pt x="66" y="37"/>
                    <a:pt x="58" y="34"/>
                    <a:pt x="53" y="34"/>
                  </a:cubicBezTo>
                  <a:cubicBezTo>
                    <a:pt x="39" y="34"/>
                    <a:pt x="37" y="47"/>
                    <a:pt x="37" y="63"/>
                  </a:cubicBezTo>
                  <a:lnTo>
                    <a:pt x="37" y="140"/>
                  </a:lnTo>
                  <a:lnTo>
                    <a:pt x="0" y="140"/>
                  </a:lnTo>
                  <a:lnTo>
                    <a:pt x="0" y="32"/>
                  </a:lnTo>
                  <a:cubicBezTo>
                    <a:pt x="0" y="18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8"/>
                    <a:pt x="34" y="16"/>
                    <a:pt x="34" y="26"/>
                  </a:cubicBezTo>
                  <a:lnTo>
                    <a:pt x="34" y="26"/>
                  </a:lnTo>
                  <a:cubicBezTo>
                    <a:pt x="39" y="10"/>
                    <a:pt x="51" y="0"/>
                    <a:pt x="69" y="0"/>
                  </a:cubicBezTo>
                  <a:cubicBezTo>
                    <a:pt x="88" y="0"/>
                    <a:pt x="95" y="10"/>
                    <a:pt x="100" y="24"/>
                  </a:cubicBezTo>
                  <a:cubicBezTo>
                    <a:pt x="106" y="10"/>
                    <a:pt x="114" y="0"/>
                    <a:pt x="132" y="0"/>
                  </a:cubicBezTo>
                  <a:cubicBezTo>
                    <a:pt x="159" y="0"/>
                    <a:pt x="167" y="21"/>
                    <a:pt x="167" y="50"/>
                  </a:cubicBezTo>
                  <a:lnTo>
                    <a:pt x="167" y="140"/>
                  </a:lnTo>
                  <a:lnTo>
                    <a:pt x="132" y="140"/>
                  </a:lnTo>
                  <a:lnTo>
                    <a:pt x="132" y="5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6" name="Google Shape;86;p24"/>
            <p:cNvSpPr/>
            <p:nvPr/>
          </p:nvSpPr>
          <p:spPr>
            <a:xfrm>
              <a:off x="6454775" y="2351088"/>
              <a:ext cx="38100" cy="52387"/>
            </a:xfrm>
            <a:custGeom>
              <a:avLst/>
              <a:gdLst/>
              <a:ahLst/>
              <a:cxnLst/>
              <a:rect l="l" t="t" r="r" b="b"/>
              <a:pathLst>
                <a:path w="107" h="144" extrusionOk="0">
                  <a:moveTo>
                    <a:pt x="106" y="82"/>
                  </a:moveTo>
                  <a:lnTo>
                    <a:pt x="35" y="82"/>
                  </a:lnTo>
                  <a:cubicBezTo>
                    <a:pt x="35" y="98"/>
                    <a:pt x="43" y="114"/>
                    <a:pt x="64" y="114"/>
                  </a:cubicBezTo>
                  <a:cubicBezTo>
                    <a:pt x="77" y="114"/>
                    <a:pt x="88" y="108"/>
                    <a:pt x="98" y="103"/>
                  </a:cubicBezTo>
                  <a:lnTo>
                    <a:pt x="98" y="135"/>
                  </a:lnTo>
                  <a:cubicBezTo>
                    <a:pt x="88" y="140"/>
                    <a:pt x="72" y="143"/>
                    <a:pt x="61" y="143"/>
                  </a:cubicBezTo>
                  <a:cubicBezTo>
                    <a:pt x="19" y="143"/>
                    <a:pt x="0" y="114"/>
                    <a:pt x="0" y="71"/>
                  </a:cubicBezTo>
                  <a:cubicBezTo>
                    <a:pt x="0" y="34"/>
                    <a:pt x="19" y="0"/>
                    <a:pt x="53" y="0"/>
                  </a:cubicBezTo>
                  <a:cubicBezTo>
                    <a:pt x="64" y="0"/>
                    <a:pt x="106" y="0"/>
                    <a:pt x="106" y="71"/>
                  </a:cubicBezTo>
                  <a:lnTo>
                    <a:pt x="106" y="82"/>
                  </a:lnTo>
                  <a:close/>
                  <a:moveTo>
                    <a:pt x="75" y="61"/>
                  </a:moveTo>
                  <a:cubicBezTo>
                    <a:pt x="75" y="42"/>
                    <a:pt x="72" y="26"/>
                    <a:pt x="56" y="26"/>
                  </a:cubicBezTo>
                  <a:cubicBezTo>
                    <a:pt x="37" y="26"/>
                    <a:pt x="37" y="53"/>
                    <a:pt x="37" y="61"/>
                  </a:cubicBezTo>
                  <a:lnTo>
                    <a:pt x="75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7" name="Google Shape;87;p24"/>
            <p:cNvSpPr/>
            <p:nvPr/>
          </p:nvSpPr>
          <p:spPr>
            <a:xfrm>
              <a:off x="6499225" y="2351088"/>
              <a:ext cx="26988" cy="50800"/>
            </a:xfrm>
            <a:custGeom>
              <a:avLst/>
              <a:gdLst/>
              <a:ahLst/>
              <a:cxnLst/>
              <a:rect l="l" t="t" r="r" b="b"/>
              <a:pathLst>
                <a:path w="76" h="141" extrusionOk="0">
                  <a:moveTo>
                    <a:pt x="0" y="32"/>
                  </a:moveTo>
                  <a:cubicBezTo>
                    <a:pt x="0" y="18"/>
                    <a:pt x="0" y="10"/>
                    <a:pt x="0" y="2"/>
                  </a:cubicBezTo>
                  <a:lnTo>
                    <a:pt x="35" y="2"/>
                  </a:lnTo>
                  <a:cubicBezTo>
                    <a:pt x="35" y="10"/>
                    <a:pt x="35" y="18"/>
                    <a:pt x="35" y="26"/>
                  </a:cubicBezTo>
                  <a:lnTo>
                    <a:pt x="35" y="26"/>
                  </a:lnTo>
                  <a:cubicBezTo>
                    <a:pt x="43" y="10"/>
                    <a:pt x="48" y="0"/>
                    <a:pt x="69" y="0"/>
                  </a:cubicBezTo>
                  <a:lnTo>
                    <a:pt x="75" y="0"/>
                  </a:lnTo>
                  <a:lnTo>
                    <a:pt x="75" y="40"/>
                  </a:lnTo>
                  <a:cubicBezTo>
                    <a:pt x="72" y="40"/>
                    <a:pt x="67" y="37"/>
                    <a:pt x="61" y="37"/>
                  </a:cubicBezTo>
                  <a:cubicBezTo>
                    <a:pt x="40" y="37"/>
                    <a:pt x="38" y="58"/>
                    <a:pt x="38" y="79"/>
                  </a:cubicBezTo>
                  <a:lnTo>
                    <a:pt x="38" y="140"/>
                  </a:lnTo>
                  <a:lnTo>
                    <a:pt x="0" y="140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8" name="Google Shape;88;p24"/>
            <p:cNvSpPr/>
            <p:nvPr/>
          </p:nvSpPr>
          <p:spPr>
            <a:xfrm>
              <a:off x="6532563" y="2330450"/>
              <a:ext cx="14287" cy="71438"/>
            </a:xfrm>
            <a:custGeom>
              <a:avLst/>
              <a:gdLst/>
              <a:ahLst/>
              <a:cxnLst/>
              <a:rect l="l" t="t" r="r" b="b"/>
              <a:pathLst>
                <a:path w="38" h="199" extrusionOk="0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0"/>
                  </a:moveTo>
                  <a:lnTo>
                    <a:pt x="37" y="60"/>
                  </a:lnTo>
                  <a:lnTo>
                    <a:pt x="37" y="198"/>
                  </a:lnTo>
                  <a:lnTo>
                    <a:pt x="0" y="19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9" name="Google Shape;89;p24"/>
            <p:cNvSpPr/>
            <p:nvPr/>
          </p:nvSpPr>
          <p:spPr>
            <a:xfrm>
              <a:off x="6554788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9" h="144" extrusionOk="0">
                  <a:moveTo>
                    <a:pt x="88" y="137"/>
                  </a:moveTo>
                  <a:cubicBezTo>
                    <a:pt x="77" y="140"/>
                    <a:pt x="67" y="143"/>
                    <a:pt x="56" y="143"/>
                  </a:cubicBezTo>
                  <a:cubicBezTo>
                    <a:pt x="8" y="143"/>
                    <a:pt x="0" y="98"/>
                    <a:pt x="0" y="74"/>
                  </a:cubicBezTo>
                  <a:cubicBezTo>
                    <a:pt x="0" y="32"/>
                    <a:pt x="22" y="0"/>
                    <a:pt x="59" y="0"/>
                  </a:cubicBezTo>
                  <a:cubicBezTo>
                    <a:pt x="72" y="0"/>
                    <a:pt x="77" y="2"/>
                    <a:pt x="88" y="8"/>
                  </a:cubicBezTo>
                  <a:lnTo>
                    <a:pt x="85" y="40"/>
                  </a:lnTo>
                  <a:cubicBezTo>
                    <a:pt x="77" y="37"/>
                    <a:pt x="72" y="34"/>
                    <a:pt x="64" y="34"/>
                  </a:cubicBezTo>
                  <a:cubicBezTo>
                    <a:pt x="37" y="34"/>
                    <a:pt x="37" y="69"/>
                    <a:pt x="37" y="74"/>
                  </a:cubicBezTo>
                  <a:cubicBezTo>
                    <a:pt x="37" y="103"/>
                    <a:pt x="53" y="114"/>
                    <a:pt x="67" y="114"/>
                  </a:cubicBezTo>
                  <a:cubicBezTo>
                    <a:pt x="75" y="114"/>
                    <a:pt x="80" y="111"/>
                    <a:pt x="88" y="108"/>
                  </a:cubicBezTo>
                  <a:lnTo>
                    <a:pt x="88" y="1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0" name="Google Shape;90;p24"/>
            <p:cNvSpPr/>
            <p:nvPr/>
          </p:nvSpPr>
          <p:spPr>
            <a:xfrm>
              <a:off x="6591300" y="2352675"/>
              <a:ext cx="38100" cy="52388"/>
            </a:xfrm>
            <a:custGeom>
              <a:avLst/>
              <a:gdLst/>
              <a:ahLst/>
              <a:cxnLst/>
              <a:rect l="l" t="t" r="r" b="b"/>
              <a:pathLst>
                <a:path w="104" h="144" extrusionOk="0">
                  <a:moveTo>
                    <a:pt x="10" y="8"/>
                  </a:moveTo>
                  <a:cubicBezTo>
                    <a:pt x="21" y="6"/>
                    <a:pt x="37" y="0"/>
                    <a:pt x="50" y="0"/>
                  </a:cubicBezTo>
                  <a:cubicBezTo>
                    <a:pt x="92" y="0"/>
                    <a:pt x="103" y="22"/>
                    <a:pt x="103" y="51"/>
                  </a:cubicBezTo>
                  <a:lnTo>
                    <a:pt x="103" y="101"/>
                  </a:lnTo>
                  <a:lnTo>
                    <a:pt x="103" y="141"/>
                  </a:lnTo>
                  <a:lnTo>
                    <a:pt x="69" y="141"/>
                  </a:lnTo>
                  <a:lnTo>
                    <a:pt x="69" y="122"/>
                  </a:lnTo>
                  <a:cubicBezTo>
                    <a:pt x="66" y="130"/>
                    <a:pt x="53" y="143"/>
                    <a:pt x="37" y="143"/>
                  </a:cubicBezTo>
                  <a:cubicBezTo>
                    <a:pt x="16" y="143"/>
                    <a:pt x="0" y="128"/>
                    <a:pt x="0" y="101"/>
                  </a:cubicBezTo>
                  <a:cubicBezTo>
                    <a:pt x="0" y="56"/>
                    <a:pt x="47" y="53"/>
                    <a:pt x="58" y="53"/>
                  </a:cubicBezTo>
                  <a:lnTo>
                    <a:pt x="69" y="53"/>
                  </a:lnTo>
                  <a:cubicBezTo>
                    <a:pt x="69" y="27"/>
                    <a:pt x="53" y="27"/>
                    <a:pt x="47" y="27"/>
                  </a:cubicBezTo>
                  <a:cubicBezTo>
                    <a:pt x="39" y="27"/>
                    <a:pt x="29" y="30"/>
                    <a:pt x="13" y="40"/>
                  </a:cubicBezTo>
                  <a:lnTo>
                    <a:pt x="10" y="8"/>
                  </a:lnTo>
                  <a:close/>
                  <a:moveTo>
                    <a:pt x="31" y="96"/>
                  </a:moveTo>
                  <a:cubicBezTo>
                    <a:pt x="31" y="114"/>
                    <a:pt x="45" y="114"/>
                    <a:pt x="47" y="114"/>
                  </a:cubicBezTo>
                  <a:cubicBezTo>
                    <a:pt x="50" y="114"/>
                    <a:pt x="69" y="114"/>
                    <a:pt x="69" y="80"/>
                  </a:cubicBezTo>
                  <a:lnTo>
                    <a:pt x="69" y="72"/>
                  </a:lnTo>
                  <a:cubicBezTo>
                    <a:pt x="55" y="72"/>
                    <a:pt x="31" y="72"/>
                    <a:pt x="31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1" name="Google Shape;91;p24"/>
            <p:cNvSpPr/>
            <p:nvPr/>
          </p:nvSpPr>
          <p:spPr>
            <a:xfrm>
              <a:off x="6634163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6" h="144" extrusionOk="0">
                  <a:moveTo>
                    <a:pt x="79" y="37"/>
                  </a:moveTo>
                  <a:cubicBezTo>
                    <a:pt x="69" y="32"/>
                    <a:pt x="61" y="29"/>
                    <a:pt x="50" y="29"/>
                  </a:cubicBezTo>
                  <a:cubicBezTo>
                    <a:pt x="40" y="29"/>
                    <a:pt x="37" y="34"/>
                    <a:pt x="37" y="40"/>
                  </a:cubicBezTo>
                  <a:cubicBezTo>
                    <a:pt x="37" y="47"/>
                    <a:pt x="42" y="50"/>
                    <a:pt x="61" y="61"/>
                  </a:cubicBezTo>
                  <a:cubicBezTo>
                    <a:pt x="74" y="66"/>
                    <a:pt x="85" y="74"/>
                    <a:pt x="85" y="100"/>
                  </a:cubicBezTo>
                  <a:cubicBezTo>
                    <a:pt x="85" y="132"/>
                    <a:pt x="63" y="143"/>
                    <a:pt x="40" y="143"/>
                  </a:cubicBezTo>
                  <a:cubicBezTo>
                    <a:pt x="29" y="143"/>
                    <a:pt x="13" y="140"/>
                    <a:pt x="0" y="135"/>
                  </a:cubicBezTo>
                  <a:lnTo>
                    <a:pt x="0" y="103"/>
                  </a:lnTo>
                  <a:cubicBezTo>
                    <a:pt x="8" y="108"/>
                    <a:pt x="18" y="114"/>
                    <a:pt x="29" y="114"/>
                  </a:cubicBezTo>
                  <a:cubicBezTo>
                    <a:pt x="45" y="114"/>
                    <a:pt x="47" y="105"/>
                    <a:pt x="47" y="100"/>
                  </a:cubicBezTo>
                  <a:cubicBezTo>
                    <a:pt x="47" y="94"/>
                    <a:pt x="37" y="92"/>
                    <a:pt x="24" y="85"/>
                  </a:cubicBezTo>
                  <a:cubicBezTo>
                    <a:pt x="10" y="79"/>
                    <a:pt x="0" y="66"/>
                    <a:pt x="0" y="42"/>
                  </a:cubicBezTo>
                  <a:cubicBezTo>
                    <a:pt x="0" y="26"/>
                    <a:pt x="8" y="0"/>
                    <a:pt x="45" y="0"/>
                  </a:cubicBezTo>
                  <a:cubicBezTo>
                    <a:pt x="61" y="0"/>
                    <a:pt x="71" y="2"/>
                    <a:pt x="79" y="5"/>
                  </a:cubicBezTo>
                  <a:lnTo>
                    <a:pt x="79" y="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2" name="Google Shape;92;p24"/>
            <p:cNvSpPr/>
            <p:nvPr/>
          </p:nvSpPr>
          <p:spPr>
            <a:xfrm>
              <a:off x="6327775" y="2298700"/>
              <a:ext cx="612773" cy="7938"/>
            </a:xfrm>
            <a:custGeom>
              <a:avLst/>
              <a:gdLst/>
              <a:ahLst/>
              <a:cxnLst/>
              <a:rect l="l" t="t" r="r" b="b"/>
              <a:pathLst>
                <a:path w="1703" h="20" extrusionOk="0">
                  <a:moveTo>
                    <a:pt x="851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702" y="0"/>
                  </a:lnTo>
                  <a:lnTo>
                    <a:pt x="1702" y="19"/>
                  </a:lnTo>
                  <a:lnTo>
                    <a:pt x="851" y="1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3" name="Google Shape;93;p24"/>
            <p:cNvSpPr/>
            <p:nvPr/>
          </p:nvSpPr>
          <p:spPr>
            <a:xfrm>
              <a:off x="5957888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9" h="89" extrusionOk="0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40" y="40"/>
                    <a:pt x="32" y="43"/>
                  </a:cubicBezTo>
                  <a:lnTo>
                    <a:pt x="32" y="43"/>
                  </a:lnTo>
                  <a:cubicBezTo>
                    <a:pt x="35" y="43"/>
                    <a:pt x="37" y="45"/>
                    <a:pt x="40" y="53"/>
                  </a:cubicBezTo>
                  <a:lnTo>
                    <a:pt x="48" y="85"/>
                  </a:lnTo>
                  <a:lnTo>
                    <a:pt x="35" y="85"/>
                  </a:lnTo>
                  <a:lnTo>
                    <a:pt x="27" y="59"/>
                  </a:lnTo>
                  <a:cubicBezTo>
                    <a:pt x="24" y="51"/>
                    <a:pt x="22" y="51"/>
                    <a:pt x="16" y="51"/>
                  </a:cubicBezTo>
                  <a:lnTo>
                    <a:pt x="14" y="51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3" y="0"/>
                  </a:lnTo>
                  <a:close/>
                  <a:moveTo>
                    <a:pt x="22" y="37"/>
                  </a:moveTo>
                  <a:cubicBezTo>
                    <a:pt x="30" y="37"/>
                    <a:pt x="32" y="32"/>
                    <a:pt x="32" y="24"/>
                  </a:cubicBezTo>
                  <a:cubicBezTo>
                    <a:pt x="32" y="14"/>
                    <a:pt x="27" y="11"/>
                    <a:pt x="22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2" y="35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4" name="Google Shape;94;p24"/>
            <p:cNvSpPr/>
            <p:nvPr/>
          </p:nvSpPr>
          <p:spPr>
            <a:xfrm>
              <a:off x="5976938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5" name="Google Shape;95;p24"/>
            <p:cNvSpPr/>
            <p:nvPr/>
          </p:nvSpPr>
          <p:spPr>
            <a:xfrm>
              <a:off x="5991225" y="237331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32" y="34"/>
                  </a:moveTo>
                  <a:lnTo>
                    <a:pt x="53" y="34"/>
                  </a:lnTo>
                  <a:lnTo>
                    <a:pt x="53" y="79"/>
                  </a:lnTo>
                  <a:cubicBezTo>
                    <a:pt x="50" y="82"/>
                    <a:pt x="42" y="85"/>
                    <a:pt x="35" y="85"/>
                  </a:cubicBezTo>
                  <a:cubicBezTo>
                    <a:pt x="13" y="85"/>
                    <a:pt x="0" y="66"/>
                    <a:pt x="0" y="42"/>
                  </a:cubicBezTo>
                  <a:cubicBezTo>
                    <a:pt x="0" y="16"/>
                    <a:pt x="11" y="0"/>
                    <a:pt x="35" y="0"/>
                  </a:cubicBezTo>
                  <a:cubicBezTo>
                    <a:pt x="42" y="0"/>
                    <a:pt x="48" y="3"/>
                    <a:pt x="50" y="3"/>
                  </a:cubicBezTo>
                  <a:lnTo>
                    <a:pt x="50" y="16"/>
                  </a:lnTo>
                  <a:cubicBezTo>
                    <a:pt x="45" y="13"/>
                    <a:pt x="40" y="11"/>
                    <a:pt x="35" y="11"/>
                  </a:cubicBezTo>
                  <a:cubicBezTo>
                    <a:pt x="21" y="11"/>
                    <a:pt x="13" y="23"/>
                    <a:pt x="13" y="42"/>
                  </a:cubicBezTo>
                  <a:cubicBezTo>
                    <a:pt x="13" y="60"/>
                    <a:pt x="21" y="74"/>
                    <a:pt x="32" y="74"/>
                  </a:cubicBezTo>
                  <a:cubicBezTo>
                    <a:pt x="35" y="74"/>
                    <a:pt x="37" y="74"/>
                    <a:pt x="40" y="72"/>
                  </a:cubicBezTo>
                  <a:lnTo>
                    <a:pt x="40" y="48"/>
                  </a:lnTo>
                  <a:lnTo>
                    <a:pt x="29" y="48"/>
                  </a:lnTo>
                  <a:lnTo>
                    <a:pt x="32" y="3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6" name="Google Shape;96;p24"/>
            <p:cNvSpPr/>
            <p:nvPr/>
          </p:nvSpPr>
          <p:spPr>
            <a:xfrm>
              <a:off x="6015038" y="2371725"/>
              <a:ext cx="4762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7" name="Google Shape;97;p24"/>
            <p:cNvSpPr/>
            <p:nvPr/>
          </p:nvSpPr>
          <p:spPr>
            <a:xfrm>
              <a:off x="602138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1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1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3" y="19"/>
                    <a:pt x="13" y="43"/>
                  </a:cubicBezTo>
                  <a:cubicBezTo>
                    <a:pt x="13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8" name="Google Shape;98;p24"/>
            <p:cNvSpPr/>
            <p:nvPr/>
          </p:nvSpPr>
          <p:spPr>
            <a:xfrm>
              <a:off x="6043613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1" h="86" extrusionOk="0">
                  <a:moveTo>
                    <a:pt x="0" y="0"/>
                  </a:moveTo>
                  <a:lnTo>
                    <a:pt x="16" y="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85"/>
                  </a:lnTo>
                  <a:lnTo>
                    <a:pt x="35" y="85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9" name="Google Shape;99;p24"/>
            <p:cNvSpPr/>
            <p:nvPr/>
          </p:nvSpPr>
          <p:spPr>
            <a:xfrm>
              <a:off x="6061075" y="2371725"/>
              <a:ext cx="22225" cy="31750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43" y="64"/>
                  </a:moveTo>
                  <a:lnTo>
                    <a:pt x="19" y="6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9" y="85"/>
                  </a:lnTo>
                  <a:lnTo>
                    <a:pt x="45" y="85"/>
                  </a:lnTo>
                  <a:lnTo>
                    <a:pt x="43" y="64"/>
                  </a:lnTo>
                  <a:close/>
                  <a:moveTo>
                    <a:pt x="40" y="53"/>
                  </a:moveTo>
                  <a:lnTo>
                    <a:pt x="32" y="14"/>
                  </a:lnTo>
                  <a:lnTo>
                    <a:pt x="32" y="14"/>
                  </a:lnTo>
                  <a:lnTo>
                    <a:pt x="22" y="53"/>
                  </a:lnTo>
                  <a:lnTo>
                    <a:pt x="40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0" name="Google Shape;100;p24"/>
            <p:cNvSpPr/>
            <p:nvPr/>
          </p:nvSpPr>
          <p:spPr>
            <a:xfrm>
              <a:off x="608488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1" name="Google Shape;101;p24"/>
            <p:cNvSpPr/>
            <p:nvPr/>
          </p:nvSpPr>
          <p:spPr>
            <a:xfrm>
              <a:off x="6103938" y="2371725"/>
              <a:ext cx="20637" cy="31750"/>
            </a:xfrm>
            <a:custGeom>
              <a:avLst/>
              <a:gdLst/>
              <a:ahLst/>
              <a:cxnLst/>
              <a:rect l="l" t="t" r="r" b="b"/>
              <a:pathLst>
                <a:path w="56" h="86" extrusionOk="0">
                  <a:moveTo>
                    <a:pt x="55" y="43"/>
                  </a:moveTo>
                  <a:cubicBezTo>
                    <a:pt x="55" y="75"/>
                    <a:pt x="43" y="85"/>
                    <a:pt x="29" y="85"/>
                  </a:cubicBezTo>
                  <a:cubicBezTo>
                    <a:pt x="16" y="85"/>
                    <a:pt x="2" y="72"/>
                    <a:pt x="2" y="43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2" y="0"/>
                    <a:pt x="55" y="14"/>
                    <a:pt x="55" y="43"/>
                  </a:cubicBezTo>
                  <a:close/>
                  <a:moveTo>
                    <a:pt x="42" y="43"/>
                  </a:moveTo>
                  <a:cubicBezTo>
                    <a:pt x="42" y="19"/>
                    <a:pt x="37" y="11"/>
                    <a:pt x="29" y="11"/>
                  </a:cubicBezTo>
                  <a:cubicBezTo>
                    <a:pt x="21" y="11"/>
                    <a:pt x="15" y="19"/>
                    <a:pt x="15" y="43"/>
                  </a:cubicBezTo>
                  <a:cubicBezTo>
                    <a:pt x="13" y="67"/>
                    <a:pt x="21" y="75"/>
                    <a:pt x="29" y="75"/>
                  </a:cubicBezTo>
                  <a:cubicBezTo>
                    <a:pt x="37" y="75"/>
                    <a:pt x="42" y="67"/>
                    <a:pt x="4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>
              <a:off x="6126163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9" h="86" extrusionOk="0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7"/>
                  </a:lnTo>
                  <a:lnTo>
                    <a:pt x="35" y="37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3" name="Google Shape;103;p24"/>
            <p:cNvSpPr/>
            <p:nvPr/>
          </p:nvSpPr>
          <p:spPr>
            <a:xfrm>
              <a:off x="61420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34" y="0"/>
                  </a:lnTo>
                  <a:lnTo>
                    <a:pt x="34" y="14"/>
                  </a:lnTo>
                  <a:lnTo>
                    <a:pt x="13" y="14"/>
                  </a:lnTo>
                  <a:lnTo>
                    <a:pt x="13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4" name="Google Shape;104;p24"/>
            <p:cNvSpPr/>
            <p:nvPr/>
          </p:nvSpPr>
          <p:spPr>
            <a:xfrm>
              <a:off x="6156325" y="2371725"/>
              <a:ext cx="4763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5" name="Google Shape;105;p24"/>
            <p:cNvSpPr/>
            <p:nvPr/>
          </p:nvSpPr>
          <p:spPr>
            <a:xfrm>
              <a:off x="6162675" y="2371725"/>
              <a:ext cx="17463" cy="31750"/>
            </a:xfrm>
            <a:custGeom>
              <a:avLst/>
              <a:gdLst/>
              <a:ahLst/>
              <a:cxnLst/>
              <a:rect l="l" t="t" r="r" b="b"/>
              <a:pathLst>
                <a:path w="49" h="86" extrusionOk="0">
                  <a:moveTo>
                    <a:pt x="48" y="82"/>
                  </a:moveTo>
                  <a:cubicBezTo>
                    <a:pt x="45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5" y="3"/>
                    <a:pt x="48" y="3"/>
                  </a:cubicBezTo>
                  <a:lnTo>
                    <a:pt x="48" y="16"/>
                  </a:lnTo>
                  <a:cubicBezTo>
                    <a:pt x="45" y="14"/>
                    <a:pt x="42" y="11"/>
                    <a:pt x="35" y="11"/>
                  </a:cubicBezTo>
                  <a:cubicBezTo>
                    <a:pt x="24" y="11"/>
                    <a:pt x="16" y="19"/>
                    <a:pt x="16" y="43"/>
                  </a:cubicBezTo>
                  <a:cubicBezTo>
                    <a:pt x="16" y="64"/>
                    <a:pt x="24" y="75"/>
                    <a:pt x="35" y="75"/>
                  </a:cubicBezTo>
                  <a:cubicBezTo>
                    <a:pt x="40" y="75"/>
                    <a:pt x="45" y="72"/>
                    <a:pt x="48" y="69"/>
                  </a:cubicBezTo>
                  <a:lnTo>
                    <a:pt x="48" y="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6" name="Google Shape;106;p24"/>
            <p:cNvSpPr/>
            <p:nvPr/>
          </p:nvSpPr>
          <p:spPr>
            <a:xfrm>
              <a:off x="6181725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7" name="Google Shape;107;p24"/>
            <p:cNvSpPr/>
            <p:nvPr/>
          </p:nvSpPr>
          <p:spPr>
            <a:xfrm>
              <a:off x="62055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6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1" y="14"/>
                  </a:lnTo>
                  <a:lnTo>
                    <a:pt x="11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8" name="Google Shape;108;p24"/>
            <p:cNvSpPr/>
            <p:nvPr/>
          </p:nvSpPr>
          <p:spPr>
            <a:xfrm>
              <a:off x="621823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0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0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4" y="19"/>
                    <a:pt x="14" y="43"/>
                  </a:cubicBezTo>
                  <a:cubicBezTo>
                    <a:pt x="14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9" name="Google Shape;109;p24"/>
            <p:cNvSpPr/>
            <p:nvPr/>
          </p:nvSpPr>
          <p:spPr>
            <a:xfrm>
              <a:off x="6240463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8" h="89" extrusionOk="0">
                  <a:moveTo>
                    <a:pt x="2" y="0"/>
                  </a:moveTo>
                  <a:lnTo>
                    <a:pt x="23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39" y="40"/>
                    <a:pt x="31" y="43"/>
                  </a:cubicBezTo>
                  <a:lnTo>
                    <a:pt x="31" y="43"/>
                  </a:lnTo>
                  <a:cubicBezTo>
                    <a:pt x="34" y="43"/>
                    <a:pt x="37" y="45"/>
                    <a:pt x="39" y="53"/>
                  </a:cubicBezTo>
                  <a:lnTo>
                    <a:pt x="47" y="85"/>
                  </a:lnTo>
                  <a:lnTo>
                    <a:pt x="34" y="85"/>
                  </a:lnTo>
                  <a:lnTo>
                    <a:pt x="26" y="59"/>
                  </a:lnTo>
                  <a:cubicBezTo>
                    <a:pt x="23" y="51"/>
                    <a:pt x="21" y="51"/>
                    <a:pt x="15" y="51"/>
                  </a:cubicBezTo>
                  <a:lnTo>
                    <a:pt x="13" y="51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2" y="0"/>
                  </a:lnTo>
                  <a:close/>
                  <a:moveTo>
                    <a:pt x="18" y="37"/>
                  </a:moveTo>
                  <a:cubicBezTo>
                    <a:pt x="26" y="37"/>
                    <a:pt x="29" y="32"/>
                    <a:pt x="29" y="24"/>
                  </a:cubicBezTo>
                  <a:cubicBezTo>
                    <a:pt x="29" y="14"/>
                    <a:pt x="23" y="11"/>
                    <a:pt x="18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8" y="35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0" name="Google Shape;110;p24"/>
            <p:cNvSpPr/>
            <p:nvPr/>
          </p:nvSpPr>
          <p:spPr>
            <a:xfrm>
              <a:off x="6261100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1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4"/>
                  </a:lnTo>
                  <a:lnTo>
                    <a:pt x="30" y="14"/>
                  </a:lnTo>
                  <a:lnTo>
                    <a:pt x="30" y="85"/>
                  </a:lnTo>
                  <a:lnTo>
                    <a:pt x="16" y="85"/>
                  </a:lnTo>
                  <a:lnTo>
                    <a:pt x="1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6278563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35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85"/>
                  </a:lnTo>
                  <a:lnTo>
                    <a:pt x="35" y="85"/>
                  </a:lnTo>
                  <a:lnTo>
                    <a:pt x="35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2" name="Google Shape;112;p24"/>
            <p:cNvSpPr/>
            <p:nvPr/>
          </p:nvSpPr>
          <p:spPr>
            <a:xfrm>
              <a:off x="6299200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3" name="Google Shape;113;p24"/>
            <p:cNvSpPr/>
            <p:nvPr/>
          </p:nvSpPr>
          <p:spPr>
            <a:xfrm>
              <a:off x="5953125" y="2038350"/>
              <a:ext cx="355601" cy="273051"/>
            </a:xfrm>
            <a:custGeom>
              <a:avLst/>
              <a:gdLst/>
              <a:ahLst/>
              <a:cxnLst/>
              <a:rect l="l" t="t" r="r" b="b"/>
              <a:pathLst>
                <a:path w="986" h="758" extrusionOk="0">
                  <a:moveTo>
                    <a:pt x="855" y="140"/>
                  </a:moveTo>
                  <a:cubicBezTo>
                    <a:pt x="842" y="76"/>
                    <a:pt x="791" y="26"/>
                    <a:pt x="733" y="13"/>
                  </a:cubicBezTo>
                  <a:cubicBezTo>
                    <a:pt x="762" y="34"/>
                    <a:pt x="767" y="62"/>
                    <a:pt x="786" y="84"/>
                  </a:cubicBezTo>
                  <a:cubicBezTo>
                    <a:pt x="805" y="105"/>
                    <a:pt x="836" y="119"/>
                    <a:pt x="855" y="140"/>
                  </a:cubicBezTo>
                  <a:close/>
                  <a:moveTo>
                    <a:pt x="209" y="95"/>
                  </a:moveTo>
                  <a:cubicBezTo>
                    <a:pt x="195" y="121"/>
                    <a:pt x="129" y="132"/>
                    <a:pt x="98" y="196"/>
                  </a:cubicBezTo>
                  <a:cubicBezTo>
                    <a:pt x="113" y="156"/>
                    <a:pt x="105" y="98"/>
                    <a:pt x="132" y="66"/>
                  </a:cubicBezTo>
                  <a:cubicBezTo>
                    <a:pt x="55" y="124"/>
                    <a:pt x="90" y="217"/>
                    <a:pt x="84" y="246"/>
                  </a:cubicBezTo>
                  <a:cubicBezTo>
                    <a:pt x="124" y="158"/>
                    <a:pt x="185" y="177"/>
                    <a:pt x="209" y="95"/>
                  </a:cubicBezTo>
                  <a:close/>
                  <a:moveTo>
                    <a:pt x="177" y="582"/>
                  </a:moveTo>
                  <a:cubicBezTo>
                    <a:pt x="143" y="542"/>
                    <a:pt x="68" y="534"/>
                    <a:pt x="39" y="476"/>
                  </a:cubicBezTo>
                  <a:cubicBezTo>
                    <a:pt x="76" y="619"/>
                    <a:pt x="174" y="590"/>
                    <a:pt x="219" y="622"/>
                  </a:cubicBezTo>
                  <a:cubicBezTo>
                    <a:pt x="182" y="566"/>
                    <a:pt x="211" y="532"/>
                    <a:pt x="158" y="452"/>
                  </a:cubicBezTo>
                  <a:cubicBezTo>
                    <a:pt x="166" y="487"/>
                    <a:pt x="145" y="534"/>
                    <a:pt x="177" y="582"/>
                  </a:cubicBezTo>
                  <a:close/>
                  <a:moveTo>
                    <a:pt x="135" y="357"/>
                  </a:moveTo>
                  <a:cubicBezTo>
                    <a:pt x="132" y="399"/>
                    <a:pt x="103" y="421"/>
                    <a:pt x="121" y="500"/>
                  </a:cubicBezTo>
                  <a:cubicBezTo>
                    <a:pt x="87" y="434"/>
                    <a:pt x="34" y="407"/>
                    <a:pt x="18" y="362"/>
                  </a:cubicBezTo>
                  <a:cubicBezTo>
                    <a:pt x="18" y="489"/>
                    <a:pt x="121" y="508"/>
                    <a:pt x="148" y="542"/>
                  </a:cubicBezTo>
                  <a:cubicBezTo>
                    <a:pt x="127" y="463"/>
                    <a:pt x="164" y="434"/>
                    <a:pt x="135" y="357"/>
                  </a:cubicBezTo>
                  <a:close/>
                  <a:moveTo>
                    <a:pt x="209" y="537"/>
                  </a:moveTo>
                  <a:cubicBezTo>
                    <a:pt x="227" y="564"/>
                    <a:pt x="209" y="598"/>
                    <a:pt x="264" y="651"/>
                  </a:cubicBezTo>
                  <a:cubicBezTo>
                    <a:pt x="209" y="619"/>
                    <a:pt x="132" y="632"/>
                    <a:pt x="95" y="590"/>
                  </a:cubicBezTo>
                  <a:cubicBezTo>
                    <a:pt x="161" y="712"/>
                    <a:pt x="272" y="662"/>
                    <a:pt x="304" y="677"/>
                  </a:cubicBezTo>
                  <a:cubicBezTo>
                    <a:pt x="275" y="635"/>
                    <a:pt x="293" y="614"/>
                    <a:pt x="209" y="537"/>
                  </a:cubicBezTo>
                  <a:close/>
                  <a:moveTo>
                    <a:pt x="770" y="540"/>
                  </a:moveTo>
                  <a:cubicBezTo>
                    <a:pt x="685" y="614"/>
                    <a:pt x="707" y="638"/>
                    <a:pt x="675" y="680"/>
                  </a:cubicBezTo>
                  <a:cubicBezTo>
                    <a:pt x="707" y="664"/>
                    <a:pt x="818" y="715"/>
                    <a:pt x="881" y="593"/>
                  </a:cubicBezTo>
                  <a:cubicBezTo>
                    <a:pt x="847" y="635"/>
                    <a:pt x="770" y="619"/>
                    <a:pt x="714" y="654"/>
                  </a:cubicBezTo>
                  <a:cubicBezTo>
                    <a:pt x="773" y="601"/>
                    <a:pt x="754" y="566"/>
                    <a:pt x="770" y="540"/>
                  </a:cubicBezTo>
                  <a:close/>
                  <a:moveTo>
                    <a:pt x="820" y="452"/>
                  </a:moveTo>
                  <a:cubicBezTo>
                    <a:pt x="767" y="532"/>
                    <a:pt x="797" y="566"/>
                    <a:pt x="759" y="619"/>
                  </a:cubicBezTo>
                  <a:cubicBezTo>
                    <a:pt x="805" y="587"/>
                    <a:pt x="902" y="617"/>
                    <a:pt x="940" y="474"/>
                  </a:cubicBezTo>
                  <a:cubicBezTo>
                    <a:pt x="910" y="532"/>
                    <a:pt x="836" y="542"/>
                    <a:pt x="802" y="582"/>
                  </a:cubicBezTo>
                  <a:cubicBezTo>
                    <a:pt x="836" y="534"/>
                    <a:pt x="815" y="487"/>
                    <a:pt x="820" y="452"/>
                  </a:cubicBezTo>
                  <a:close/>
                  <a:moveTo>
                    <a:pt x="574" y="670"/>
                  </a:moveTo>
                  <a:cubicBezTo>
                    <a:pt x="542" y="670"/>
                    <a:pt x="513" y="675"/>
                    <a:pt x="489" y="683"/>
                  </a:cubicBezTo>
                  <a:cubicBezTo>
                    <a:pt x="466" y="675"/>
                    <a:pt x="436" y="667"/>
                    <a:pt x="405" y="670"/>
                  </a:cubicBezTo>
                  <a:cubicBezTo>
                    <a:pt x="378" y="670"/>
                    <a:pt x="346" y="675"/>
                    <a:pt x="312" y="683"/>
                  </a:cubicBezTo>
                  <a:cubicBezTo>
                    <a:pt x="262" y="696"/>
                    <a:pt x="217" y="707"/>
                    <a:pt x="180" y="688"/>
                  </a:cubicBezTo>
                  <a:cubicBezTo>
                    <a:pt x="217" y="720"/>
                    <a:pt x="259" y="733"/>
                    <a:pt x="320" y="725"/>
                  </a:cubicBezTo>
                  <a:cubicBezTo>
                    <a:pt x="370" y="720"/>
                    <a:pt x="413" y="693"/>
                    <a:pt x="463" y="693"/>
                  </a:cubicBezTo>
                  <a:lnTo>
                    <a:pt x="466" y="693"/>
                  </a:lnTo>
                  <a:cubicBezTo>
                    <a:pt x="415" y="720"/>
                    <a:pt x="386" y="754"/>
                    <a:pt x="386" y="754"/>
                  </a:cubicBezTo>
                  <a:lnTo>
                    <a:pt x="410" y="757"/>
                  </a:lnTo>
                  <a:cubicBezTo>
                    <a:pt x="410" y="757"/>
                    <a:pt x="434" y="707"/>
                    <a:pt x="492" y="696"/>
                  </a:cubicBezTo>
                  <a:cubicBezTo>
                    <a:pt x="548" y="709"/>
                    <a:pt x="574" y="757"/>
                    <a:pt x="574" y="757"/>
                  </a:cubicBezTo>
                  <a:lnTo>
                    <a:pt x="598" y="754"/>
                  </a:lnTo>
                  <a:cubicBezTo>
                    <a:pt x="598" y="754"/>
                    <a:pt x="569" y="717"/>
                    <a:pt x="519" y="693"/>
                  </a:cubicBezTo>
                  <a:lnTo>
                    <a:pt x="521" y="693"/>
                  </a:lnTo>
                  <a:cubicBezTo>
                    <a:pt x="569" y="693"/>
                    <a:pt x="611" y="720"/>
                    <a:pt x="664" y="725"/>
                  </a:cubicBezTo>
                  <a:cubicBezTo>
                    <a:pt x="725" y="730"/>
                    <a:pt x="770" y="720"/>
                    <a:pt x="805" y="688"/>
                  </a:cubicBezTo>
                  <a:cubicBezTo>
                    <a:pt x="762" y="707"/>
                    <a:pt x="717" y="696"/>
                    <a:pt x="667" y="683"/>
                  </a:cubicBezTo>
                  <a:cubicBezTo>
                    <a:pt x="632" y="675"/>
                    <a:pt x="601" y="670"/>
                    <a:pt x="574" y="670"/>
                  </a:cubicBezTo>
                  <a:close/>
                  <a:moveTo>
                    <a:pt x="87" y="402"/>
                  </a:moveTo>
                  <a:cubicBezTo>
                    <a:pt x="68" y="328"/>
                    <a:pt x="26" y="301"/>
                    <a:pt x="29" y="256"/>
                  </a:cubicBezTo>
                  <a:cubicBezTo>
                    <a:pt x="0" y="378"/>
                    <a:pt x="76" y="391"/>
                    <a:pt x="98" y="444"/>
                  </a:cubicBezTo>
                  <a:cubicBezTo>
                    <a:pt x="95" y="370"/>
                    <a:pt x="143" y="354"/>
                    <a:pt x="137" y="270"/>
                  </a:cubicBezTo>
                  <a:cubicBezTo>
                    <a:pt x="116" y="309"/>
                    <a:pt x="84" y="317"/>
                    <a:pt x="87" y="402"/>
                  </a:cubicBezTo>
                  <a:close/>
                  <a:moveTo>
                    <a:pt x="135" y="206"/>
                  </a:moveTo>
                  <a:cubicBezTo>
                    <a:pt x="108" y="227"/>
                    <a:pt x="87" y="256"/>
                    <a:pt x="79" y="299"/>
                  </a:cubicBezTo>
                  <a:cubicBezTo>
                    <a:pt x="82" y="254"/>
                    <a:pt x="52" y="190"/>
                    <a:pt x="71" y="143"/>
                  </a:cubicBezTo>
                  <a:cubicBezTo>
                    <a:pt x="0" y="243"/>
                    <a:pt x="76" y="304"/>
                    <a:pt x="79" y="339"/>
                  </a:cubicBezTo>
                  <a:cubicBezTo>
                    <a:pt x="98" y="270"/>
                    <a:pt x="140" y="270"/>
                    <a:pt x="166" y="177"/>
                  </a:cubicBezTo>
                  <a:cubicBezTo>
                    <a:pt x="158" y="188"/>
                    <a:pt x="153" y="190"/>
                    <a:pt x="135" y="206"/>
                  </a:cubicBezTo>
                  <a:close/>
                  <a:moveTo>
                    <a:pt x="847" y="206"/>
                  </a:moveTo>
                  <a:cubicBezTo>
                    <a:pt x="828" y="190"/>
                    <a:pt x="823" y="185"/>
                    <a:pt x="815" y="177"/>
                  </a:cubicBezTo>
                  <a:cubicBezTo>
                    <a:pt x="844" y="270"/>
                    <a:pt x="887" y="270"/>
                    <a:pt x="905" y="341"/>
                  </a:cubicBezTo>
                  <a:cubicBezTo>
                    <a:pt x="908" y="304"/>
                    <a:pt x="985" y="246"/>
                    <a:pt x="913" y="145"/>
                  </a:cubicBezTo>
                  <a:cubicBezTo>
                    <a:pt x="926" y="190"/>
                    <a:pt x="900" y="254"/>
                    <a:pt x="902" y="299"/>
                  </a:cubicBezTo>
                  <a:cubicBezTo>
                    <a:pt x="895" y="256"/>
                    <a:pt x="873" y="230"/>
                    <a:pt x="847" y="206"/>
                  </a:cubicBezTo>
                  <a:close/>
                  <a:moveTo>
                    <a:pt x="860" y="500"/>
                  </a:moveTo>
                  <a:cubicBezTo>
                    <a:pt x="879" y="421"/>
                    <a:pt x="850" y="399"/>
                    <a:pt x="847" y="357"/>
                  </a:cubicBezTo>
                  <a:cubicBezTo>
                    <a:pt x="818" y="434"/>
                    <a:pt x="855" y="463"/>
                    <a:pt x="834" y="542"/>
                  </a:cubicBezTo>
                  <a:cubicBezTo>
                    <a:pt x="860" y="508"/>
                    <a:pt x="961" y="489"/>
                    <a:pt x="963" y="362"/>
                  </a:cubicBezTo>
                  <a:cubicBezTo>
                    <a:pt x="948" y="407"/>
                    <a:pt x="895" y="434"/>
                    <a:pt x="860" y="500"/>
                  </a:cubicBezTo>
                  <a:close/>
                  <a:moveTo>
                    <a:pt x="881" y="442"/>
                  </a:moveTo>
                  <a:cubicBezTo>
                    <a:pt x="902" y="391"/>
                    <a:pt x="979" y="376"/>
                    <a:pt x="950" y="254"/>
                  </a:cubicBezTo>
                  <a:cubicBezTo>
                    <a:pt x="950" y="301"/>
                    <a:pt x="908" y="328"/>
                    <a:pt x="892" y="399"/>
                  </a:cubicBezTo>
                  <a:cubicBezTo>
                    <a:pt x="895" y="320"/>
                    <a:pt x="863" y="309"/>
                    <a:pt x="842" y="270"/>
                  </a:cubicBezTo>
                  <a:cubicBezTo>
                    <a:pt x="836" y="354"/>
                    <a:pt x="884" y="368"/>
                    <a:pt x="881" y="442"/>
                  </a:cubicBezTo>
                  <a:close/>
                  <a:moveTo>
                    <a:pt x="246" y="13"/>
                  </a:moveTo>
                  <a:cubicBezTo>
                    <a:pt x="188" y="26"/>
                    <a:pt x="137" y="76"/>
                    <a:pt x="124" y="140"/>
                  </a:cubicBezTo>
                  <a:cubicBezTo>
                    <a:pt x="145" y="119"/>
                    <a:pt x="177" y="106"/>
                    <a:pt x="193" y="84"/>
                  </a:cubicBezTo>
                  <a:cubicBezTo>
                    <a:pt x="211" y="63"/>
                    <a:pt x="217" y="34"/>
                    <a:pt x="246" y="13"/>
                  </a:cubicBezTo>
                  <a:close/>
                  <a:moveTo>
                    <a:pt x="895" y="246"/>
                  </a:moveTo>
                  <a:cubicBezTo>
                    <a:pt x="889" y="217"/>
                    <a:pt x="924" y="124"/>
                    <a:pt x="844" y="66"/>
                  </a:cubicBezTo>
                  <a:cubicBezTo>
                    <a:pt x="871" y="98"/>
                    <a:pt x="863" y="156"/>
                    <a:pt x="879" y="196"/>
                  </a:cubicBezTo>
                  <a:cubicBezTo>
                    <a:pt x="850" y="132"/>
                    <a:pt x="783" y="121"/>
                    <a:pt x="770" y="95"/>
                  </a:cubicBezTo>
                  <a:cubicBezTo>
                    <a:pt x="797" y="177"/>
                    <a:pt x="855" y="158"/>
                    <a:pt x="895" y="246"/>
                  </a:cubicBezTo>
                  <a:close/>
                  <a:moveTo>
                    <a:pt x="519" y="129"/>
                  </a:moveTo>
                  <a:lnTo>
                    <a:pt x="519" y="140"/>
                  </a:lnTo>
                  <a:cubicBezTo>
                    <a:pt x="534" y="143"/>
                    <a:pt x="548" y="145"/>
                    <a:pt x="564" y="153"/>
                  </a:cubicBezTo>
                  <a:cubicBezTo>
                    <a:pt x="564" y="148"/>
                    <a:pt x="566" y="145"/>
                    <a:pt x="566" y="143"/>
                  </a:cubicBezTo>
                  <a:cubicBezTo>
                    <a:pt x="550" y="137"/>
                    <a:pt x="534" y="132"/>
                    <a:pt x="519" y="129"/>
                  </a:cubicBezTo>
                  <a:close/>
                  <a:moveTo>
                    <a:pt x="553" y="39"/>
                  </a:moveTo>
                  <a:lnTo>
                    <a:pt x="556" y="37"/>
                  </a:lnTo>
                  <a:lnTo>
                    <a:pt x="550" y="34"/>
                  </a:lnTo>
                  <a:lnTo>
                    <a:pt x="534" y="34"/>
                  </a:lnTo>
                  <a:lnTo>
                    <a:pt x="529" y="37"/>
                  </a:lnTo>
                  <a:lnTo>
                    <a:pt x="519" y="37"/>
                  </a:lnTo>
                  <a:lnTo>
                    <a:pt x="519" y="39"/>
                  </a:lnTo>
                  <a:cubicBezTo>
                    <a:pt x="524" y="39"/>
                    <a:pt x="529" y="39"/>
                    <a:pt x="534" y="42"/>
                  </a:cubicBezTo>
                  <a:lnTo>
                    <a:pt x="542" y="42"/>
                  </a:lnTo>
                  <a:lnTo>
                    <a:pt x="553" y="39"/>
                  </a:lnTo>
                  <a:close/>
                  <a:moveTo>
                    <a:pt x="516" y="373"/>
                  </a:moveTo>
                  <a:lnTo>
                    <a:pt x="516" y="391"/>
                  </a:lnTo>
                  <a:cubicBezTo>
                    <a:pt x="519" y="389"/>
                    <a:pt x="524" y="386"/>
                    <a:pt x="524" y="381"/>
                  </a:cubicBezTo>
                  <a:cubicBezTo>
                    <a:pt x="524" y="378"/>
                    <a:pt x="521" y="376"/>
                    <a:pt x="516" y="373"/>
                  </a:cubicBezTo>
                  <a:close/>
                  <a:moveTo>
                    <a:pt x="336" y="180"/>
                  </a:moveTo>
                  <a:cubicBezTo>
                    <a:pt x="336" y="177"/>
                    <a:pt x="336" y="177"/>
                    <a:pt x="338" y="174"/>
                  </a:cubicBezTo>
                  <a:lnTo>
                    <a:pt x="333" y="174"/>
                  </a:lnTo>
                  <a:lnTo>
                    <a:pt x="336" y="180"/>
                  </a:lnTo>
                  <a:close/>
                  <a:moveTo>
                    <a:pt x="815" y="323"/>
                  </a:moveTo>
                  <a:cubicBezTo>
                    <a:pt x="815" y="156"/>
                    <a:pt x="685" y="18"/>
                    <a:pt x="521" y="2"/>
                  </a:cubicBezTo>
                  <a:lnTo>
                    <a:pt x="521" y="5"/>
                  </a:lnTo>
                  <a:cubicBezTo>
                    <a:pt x="521" y="8"/>
                    <a:pt x="521" y="10"/>
                    <a:pt x="519" y="13"/>
                  </a:cubicBezTo>
                  <a:cubicBezTo>
                    <a:pt x="593" y="21"/>
                    <a:pt x="659" y="53"/>
                    <a:pt x="709" y="100"/>
                  </a:cubicBezTo>
                  <a:lnTo>
                    <a:pt x="672" y="135"/>
                  </a:lnTo>
                  <a:lnTo>
                    <a:pt x="675" y="129"/>
                  </a:lnTo>
                  <a:lnTo>
                    <a:pt x="669" y="127"/>
                  </a:lnTo>
                  <a:lnTo>
                    <a:pt x="664" y="127"/>
                  </a:lnTo>
                  <a:lnTo>
                    <a:pt x="667" y="121"/>
                  </a:lnTo>
                  <a:lnTo>
                    <a:pt x="662" y="106"/>
                  </a:lnTo>
                  <a:lnTo>
                    <a:pt x="654" y="95"/>
                  </a:lnTo>
                  <a:lnTo>
                    <a:pt x="624" y="79"/>
                  </a:lnTo>
                  <a:lnTo>
                    <a:pt x="622" y="82"/>
                  </a:lnTo>
                  <a:lnTo>
                    <a:pt x="617" y="84"/>
                  </a:lnTo>
                  <a:cubicBezTo>
                    <a:pt x="627" y="98"/>
                    <a:pt x="632" y="113"/>
                    <a:pt x="632" y="132"/>
                  </a:cubicBezTo>
                  <a:lnTo>
                    <a:pt x="632" y="137"/>
                  </a:lnTo>
                  <a:lnTo>
                    <a:pt x="646" y="156"/>
                  </a:lnTo>
                  <a:lnTo>
                    <a:pt x="640" y="158"/>
                  </a:lnTo>
                  <a:lnTo>
                    <a:pt x="646" y="164"/>
                  </a:lnTo>
                  <a:lnTo>
                    <a:pt x="632" y="177"/>
                  </a:lnTo>
                  <a:lnTo>
                    <a:pt x="627" y="166"/>
                  </a:lnTo>
                  <a:cubicBezTo>
                    <a:pt x="624" y="172"/>
                    <a:pt x="622" y="180"/>
                    <a:pt x="617" y="185"/>
                  </a:cubicBezTo>
                  <a:lnTo>
                    <a:pt x="619" y="188"/>
                  </a:lnTo>
                  <a:lnTo>
                    <a:pt x="582" y="225"/>
                  </a:lnTo>
                  <a:cubicBezTo>
                    <a:pt x="579" y="222"/>
                    <a:pt x="577" y="219"/>
                    <a:pt x="574" y="219"/>
                  </a:cubicBezTo>
                  <a:cubicBezTo>
                    <a:pt x="571" y="222"/>
                    <a:pt x="566" y="222"/>
                    <a:pt x="564" y="225"/>
                  </a:cubicBezTo>
                  <a:lnTo>
                    <a:pt x="566" y="227"/>
                  </a:lnTo>
                  <a:lnTo>
                    <a:pt x="569" y="230"/>
                  </a:lnTo>
                  <a:lnTo>
                    <a:pt x="553" y="246"/>
                  </a:lnTo>
                  <a:lnTo>
                    <a:pt x="553" y="243"/>
                  </a:lnTo>
                  <a:lnTo>
                    <a:pt x="537" y="246"/>
                  </a:lnTo>
                  <a:lnTo>
                    <a:pt x="534" y="248"/>
                  </a:lnTo>
                  <a:lnTo>
                    <a:pt x="533" y="248"/>
                  </a:lnTo>
                  <a:lnTo>
                    <a:pt x="532" y="251"/>
                  </a:lnTo>
                  <a:lnTo>
                    <a:pt x="534" y="251"/>
                  </a:lnTo>
                  <a:lnTo>
                    <a:pt x="534" y="256"/>
                  </a:lnTo>
                  <a:lnTo>
                    <a:pt x="537" y="256"/>
                  </a:lnTo>
                  <a:lnTo>
                    <a:pt x="537" y="262"/>
                  </a:lnTo>
                  <a:lnTo>
                    <a:pt x="532" y="262"/>
                  </a:lnTo>
                  <a:lnTo>
                    <a:pt x="526" y="262"/>
                  </a:lnTo>
                  <a:lnTo>
                    <a:pt x="513" y="254"/>
                  </a:lnTo>
                  <a:lnTo>
                    <a:pt x="513" y="309"/>
                  </a:lnTo>
                  <a:cubicBezTo>
                    <a:pt x="545" y="320"/>
                    <a:pt x="579" y="336"/>
                    <a:pt x="579" y="378"/>
                  </a:cubicBezTo>
                  <a:cubicBezTo>
                    <a:pt x="579" y="397"/>
                    <a:pt x="571" y="410"/>
                    <a:pt x="556" y="421"/>
                  </a:cubicBezTo>
                  <a:cubicBezTo>
                    <a:pt x="542" y="429"/>
                    <a:pt x="526" y="434"/>
                    <a:pt x="511" y="439"/>
                  </a:cubicBezTo>
                  <a:lnTo>
                    <a:pt x="511" y="468"/>
                  </a:lnTo>
                  <a:cubicBezTo>
                    <a:pt x="534" y="479"/>
                    <a:pt x="564" y="497"/>
                    <a:pt x="561" y="545"/>
                  </a:cubicBezTo>
                  <a:cubicBezTo>
                    <a:pt x="561" y="556"/>
                    <a:pt x="556" y="561"/>
                    <a:pt x="553" y="561"/>
                  </a:cubicBezTo>
                  <a:cubicBezTo>
                    <a:pt x="540" y="564"/>
                    <a:pt x="526" y="566"/>
                    <a:pt x="511" y="566"/>
                  </a:cubicBezTo>
                  <a:lnTo>
                    <a:pt x="511" y="577"/>
                  </a:lnTo>
                  <a:cubicBezTo>
                    <a:pt x="574" y="572"/>
                    <a:pt x="630" y="545"/>
                    <a:pt x="675" y="505"/>
                  </a:cubicBezTo>
                  <a:lnTo>
                    <a:pt x="712" y="542"/>
                  </a:lnTo>
                  <a:cubicBezTo>
                    <a:pt x="656" y="595"/>
                    <a:pt x="577" y="630"/>
                    <a:pt x="492" y="630"/>
                  </a:cubicBezTo>
                  <a:cubicBezTo>
                    <a:pt x="407" y="630"/>
                    <a:pt x="331" y="598"/>
                    <a:pt x="275" y="542"/>
                  </a:cubicBezTo>
                  <a:lnTo>
                    <a:pt x="312" y="505"/>
                  </a:lnTo>
                  <a:cubicBezTo>
                    <a:pt x="354" y="545"/>
                    <a:pt x="410" y="572"/>
                    <a:pt x="474" y="577"/>
                  </a:cubicBezTo>
                  <a:lnTo>
                    <a:pt x="474" y="566"/>
                  </a:lnTo>
                  <a:cubicBezTo>
                    <a:pt x="415" y="561"/>
                    <a:pt x="362" y="537"/>
                    <a:pt x="320" y="500"/>
                  </a:cubicBezTo>
                  <a:lnTo>
                    <a:pt x="331" y="489"/>
                  </a:lnTo>
                  <a:lnTo>
                    <a:pt x="344" y="492"/>
                  </a:lnTo>
                  <a:lnTo>
                    <a:pt x="352" y="484"/>
                  </a:lnTo>
                  <a:lnTo>
                    <a:pt x="370" y="484"/>
                  </a:lnTo>
                  <a:lnTo>
                    <a:pt x="373" y="476"/>
                  </a:lnTo>
                  <a:lnTo>
                    <a:pt x="373" y="474"/>
                  </a:lnTo>
                  <a:cubicBezTo>
                    <a:pt x="402" y="495"/>
                    <a:pt x="434" y="508"/>
                    <a:pt x="471" y="513"/>
                  </a:cubicBezTo>
                  <a:lnTo>
                    <a:pt x="471" y="503"/>
                  </a:lnTo>
                  <a:cubicBezTo>
                    <a:pt x="431" y="497"/>
                    <a:pt x="394" y="482"/>
                    <a:pt x="365" y="455"/>
                  </a:cubicBezTo>
                  <a:lnTo>
                    <a:pt x="402" y="418"/>
                  </a:lnTo>
                  <a:cubicBezTo>
                    <a:pt x="410" y="426"/>
                    <a:pt x="421" y="434"/>
                    <a:pt x="434" y="439"/>
                  </a:cubicBezTo>
                  <a:cubicBezTo>
                    <a:pt x="434" y="437"/>
                    <a:pt x="436" y="431"/>
                    <a:pt x="436" y="429"/>
                  </a:cubicBezTo>
                  <a:cubicBezTo>
                    <a:pt x="426" y="423"/>
                    <a:pt x="418" y="418"/>
                    <a:pt x="410" y="410"/>
                  </a:cubicBezTo>
                  <a:lnTo>
                    <a:pt x="447" y="373"/>
                  </a:lnTo>
                  <a:cubicBezTo>
                    <a:pt x="452" y="378"/>
                    <a:pt x="460" y="381"/>
                    <a:pt x="468" y="384"/>
                  </a:cubicBezTo>
                  <a:lnTo>
                    <a:pt x="468" y="373"/>
                  </a:lnTo>
                  <a:cubicBezTo>
                    <a:pt x="463" y="370"/>
                    <a:pt x="460" y="368"/>
                    <a:pt x="455" y="365"/>
                  </a:cubicBezTo>
                  <a:lnTo>
                    <a:pt x="466" y="354"/>
                  </a:lnTo>
                  <a:cubicBezTo>
                    <a:pt x="463" y="354"/>
                    <a:pt x="458" y="352"/>
                    <a:pt x="455" y="352"/>
                  </a:cubicBezTo>
                  <a:lnTo>
                    <a:pt x="447" y="360"/>
                  </a:lnTo>
                  <a:cubicBezTo>
                    <a:pt x="444" y="354"/>
                    <a:pt x="439" y="352"/>
                    <a:pt x="439" y="346"/>
                  </a:cubicBezTo>
                  <a:cubicBezTo>
                    <a:pt x="434" y="344"/>
                    <a:pt x="426" y="341"/>
                    <a:pt x="421" y="336"/>
                  </a:cubicBezTo>
                  <a:cubicBezTo>
                    <a:pt x="397" y="320"/>
                    <a:pt x="386" y="299"/>
                    <a:pt x="386" y="272"/>
                  </a:cubicBezTo>
                  <a:cubicBezTo>
                    <a:pt x="386" y="251"/>
                    <a:pt x="391" y="235"/>
                    <a:pt x="402" y="225"/>
                  </a:cubicBezTo>
                  <a:lnTo>
                    <a:pt x="365" y="188"/>
                  </a:lnTo>
                  <a:cubicBezTo>
                    <a:pt x="391" y="161"/>
                    <a:pt x="429" y="145"/>
                    <a:pt x="466" y="137"/>
                  </a:cubicBezTo>
                  <a:lnTo>
                    <a:pt x="466" y="127"/>
                  </a:lnTo>
                  <a:cubicBezTo>
                    <a:pt x="423" y="132"/>
                    <a:pt x="386" y="151"/>
                    <a:pt x="357" y="180"/>
                  </a:cubicBezTo>
                  <a:lnTo>
                    <a:pt x="352" y="174"/>
                  </a:lnTo>
                  <a:cubicBezTo>
                    <a:pt x="349" y="177"/>
                    <a:pt x="349" y="180"/>
                    <a:pt x="346" y="185"/>
                  </a:cubicBezTo>
                  <a:lnTo>
                    <a:pt x="352" y="190"/>
                  </a:lnTo>
                  <a:cubicBezTo>
                    <a:pt x="320" y="225"/>
                    <a:pt x="299" y="270"/>
                    <a:pt x="299" y="320"/>
                  </a:cubicBezTo>
                  <a:lnTo>
                    <a:pt x="246" y="320"/>
                  </a:lnTo>
                  <a:cubicBezTo>
                    <a:pt x="246" y="254"/>
                    <a:pt x="272" y="196"/>
                    <a:pt x="315" y="151"/>
                  </a:cubicBezTo>
                  <a:lnTo>
                    <a:pt x="331" y="166"/>
                  </a:lnTo>
                  <a:lnTo>
                    <a:pt x="333" y="166"/>
                  </a:lnTo>
                  <a:cubicBezTo>
                    <a:pt x="336" y="166"/>
                    <a:pt x="338" y="166"/>
                    <a:pt x="344" y="164"/>
                  </a:cubicBezTo>
                  <a:lnTo>
                    <a:pt x="323" y="143"/>
                  </a:lnTo>
                  <a:cubicBezTo>
                    <a:pt x="333" y="132"/>
                    <a:pt x="346" y="121"/>
                    <a:pt x="360" y="113"/>
                  </a:cubicBezTo>
                  <a:cubicBezTo>
                    <a:pt x="360" y="111"/>
                    <a:pt x="362" y="106"/>
                    <a:pt x="362" y="106"/>
                  </a:cubicBezTo>
                  <a:cubicBezTo>
                    <a:pt x="362" y="106"/>
                    <a:pt x="368" y="100"/>
                    <a:pt x="370" y="95"/>
                  </a:cubicBezTo>
                  <a:cubicBezTo>
                    <a:pt x="349" y="106"/>
                    <a:pt x="331" y="119"/>
                    <a:pt x="315" y="135"/>
                  </a:cubicBezTo>
                  <a:lnTo>
                    <a:pt x="278" y="98"/>
                  </a:lnTo>
                  <a:cubicBezTo>
                    <a:pt x="328" y="50"/>
                    <a:pt x="394" y="18"/>
                    <a:pt x="466" y="10"/>
                  </a:cubicBezTo>
                  <a:lnTo>
                    <a:pt x="466" y="8"/>
                  </a:lnTo>
                  <a:cubicBezTo>
                    <a:pt x="466" y="5"/>
                    <a:pt x="466" y="2"/>
                    <a:pt x="463" y="0"/>
                  </a:cubicBezTo>
                  <a:cubicBezTo>
                    <a:pt x="299" y="15"/>
                    <a:pt x="169" y="153"/>
                    <a:pt x="169" y="320"/>
                  </a:cubicBezTo>
                  <a:cubicBezTo>
                    <a:pt x="164" y="500"/>
                    <a:pt x="309" y="646"/>
                    <a:pt x="489" y="646"/>
                  </a:cubicBezTo>
                  <a:cubicBezTo>
                    <a:pt x="669" y="646"/>
                    <a:pt x="815" y="500"/>
                    <a:pt x="815" y="323"/>
                  </a:cubicBezTo>
                  <a:close/>
                  <a:moveTo>
                    <a:pt x="564" y="230"/>
                  </a:moveTo>
                  <a:lnTo>
                    <a:pt x="558" y="233"/>
                  </a:lnTo>
                  <a:lnTo>
                    <a:pt x="556" y="238"/>
                  </a:lnTo>
                  <a:lnTo>
                    <a:pt x="556" y="235"/>
                  </a:lnTo>
                  <a:lnTo>
                    <a:pt x="558" y="233"/>
                  </a:lnTo>
                  <a:lnTo>
                    <a:pt x="558" y="230"/>
                  </a:lnTo>
                  <a:lnTo>
                    <a:pt x="564" y="227"/>
                  </a:lnTo>
                  <a:lnTo>
                    <a:pt x="566" y="227"/>
                  </a:lnTo>
                  <a:lnTo>
                    <a:pt x="564" y="230"/>
                  </a:lnTo>
                  <a:close/>
                  <a:moveTo>
                    <a:pt x="553" y="235"/>
                  </a:moveTo>
                  <a:lnTo>
                    <a:pt x="545" y="238"/>
                  </a:lnTo>
                  <a:lnTo>
                    <a:pt x="548" y="241"/>
                  </a:lnTo>
                  <a:lnTo>
                    <a:pt x="553" y="238"/>
                  </a:lnTo>
                  <a:lnTo>
                    <a:pt x="556" y="238"/>
                  </a:lnTo>
                  <a:lnTo>
                    <a:pt x="553" y="235"/>
                  </a:lnTo>
                  <a:close/>
                  <a:moveTo>
                    <a:pt x="532" y="248"/>
                  </a:moveTo>
                  <a:lnTo>
                    <a:pt x="535" y="246"/>
                  </a:lnTo>
                  <a:lnTo>
                    <a:pt x="533" y="248"/>
                  </a:lnTo>
                  <a:lnTo>
                    <a:pt x="532" y="248"/>
                  </a:lnTo>
                  <a:close/>
                  <a:moveTo>
                    <a:pt x="542" y="241"/>
                  </a:moveTo>
                  <a:lnTo>
                    <a:pt x="540" y="238"/>
                  </a:lnTo>
                  <a:lnTo>
                    <a:pt x="535" y="246"/>
                  </a:lnTo>
                  <a:lnTo>
                    <a:pt x="542" y="241"/>
                  </a:lnTo>
                  <a:close/>
                  <a:moveTo>
                    <a:pt x="720" y="108"/>
                  </a:moveTo>
                  <a:cubicBezTo>
                    <a:pt x="773" y="164"/>
                    <a:pt x="807" y="238"/>
                    <a:pt x="807" y="320"/>
                  </a:cubicBezTo>
                  <a:lnTo>
                    <a:pt x="754" y="320"/>
                  </a:lnTo>
                  <a:cubicBezTo>
                    <a:pt x="754" y="280"/>
                    <a:pt x="744" y="241"/>
                    <a:pt x="725" y="206"/>
                  </a:cubicBezTo>
                  <a:lnTo>
                    <a:pt x="728" y="209"/>
                  </a:lnTo>
                  <a:lnTo>
                    <a:pt x="728" y="206"/>
                  </a:lnTo>
                  <a:lnTo>
                    <a:pt x="717" y="190"/>
                  </a:lnTo>
                  <a:lnTo>
                    <a:pt x="707" y="174"/>
                  </a:lnTo>
                  <a:lnTo>
                    <a:pt x="693" y="164"/>
                  </a:lnTo>
                  <a:cubicBezTo>
                    <a:pt x="688" y="158"/>
                    <a:pt x="683" y="153"/>
                    <a:pt x="680" y="148"/>
                  </a:cubicBezTo>
                  <a:lnTo>
                    <a:pt x="720" y="108"/>
                  </a:lnTo>
                  <a:close/>
                  <a:moveTo>
                    <a:pt x="651" y="174"/>
                  </a:moveTo>
                  <a:lnTo>
                    <a:pt x="664" y="174"/>
                  </a:lnTo>
                  <a:lnTo>
                    <a:pt x="667" y="177"/>
                  </a:lnTo>
                  <a:lnTo>
                    <a:pt x="664" y="182"/>
                  </a:lnTo>
                  <a:lnTo>
                    <a:pt x="683" y="193"/>
                  </a:lnTo>
                  <a:lnTo>
                    <a:pt x="685" y="193"/>
                  </a:lnTo>
                  <a:lnTo>
                    <a:pt x="709" y="219"/>
                  </a:lnTo>
                  <a:lnTo>
                    <a:pt x="720" y="217"/>
                  </a:lnTo>
                  <a:cubicBezTo>
                    <a:pt x="733" y="248"/>
                    <a:pt x="744" y="283"/>
                    <a:pt x="744" y="317"/>
                  </a:cubicBezTo>
                  <a:lnTo>
                    <a:pt x="691" y="317"/>
                  </a:lnTo>
                  <a:cubicBezTo>
                    <a:pt x="691" y="304"/>
                    <a:pt x="688" y="291"/>
                    <a:pt x="685" y="278"/>
                  </a:cubicBezTo>
                  <a:lnTo>
                    <a:pt x="688" y="275"/>
                  </a:lnTo>
                  <a:lnTo>
                    <a:pt x="690" y="262"/>
                  </a:lnTo>
                  <a:lnTo>
                    <a:pt x="685" y="262"/>
                  </a:lnTo>
                  <a:cubicBezTo>
                    <a:pt x="685" y="262"/>
                    <a:pt x="680" y="251"/>
                    <a:pt x="677" y="248"/>
                  </a:cubicBezTo>
                  <a:lnTo>
                    <a:pt x="680" y="246"/>
                  </a:lnTo>
                  <a:lnTo>
                    <a:pt x="675" y="241"/>
                  </a:lnTo>
                  <a:lnTo>
                    <a:pt x="675" y="235"/>
                  </a:lnTo>
                  <a:lnTo>
                    <a:pt x="672" y="230"/>
                  </a:lnTo>
                  <a:lnTo>
                    <a:pt x="667" y="230"/>
                  </a:lnTo>
                  <a:cubicBezTo>
                    <a:pt x="664" y="227"/>
                    <a:pt x="664" y="225"/>
                    <a:pt x="662" y="222"/>
                  </a:cubicBezTo>
                  <a:lnTo>
                    <a:pt x="664" y="219"/>
                  </a:lnTo>
                  <a:lnTo>
                    <a:pt x="662" y="217"/>
                  </a:lnTo>
                  <a:lnTo>
                    <a:pt x="656" y="219"/>
                  </a:lnTo>
                  <a:lnTo>
                    <a:pt x="659" y="211"/>
                  </a:lnTo>
                  <a:lnTo>
                    <a:pt x="656" y="209"/>
                  </a:lnTo>
                  <a:lnTo>
                    <a:pt x="654" y="214"/>
                  </a:lnTo>
                  <a:cubicBezTo>
                    <a:pt x="648" y="206"/>
                    <a:pt x="640" y="198"/>
                    <a:pt x="635" y="190"/>
                  </a:cubicBezTo>
                  <a:lnTo>
                    <a:pt x="651" y="174"/>
                  </a:lnTo>
                  <a:close/>
                  <a:moveTo>
                    <a:pt x="690" y="260"/>
                  </a:moveTo>
                  <a:lnTo>
                    <a:pt x="691" y="262"/>
                  </a:lnTo>
                  <a:lnTo>
                    <a:pt x="690" y="262"/>
                  </a:lnTo>
                  <a:lnTo>
                    <a:pt x="690" y="260"/>
                  </a:lnTo>
                  <a:close/>
                  <a:moveTo>
                    <a:pt x="691" y="259"/>
                  </a:moveTo>
                  <a:lnTo>
                    <a:pt x="688" y="241"/>
                  </a:lnTo>
                  <a:lnTo>
                    <a:pt x="683" y="219"/>
                  </a:lnTo>
                  <a:lnTo>
                    <a:pt x="667" y="198"/>
                  </a:lnTo>
                  <a:lnTo>
                    <a:pt x="669" y="201"/>
                  </a:lnTo>
                  <a:lnTo>
                    <a:pt x="672" y="198"/>
                  </a:lnTo>
                  <a:lnTo>
                    <a:pt x="659" y="190"/>
                  </a:lnTo>
                  <a:lnTo>
                    <a:pt x="659" y="193"/>
                  </a:lnTo>
                  <a:lnTo>
                    <a:pt x="672" y="209"/>
                  </a:lnTo>
                  <a:lnTo>
                    <a:pt x="680" y="222"/>
                  </a:lnTo>
                  <a:lnTo>
                    <a:pt x="685" y="235"/>
                  </a:lnTo>
                  <a:lnTo>
                    <a:pt x="688" y="246"/>
                  </a:lnTo>
                  <a:lnTo>
                    <a:pt x="690" y="260"/>
                  </a:lnTo>
                  <a:lnTo>
                    <a:pt x="691" y="259"/>
                  </a:lnTo>
                  <a:close/>
                  <a:moveTo>
                    <a:pt x="640" y="299"/>
                  </a:moveTo>
                  <a:lnTo>
                    <a:pt x="651" y="294"/>
                  </a:lnTo>
                  <a:lnTo>
                    <a:pt x="662" y="291"/>
                  </a:lnTo>
                  <a:lnTo>
                    <a:pt x="664" y="286"/>
                  </a:lnTo>
                  <a:lnTo>
                    <a:pt x="669" y="283"/>
                  </a:lnTo>
                  <a:lnTo>
                    <a:pt x="672" y="278"/>
                  </a:lnTo>
                  <a:lnTo>
                    <a:pt x="675" y="270"/>
                  </a:lnTo>
                  <a:cubicBezTo>
                    <a:pt x="675" y="272"/>
                    <a:pt x="677" y="275"/>
                    <a:pt x="677" y="278"/>
                  </a:cubicBezTo>
                  <a:lnTo>
                    <a:pt x="672" y="294"/>
                  </a:lnTo>
                  <a:lnTo>
                    <a:pt x="672" y="299"/>
                  </a:lnTo>
                  <a:lnTo>
                    <a:pt x="680" y="288"/>
                  </a:lnTo>
                  <a:cubicBezTo>
                    <a:pt x="683" y="296"/>
                    <a:pt x="683" y="307"/>
                    <a:pt x="683" y="317"/>
                  </a:cubicBezTo>
                  <a:lnTo>
                    <a:pt x="635" y="317"/>
                  </a:lnTo>
                  <a:lnTo>
                    <a:pt x="635" y="312"/>
                  </a:lnTo>
                  <a:lnTo>
                    <a:pt x="640" y="307"/>
                  </a:lnTo>
                  <a:lnTo>
                    <a:pt x="640" y="304"/>
                  </a:lnTo>
                  <a:lnTo>
                    <a:pt x="643" y="301"/>
                  </a:lnTo>
                  <a:lnTo>
                    <a:pt x="648" y="301"/>
                  </a:lnTo>
                  <a:lnTo>
                    <a:pt x="648" y="299"/>
                  </a:lnTo>
                  <a:lnTo>
                    <a:pt x="640" y="299"/>
                  </a:lnTo>
                  <a:close/>
                  <a:moveTo>
                    <a:pt x="577" y="264"/>
                  </a:moveTo>
                  <a:lnTo>
                    <a:pt x="582" y="264"/>
                  </a:lnTo>
                  <a:lnTo>
                    <a:pt x="577" y="262"/>
                  </a:lnTo>
                  <a:lnTo>
                    <a:pt x="579" y="251"/>
                  </a:lnTo>
                  <a:lnTo>
                    <a:pt x="585" y="246"/>
                  </a:lnTo>
                  <a:cubicBezTo>
                    <a:pt x="587" y="251"/>
                    <a:pt x="593" y="254"/>
                    <a:pt x="595" y="259"/>
                  </a:cubicBezTo>
                  <a:lnTo>
                    <a:pt x="593" y="264"/>
                  </a:lnTo>
                  <a:lnTo>
                    <a:pt x="587" y="262"/>
                  </a:lnTo>
                  <a:lnTo>
                    <a:pt x="582" y="262"/>
                  </a:lnTo>
                  <a:lnTo>
                    <a:pt x="585" y="264"/>
                  </a:lnTo>
                  <a:lnTo>
                    <a:pt x="587" y="264"/>
                  </a:lnTo>
                  <a:lnTo>
                    <a:pt x="585" y="270"/>
                  </a:lnTo>
                  <a:lnTo>
                    <a:pt x="582" y="267"/>
                  </a:lnTo>
                  <a:lnTo>
                    <a:pt x="577" y="264"/>
                  </a:lnTo>
                  <a:close/>
                  <a:moveTo>
                    <a:pt x="595" y="439"/>
                  </a:moveTo>
                  <a:lnTo>
                    <a:pt x="585" y="437"/>
                  </a:lnTo>
                  <a:lnTo>
                    <a:pt x="582" y="437"/>
                  </a:lnTo>
                  <a:lnTo>
                    <a:pt x="577" y="431"/>
                  </a:lnTo>
                  <a:lnTo>
                    <a:pt x="571" y="429"/>
                  </a:lnTo>
                  <a:lnTo>
                    <a:pt x="579" y="421"/>
                  </a:lnTo>
                  <a:lnTo>
                    <a:pt x="590" y="429"/>
                  </a:lnTo>
                  <a:lnTo>
                    <a:pt x="598" y="431"/>
                  </a:lnTo>
                  <a:lnTo>
                    <a:pt x="595" y="439"/>
                  </a:lnTo>
                  <a:close/>
                  <a:moveTo>
                    <a:pt x="627" y="198"/>
                  </a:moveTo>
                  <a:lnTo>
                    <a:pt x="651" y="230"/>
                  </a:lnTo>
                  <a:lnTo>
                    <a:pt x="646" y="230"/>
                  </a:lnTo>
                  <a:lnTo>
                    <a:pt x="646" y="238"/>
                  </a:lnTo>
                  <a:lnTo>
                    <a:pt x="659" y="246"/>
                  </a:lnTo>
                  <a:lnTo>
                    <a:pt x="667" y="270"/>
                  </a:lnTo>
                  <a:lnTo>
                    <a:pt x="664" y="272"/>
                  </a:lnTo>
                  <a:lnTo>
                    <a:pt x="659" y="275"/>
                  </a:lnTo>
                  <a:lnTo>
                    <a:pt x="659" y="283"/>
                  </a:lnTo>
                  <a:lnTo>
                    <a:pt x="656" y="286"/>
                  </a:lnTo>
                  <a:lnTo>
                    <a:pt x="654" y="288"/>
                  </a:lnTo>
                  <a:lnTo>
                    <a:pt x="651" y="288"/>
                  </a:lnTo>
                  <a:lnTo>
                    <a:pt x="646" y="288"/>
                  </a:lnTo>
                  <a:lnTo>
                    <a:pt x="648" y="283"/>
                  </a:lnTo>
                  <a:lnTo>
                    <a:pt x="651" y="272"/>
                  </a:lnTo>
                  <a:lnTo>
                    <a:pt x="654" y="270"/>
                  </a:lnTo>
                  <a:lnTo>
                    <a:pt x="643" y="259"/>
                  </a:lnTo>
                  <a:lnTo>
                    <a:pt x="635" y="262"/>
                  </a:lnTo>
                  <a:lnTo>
                    <a:pt x="632" y="270"/>
                  </a:lnTo>
                  <a:lnTo>
                    <a:pt x="627" y="275"/>
                  </a:lnTo>
                  <a:lnTo>
                    <a:pt x="622" y="270"/>
                  </a:lnTo>
                  <a:lnTo>
                    <a:pt x="619" y="264"/>
                  </a:lnTo>
                  <a:lnTo>
                    <a:pt x="622" y="262"/>
                  </a:lnTo>
                  <a:lnTo>
                    <a:pt x="624" y="264"/>
                  </a:lnTo>
                  <a:lnTo>
                    <a:pt x="627" y="264"/>
                  </a:lnTo>
                  <a:lnTo>
                    <a:pt x="627" y="259"/>
                  </a:lnTo>
                  <a:lnTo>
                    <a:pt x="624" y="259"/>
                  </a:lnTo>
                  <a:lnTo>
                    <a:pt x="624" y="262"/>
                  </a:lnTo>
                  <a:lnTo>
                    <a:pt x="622" y="262"/>
                  </a:lnTo>
                  <a:lnTo>
                    <a:pt x="611" y="248"/>
                  </a:lnTo>
                  <a:lnTo>
                    <a:pt x="606" y="246"/>
                  </a:lnTo>
                  <a:lnTo>
                    <a:pt x="609" y="243"/>
                  </a:lnTo>
                  <a:lnTo>
                    <a:pt x="603" y="243"/>
                  </a:lnTo>
                  <a:lnTo>
                    <a:pt x="606" y="246"/>
                  </a:lnTo>
                  <a:lnTo>
                    <a:pt x="601" y="246"/>
                  </a:lnTo>
                  <a:cubicBezTo>
                    <a:pt x="598" y="246"/>
                    <a:pt x="595" y="241"/>
                    <a:pt x="590" y="235"/>
                  </a:cubicBezTo>
                  <a:lnTo>
                    <a:pt x="627" y="198"/>
                  </a:lnTo>
                  <a:close/>
                  <a:moveTo>
                    <a:pt x="609" y="434"/>
                  </a:moveTo>
                  <a:lnTo>
                    <a:pt x="603" y="429"/>
                  </a:lnTo>
                  <a:lnTo>
                    <a:pt x="606" y="423"/>
                  </a:lnTo>
                  <a:lnTo>
                    <a:pt x="611" y="413"/>
                  </a:lnTo>
                  <a:lnTo>
                    <a:pt x="609" y="410"/>
                  </a:lnTo>
                  <a:lnTo>
                    <a:pt x="611" y="402"/>
                  </a:lnTo>
                  <a:lnTo>
                    <a:pt x="611" y="394"/>
                  </a:lnTo>
                  <a:lnTo>
                    <a:pt x="609" y="386"/>
                  </a:lnTo>
                  <a:lnTo>
                    <a:pt x="603" y="384"/>
                  </a:lnTo>
                  <a:lnTo>
                    <a:pt x="601" y="386"/>
                  </a:lnTo>
                  <a:lnTo>
                    <a:pt x="598" y="386"/>
                  </a:lnTo>
                  <a:cubicBezTo>
                    <a:pt x="603" y="381"/>
                    <a:pt x="606" y="373"/>
                    <a:pt x="609" y="368"/>
                  </a:cubicBezTo>
                  <a:lnTo>
                    <a:pt x="614" y="365"/>
                  </a:lnTo>
                  <a:lnTo>
                    <a:pt x="617" y="362"/>
                  </a:lnTo>
                  <a:lnTo>
                    <a:pt x="617" y="365"/>
                  </a:lnTo>
                  <a:lnTo>
                    <a:pt x="619" y="362"/>
                  </a:lnTo>
                  <a:lnTo>
                    <a:pt x="617" y="360"/>
                  </a:lnTo>
                  <a:lnTo>
                    <a:pt x="619" y="360"/>
                  </a:lnTo>
                  <a:lnTo>
                    <a:pt x="624" y="362"/>
                  </a:lnTo>
                  <a:lnTo>
                    <a:pt x="632" y="362"/>
                  </a:lnTo>
                  <a:lnTo>
                    <a:pt x="638" y="360"/>
                  </a:lnTo>
                  <a:lnTo>
                    <a:pt x="651" y="357"/>
                  </a:lnTo>
                  <a:lnTo>
                    <a:pt x="648" y="352"/>
                  </a:lnTo>
                  <a:lnTo>
                    <a:pt x="648" y="346"/>
                  </a:lnTo>
                  <a:lnTo>
                    <a:pt x="656" y="349"/>
                  </a:lnTo>
                  <a:lnTo>
                    <a:pt x="659" y="346"/>
                  </a:lnTo>
                  <a:lnTo>
                    <a:pt x="659" y="341"/>
                  </a:lnTo>
                  <a:lnTo>
                    <a:pt x="651" y="344"/>
                  </a:lnTo>
                  <a:lnTo>
                    <a:pt x="640" y="341"/>
                  </a:lnTo>
                  <a:lnTo>
                    <a:pt x="632" y="325"/>
                  </a:lnTo>
                  <a:lnTo>
                    <a:pt x="675" y="325"/>
                  </a:lnTo>
                  <a:cubicBezTo>
                    <a:pt x="672" y="373"/>
                    <a:pt x="654" y="415"/>
                    <a:pt x="622" y="447"/>
                  </a:cubicBezTo>
                  <a:lnTo>
                    <a:pt x="617" y="442"/>
                  </a:lnTo>
                  <a:lnTo>
                    <a:pt x="619" y="434"/>
                  </a:lnTo>
                  <a:lnTo>
                    <a:pt x="614" y="418"/>
                  </a:lnTo>
                  <a:lnTo>
                    <a:pt x="609" y="434"/>
                  </a:lnTo>
                  <a:close/>
                  <a:moveTo>
                    <a:pt x="622" y="527"/>
                  </a:moveTo>
                  <a:lnTo>
                    <a:pt x="619" y="521"/>
                  </a:lnTo>
                  <a:lnTo>
                    <a:pt x="627" y="516"/>
                  </a:lnTo>
                  <a:lnTo>
                    <a:pt x="627" y="513"/>
                  </a:lnTo>
                  <a:lnTo>
                    <a:pt x="622" y="511"/>
                  </a:lnTo>
                  <a:lnTo>
                    <a:pt x="627" y="500"/>
                  </a:lnTo>
                  <a:lnTo>
                    <a:pt x="635" y="489"/>
                  </a:lnTo>
                  <a:lnTo>
                    <a:pt x="627" y="482"/>
                  </a:lnTo>
                  <a:lnTo>
                    <a:pt x="619" y="482"/>
                  </a:lnTo>
                  <a:lnTo>
                    <a:pt x="617" y="476"/>
                  </a:lnTo>
                  <a:cubicBezTo>
                    <a:pt x="619" y="474"/>
                    <a:pt x="622" y="471"/>
                    <a:pt x="627" y="468"/>
                  </a:cubicBezTo>
                  <a:lnTo>
                    <a:pt x="664" y="505"/>
                  </a:lnTo>
                  <a:cubicBezTo>
                    <a:pt x="651" y="516"/>
                    <a:pt x="635" y="529"/>
                    <a:pt x="617" y="537"/>
                  </a:cubicBezTo>
                  <a:lnTo>
                    <a:pt x="622" y="527"/>
                  </a:lnTo>
                  <a:close/>
                  <a:moveTo>
                    <a:pt x="664" y="489"/>
                  </a:moveTo>
                  <a:lnTo>
                    <a:pt x="669" y="484"/>
                  </a:lnTo>
                  <a:lnTo>
                    <a:pt x="667" y="463"/>
                  </a:lnTo>
                  <a:lnTo>
                    <a:pt x="664" y="463"/>
                  </a:lnTo>
                  <a:lnTo>
                    <a:pt x="667" y="460"/>
                  </a:lnTo>
                  <a:lnTo>
                    <a:pt x="659" y="458"/>
                  </a:lnTo>
                  <a:lnTo>
                    <a:pt x="656" y="466"/>
                  </a:lnTo>
                  <a:lnTo>
                    <a:pt x="656" y="476"/>
                  </a:lnTo>
                  <a:lnTo>
                    <a:pt x="654" y="479"/>
                  </a:lnTo>
                  <a:lnTo>
                    <a:pt x="638" y="463"/>
                  </a:lnTo>
                  <a:cubicBezTo>
                    <a:pt x="669" y="429"/>
                    <a:pt x="691" y="384"/>
                    <a:pt x="693" y="336"/>
                  </a:cubicBezTo>
                  <a:lnTo>
                    <a:pt x="746" y="336"/>
                  </a:lnTo>
                  <a:cubicBezTo>
                    <a:pt x="744" y="399"/>
                    <a:pt x="717" y="458"/>
                    <a:pt x="675" y="503"/>
                  </a:cubicBezTo>
                  <a:lnTo>
                    <a:pt x="664" y="489"/>
                  </a:lnTo>
                  <a:close/>
                  <a:moveTo>
                    <a:pt x="680" y="503"/>
                  </a:moveTo>
                  <a:cubicBezTo>
                    <a:pt x="725" y="458"/>
                    <a:pt x="752" y="397"/>
                    <a:pt x="754" y="331"/>
                  </a:cubicBezTo>
                  <a:lnTo>
                    <a:pt x="807" y="331"/>
                  </a:lnTo>
                  <a:cubicBezTo>
                    <a:pt x="805" y="413"/>
                    <a:pt x="773" y="487"/>
                    <a:pt x="717" y="542"/>
                  </a:cubicBezTo>
                  <a:lnTo>
                    <a:pt x="680" y="503"/>
                  </a:lnTo>
                  <a:close/>
                  <a:moveTo>
                    <a:pt x="357" y="452"/>
                  </a:moveTo>
                  <a:cubicBezTo>
                    <a:pt x="354" y="447"/>
                    <a:pt x="349" y="444"/>
                    <a:pt x="346" y="439"/>
                  </a:cubicBezTo>
                  <a:lnTo>
                    <a:pt x="349" y="426"/>
                  </a:lnTo>
                  <a:lnTo>
                    <a:pt x="344" y="413"/>
                  </a:lnTo>
                  <a:lnTo>
                    <a:pt x="344" y="391"/>
                  </a:lnTo>
                  <a:lnTo>
                    <a:pt x="338" y="378"/>
                  </a:lnTo>
                  <a:lnTo>
                    <a:pt x="341" y="370"/>
                  </a:lnTo>
                  <a:lnTo>
                    <a:pt x="333" y="357"/>
                  </a:lnTo>
                  <a:lnTo>
                    <a:pt x="325" y="354"/>
                  </a:lnTo>
                  <a:lnTo>
                    <a:pt x="328" y="346"/>
                  </a:lnTo>
                  <a:lnTo>
                    <a:pt x="325" y="341"/>
                  </a:lnTo>
                  <a:lnTo>
                    <a:pt x="328" y="333"/>
                  </a:lnTo>
                  <a:lnTo>
                    <a:pt x="336" y="333"/>
                  </a:lnTo>
                  <a:lnTo>
                    <a:pt x="338" y="328"/>
                  </a:lnTo>
                  <a:lnTo>
                    <a:pt x="352" y="328"/>
                  </a:lnTo>
                  <a:lnTo>
                    <a:pt x="354" y="331"/>
                  </a:lnTo>
                  <a:lnTo>
                    <a:pt x="352" y="344"/>
                  </a:lnTo>
                  <a:lnTo>
                    <a:pt x="349" y="346"/>
                  </a:lnTo>
                  <a:lnTo>
                    <a:pt x="354" y="357"/>
                  </a:lnTo>
                  <a:lnTo>
                    <a:pt x="352" y="360"/>
                  </a:lnTo>
                  <a:lnTo>
                    <a:pt x="349" y="357"/>
                  </a:lnTo>
                  <a:lnTo>
                    <a:pt x="352" y="362"/>
                  </a:lnTo>
                  <a:lnTo>
                    <a:pt x="354" y="370"/>
                  </a:lnTo>
                  <a:lnTo>
                    <a:pt x="357" y="370"/>
                  </a:lnTo>
                  <a:lnTo>
                    <a:pt x="357" y="365"/>
                  </a:lnTo>
                  <a:lnTo>
                    <a:pt x="354" y="362"/>
                  </a:lnTo>
                  <a:lnTo>
                    <a:pt x="354" y="357"/>
                  </a:lnTo>
                  <a:lnTo>
                    <a:pt x="354" y="349"/>
                  </a:lnTo>
                  <a:lnTo>
                    <a:pt x="357" y="333"/>
                  </a:lnTo>
                  <a:lnTo>
                    <a:pt x="354" y="328"/>
                  </a:lnTo>
                  <a:lnTo>
                    <a:pt x="362" y="328"/>
                  </a:lnTo>
                  <a:cubicBezTo>
                    <a:pt x="365" y="360"/>
                    <a:pt x="378" y="389"/>
                    <a:pt x="399" y="413"/>
                  </a:cubicBezTo>
                  <a:lnTo>
                    <a:pt x="357" y="452"/>
                  </a:lnTo>
                  <a:close/>
                  <a:moveTo>
                    <a:pt x="320" y="349"/>
                  </a:moveTo>
                  <a:lnTo>
                    <a:pt x="315" y="357"/>
                  </a:lnTo>
                  <a:lnTo>
                    <a:pt x="307" y="357"/>
                  </a:lnTo>
                  <a:cubicBezTo>
                    <a:pt x="304" y="349"/>
                    <a:pt x="304" y="341"/>
                    <a:pt x="304" y="331"/>
                  </a:cubicBezTo>
                  <a:lnTo>
                    <a:pt x="320" y="331"/>
                  </a:lnTo>
                  <a:lnTo>
                    <a:pt x="317" y="344"/>
                  </a:lnTo>
                  <a:lnTo>
                    <a:pt x="320" y="349"/>
                  </a:lnTo>
                  <a:close/>
                  <a:moveTo>
                    <a:pt x="338" y="312"/>
                  </a:moveTo>
                  <a:lnTo>
                    <a:pt x="338" y="301"/>
                  </a:lnTo>
                  <a:lnTo>
                    <a:pt x="344" y="299"/>
                  </a:lnTo>
                  <a:lnTo>
                    <a:pt x="354" y="301"/>
                  </a:lnTo>
                  <a:lnTo>
                    <a:pt x="357" y="304"/>
                  </a:lnTo>
                  <a:cubicBezTo>
                    <a:pt x="357" y="309"/>
                    <a:pt x="354" y="317"/>
                    <a:pt x="354" y="323"/>
                  </a:cubicBezTo>
                  <a:lnTo>
                    <a:pt x="341" y="323"/>
                  </a:lnTo>
                  <a:lnTo>
                    <a:pt x="338" y="312"/>
                  </a:lnTo>
                  <a:close/>
                  <a:moveTo>
                    <a:pt x="391" y="352"/>
                  </a:moveTo>
                  <a:lnTo>
                    <a:pt x="394" y="352"/>
                  </a:lnTo>
                  <a:lnTo>
                    <a:pt x="402" y="357"/>
                  </a:lnTo>
                  <a:lnTo>
                    <a:pt x="399" y="360"/>
                  </a:lnTo>
                  <a:lnTo>
                    <a:pt x="407" y="365"/>
                  </a:lnTo>
                  <a:lnTo>
                    <a:pt x="407" y="360"/>
                  </a:lnTo>
                  <a:lnTo>
                    <a:pt x="413" y="352"/>
                  </a:lnTo>
                  <a:lnTo>
                    <a:pt x="418" y="357"/>
                  </a:lnTo>
                  <a:lnTo>
                    <a:pt x="423" y="362"/>
                  </a:lnTo>
                  <a:lnTo>
                    <a:pt x="415" y="365"/>
                  </a:lnTo>
                  <a:lnTo>
                    <a:pt x="418" y="373"/>
                  </a:lnTo>
                  <a:lnTo>
                    <a:pt x="423" y="370"/>
                  </a:lnTo>
                  <a:lnTo>
                    <a:pt x="423" y="368"/>
                  </a:lnTo>
                  <a:lnTo>
                    <a:pt x="429" y="365"/>
                  </a:lnTo>
                  <a:lnTo>
                    <a:pt x="431" y="354"/>
                  </a:lnTo>
                  <a:cubicBezTo>
                    <a:pt x="434" y="362"/>
                    <a:pt x="439" y="368"/>
                    <a:pt x="444" y="373"/>
                  </a:cubicBezTo>
                  <a:lnTo>
                    <a:pt x="407" y="410"/>
                  </a:lnTo>
                  <a:cubicBezTo>
                    <a:pt x="389" y="391"/>
                    <a:pt x="378" y="368"/>
                    <a:pt x="373" y="339"/>
                  </a:cubicBezTo>
                  <a:lnTo>
                    <a:pt x="381" y="346"/>
                  </a:lnTo>
                  <a:lnTo>
                    <a:pt x="389" y="346"/>
                  </a:lnTo>
                  <a:lnTo>
                    <a:pt x="391" y="352"/>
                  </a:lnTo>
                  <a:close/>
                  <a:moveTo>
                    <a:pt x="391" y="233"/>
                  </a:moveTo>
                  <a:cubicBezTo>
                    <a:pt x="383" y="241"/>
                    <a:pt x="376" y="251"/>
                    <a:pt x="370" y="262"/>
                  </a:cubicBezTo>
                  <a:lnTo>
                    <a:pt x="368" y="262"/>
                  </a:lnTo>
                  <a:lnTo>
                    <a:pt x="362" y="264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62" y="270"/>
                  </a:lnTo>
                  <a:lnTo>
                    <a:pt x="368" y="267"/>
                  </a:lnTo>
                  <a:lnTo>
                    <a:pt x="368" y="270"/>
                  </a:lnTo>
                  <a:lnTo>
                    <a:pt x="362" y="272"/>
                  </a:lnTo>
                  <a:lnTo>
                    <a:pt x="360" y="272"/>
                  </a:lnTo>
                  <a:lnTo>
                    <a:pt x="352" y="278"/>
                  </a:lnTo>
                  <a:lnTo>
                    <a:pt x="344" y="278"/>
                  </a:lnTo>
                  <a:lnTo>
                    <a:pt x="333" y="299"/>
                  </a:lnTo>
                  <a:lnTo>
                    <a:pt x="336" y="304"/>
                  </a:lnTo>
                  <a:lnTo>
                    <a:pt x="331" y="312"/>
                  </a:lnTo>
                  <a:lnTo>
                    <a:pt x="331" y="320"/>
                  </a:lnTo>
                  <a:lnTo>
                    <a:pt x="307" y="320"/>
                  </a:lnTo>
                  <a:cubicBezTo>
                    <a:pt x="304" y="272"/>
                    <a:pt x="323" y="230"/>
                    <a:pt x="354" y="196"/>
                  </a:cubicBezTo>
                  <a:lnTo>
                    <a:pt x="391" y="233"/>
                  </a:lnTo>
                  <a:close/>
                  <a:moveTo>
                    <a:pt x="304" y="479"/>
                  </a:moveTo>
                  <a:lnTo>
                    <a:pt x="317" y="487"/>
                  </a:lnTo>
                  <a:lnTo>
                    <a:pt x="320" y="489"/>
                  </a:lnTo>
                  <a:lnTo>
                    <a:pt x="312" y="497"/>
                  </a:lnTo>
                  <a:cubicBezTo>
                    <a:pt x="307" y="492"/>
                    <a:pt x="304" y="489"/>
                    <a:pt x="301" y="484"/>
                  </a:cubicBezTo>
                  <a:lnTo>
                    <a:pt x="304" y="479"/>
                  </a:lnTo>
                  <a:close/>
                  <a:moveTo>
                    <a:pt x="293" y="346"/>
                  </a:moveTo>
                  <a:lnTo>
                    <a:pt x="288" y="349"/>
                  </a:lnTo>
                  <a:lnTo>
                    <a:pt x="286" y="354"/>
                  </a:lnTo>
                  <a:lnTo>
                    <a:pt x="272" y="370"/>
                  </a:lnTo>
                  <a:lnTo>
                    <a:pt x="272" y="394"/>
                  </a:lnTo>
                  <a:lnTo>
                    <a:pt x="259" y="399"/>
                  </a:lnTo>
                  <a:lnTo>
                    <a:pt x="251" y="399"/>
                  </a:lnTo>
                  <a:cubicBezTo>
                    <a:pt x="243" y="378"/>
                    <a:pt x="240" y="354"/>
                    <a:pt x="238" y="331"/>
                  </a:cubicBezTo>
                  <a:lnTo>
                    <a:pt x="293" y="331"/>
                  </a:lnTo>
                  <a:lnTo>
                    <a:pt x="293" y="346"/>
                  </a:lnTo>
                  <a:close/>
                  <a:moveTo>
                    <a:pt x="238" y="399"/>
                  </a:moveTo>
                  <a:lnTo>
                    <a:pt x="235" y="397"/>
                  </a:lnTo>
                  <a:lnTo>
                    <a:pt x="219" y="397"/>
                  </a:lnTo>
                  <a:lnTo>
                    <a:pt x="225" y="402"/>
                  </a:lnTo>
                  <a:lnTo>
                    <a:pt x="211" y="399"/>
                  </a:lnTo>
                  <a:lnTo>
                    <a:pt x="214" y="397"/>
                  </a:lnTo>
                  <a:lnTo>
                    <a:pt x="211" y="394"/>
                  </a:lnTo>
                  <a:lnTo>
                    <a:pt x="201" y="399"/>
                  </a:lnTo>
                  <a:lnTo>
                    <a:pt x="198" y="407"/>
                  </a:lnTo>
                  <a:lnTo>
                    <a:pt x="201" y="423"/>
                  </a:lnTo>
                  <a:lnTo>
                    <a:pt x="211" y="450"/>
                  </a:lnTo>
                  <a:lnTo>
                    <a:pt x="217" y="458"/>
                  </a:lnTo>
                  <a:lnTo>
                    <a:pt x="219" y="458"/>
                  </a:lnTo>
                  <a:lnTo>
                    <a:pt x="211" y="442"/>
                  </a:lnTo>
                  <a:lnTo>
                    <a:pt x="209" y="434"/>
                  </a:lnTo>
                  <a:lnTo>
                    <a:pt x="211" y="431"/>
                  </a:lnTo>
                  <a:lnTo>
                    <a:pt x="211" y="426"/>
                  </a:lnTo>
                  <a:lnTo>
                    <a:pt x="217" y="426"/>
                  </a:lnTo>
                  <a:lnTo>
                    <a:pt x="225" y="439"/>
                  </a:lnTo>
                  <a:lnTo>
                    <a:pt x="227" y="439"/>
                  </a:lnTo>
                  <a:lnTo>
                    <a:pt x="227" y="431"/>
                  </a:lnTo>
                  <a:lnTo>
                    <a:pt x="230" y="434"/>
                  </a:lnTo>
                  <a:lnTo>
                    <a:pt x="230" y="439"/>
                  </a:lnTo>
                  <a:lnTo>
                    <a:pt x="238" y="442"/>
                  </a:lnTo>
                  <a:lnTo>
                    <a:pt x="240" y="439"/>
                  </a:lnTo>
                  <a:lnTo>
                    <a:pt x="240" y="444"/>
                  </a:lnTo>
                  <a:lnTo>
                    <a:pt x="243" y="450"/>
                  </a:lnTo>
                  <a:lnTo>
                    <a:pt x="248" y="450"/>
                  </a:lnTo>
                  <a:lnTo>
                    <a:pt x="259" y="466"/>
                  </a:lnTo>
                  <a:lnTo>
                    <a:pt x="264" y="468"/>
                  </a:lnTo>
                  <a:lnTo>
                    <a:pt x="267" y="460"/>
                  </a:lnTo>
                  <a:cubicBezTo>
                    <a:pt x="278" y="476"/>
                    <a:pt x="291" y="492"/>
                    <a:pt x="304" y="508"/>
                  </a:cubicBezTo>
                  <a:lnTo>
                    <a:pt x="267" y="545"/>
                  </a:lnTo>
                  <a:cubicBezTo>
                    <a:pt x="211" y="489"/>
                    <a:pt x="180" y="415"/>
                    <a:pt x="177" y="333"/>
                  </a:cubicBezTo>
                  <a:lnTo>
                    <a:pt x="230" y="333"/>
                  </a:lnTo>
                  <a:cubicBezTo>
                    <a:pt x="230" y="354"/>
                    <a:pt x="233" y="378"/>
                    <a:pt x="240" y="399"/>
                  </a:cubicBezTo>
                  <a:lnTo>
                    <a:pt x="238" y="399"/>
                  </a:lnTo>
                  <a:close/>
                  <a:moveTo>
                    <a:pt x="299" y="143"/>
                  </a:moveTo>
                  <a:cubicBezTo>
                    <a:pt x="254" y="188"/>
                    <a:pt x="227" y="251"/>
                    <a:pt x="227" y="317"/>
                  </a:cubicBezTo>
                  <a:lnTo>
                    <a:pt x="174" y="317"/>
                  </a:lnTo>
                  <a:cubicBezTo>
                    <a:pt x="174" y="238"/>
                    <a:pt x="209" y="161"/>
                    <a:pt x="262" y="106"/>
                  </a:cubicBezTo>
                  <a:lnTo>
                    <a:pt x="299" y="143"/>
                  </a:lnTo>
                  <a:close/>
                  <a:moveTo>
                    <a:pt x="651" y="87"/>
                  </a:moveTo>
                  <a:lnTo>
                    <a:pt x="648" y="82"/>
                  </a:lnTo>
                  <a:lnTo>
                    <a:pt x="640" y="79"/>
                  </a:lnTo>
                  <a:lnTo>
                    <a:pt x="635" y="84"/>
                  </a:lnTo>
                  <a:lnTo>
                    <a:pt x="643" y="87"/>
                  </a:lnTo>
                  <a:lnTo>
                    <a:pt x="651" y="92"/>
                  </a:lnTo>
                  <a:lnTo>
                    <a:pt x="651" y="87"/>
                  </a:lnTo>
                  <a:close/>
                  <a:moveTo>
                    <a:pt x="619" y="238"/>
                  </a:moveTo>
                  <a:lnTo>
                    <a:pt x="619" y="243"/>
                  </a:lnTo>
                  <a:lnTo>
                    <a:pt x="630" y="241"/>
                  </a:lnTo>
                  <a:lnTo>
                    <a:pt x="632" y="235"/>
                  </a:lnTo>
                  <a:lnTo>
                    <a:pt x="627" y="227"/>
                  </a:lnTo>
                  <a:lnTo>
                    <a:pt x="630" y="222"/>
                  </a:lnTo>
                  <a:lnTo>
                    <a:pt x="638" y="227"/>
                  </a:lnTo>
                  <a:lnTo>
                    <a:pt x="635" y="225"/>
                  </a:lnTo>
                  <a:lnTo>
                    <a:pt x="638" y="222"/>
                  </a:lnTo>
                  <a:lnTo>
                    <a:pt x="635" y="217"/>
                  </a:lnTo>
                  <a:lnTo>
                    <a:pt x="627" y="222"/>
                  </a:lnTo>
                  <a:lnTo>
                    <a:pt x="624" y="227"/>
                  </a:lnTo>
                  <a:lnTo>
                    <a:pt x="622" y="233"/>
                  </a:lnTo>
                  <a:lnTo>
                    <a:pt x="624" y="238"/>
                  </a:lnTo>
                  <a:lnTo>
                    <a:pt x="624" y="241"/>
                  </a:lnTo>
                  <a:lnTo>
                    <a:pt x="619" y="238"/>
                  </a:lnTo>
                  <a:close/>
                  <a:moveTo>
                    <a:pt x="230" y="476"/>
                  </a:moveTo>
                  <a:lnTo>
                    <a:pt x="225" y="463"/>
                  </a:lnTo>
                  <a:lnTo>
                    <a:pt x="219" y="460"/>
                  </a:lnTo>
                  <a:lnTo>
                    <a:pt x="230" y="476"/>
                  </a:lnTo>
                  <a:close/>
                  <a:moveTo>
                    <a:pt x="466" y="296"/>
                  </a:moveTo>
                  <a:lnTo>
                    <a:pt x="466" y="294"/>
                  </a:lnTo>
                  <a:lnTo>
                    <a:pt x="460" y="288"/>
                  </a:lnTo>
                  <a:lnTo>
                    <a:pt x="463" y="283"/>
                  </a:lnTo>
                  <a:lnTo>
                    <a:pt x="466" y="283"/>
                  </a:lnTo>
                  <a:lnTo>
                    <a:pt x="466" y="259"/>
                  </a:lnTo>
                  <a:cubicBezTo>
                    <a:pt x="455" y="262"/>
                    <a:pt x="450" y="267"/>
                    <a:pt x="450" y="275"/>
                  </a:cubicBezTo>
                  <a:cubicBezTo>
                    <a:pt x="450" y="283"/>
                    <a:pt x="455" y="291"/>
                    <a:pt x="466" y="2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4" name="Google Shape;114;p24"/>
            <p:cNvSpPr/>
            <p:nvPr/>
          </p:nvSpPr>
          <p:spPr>
            <a:xfrm>
              <a:off x="6137275" y="2212975"/>
              <a:ext cx="15875" cy="23813"/>
            </a:xfrm>
            <a:custGeom>
              <a:avLst/>
              <a:gdLst/>
              <a:ahLst/>
              <a:cxnLst/>
              <a:rect l="l" t="t" r="r" b="b"/>
              <a:pathLst>
                <a:path w="43" h="65" extrusionOk="0">
                  <a:moveTo>
                    <a:pt x="39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5" y="29"/>
                    <a:pt x="31" y="43"/>
                    <a:pt x="39" y="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5" name="Google Shape;115;p24"/>
            <p:cNvSpPr/>
            <p:nvPr/>
          </p:nvSpPr>
          <p:spPr>
            <a:xfrm>
              <a:off x="6094413" y="2055813"/>
              <a:ext cx="82550" cy="106362"/>
            </a:xfrm>
            <a:custGeom>
              <a:avLst/>
              <a:gdLst/>
              <a:ahLst/>
              <a:cxnLst/>
              <a:rect l="l" t="t" r="r" b="b"/>
              <a:pathLst>
                <a:path w="229" h="297" extrusionOk="0">
                  <a:moveTo>
                    <a:pt x="143" y="3"/>
                  </a:moveTo>
                  <a:cubicBezTo>
                    <a:pt x="138" y="3"/>
                    <a:pt x="132" y="0"/>
                    <a:pt x="125" y="0"/>
                  </a:cubicBezTo>
                  <a:lnTo>
                    <a:pt x="125" y="16"/>
                  </a:lnTo>
                  <a:lnTo>
                    <a:pt x="125" y="34"/>
                  </a:lnTo>
                  <a:cubicBezTo>
                    <a:pt x="130" y="34"/>
                    <a:pt x="135" y="34"/>
                    <a:pt x="135" y="37"/>
                  </a:cubicBezTo>
                  <a:cubicBezTo>
                    <a:pt x="170" y="45"/>
                    <a:pt x="183" y="66"/>
                    <a:pt x="183" y="85"/>
                  </a:cubicBezTo>
                  <a:cubicBezTo>
                    <a:pt x="183" y="116"/>
                    <a:pt x="156" y="127"/>
                    <a:pt x="122" y="138"/>
                  </a:cubicBezTo>
                  <a:cubicBezTo>
                    <a:pt x="119" y="138"/>
                    <a:pt x="114" y="140"/>
                    <a:pt x="111" y="140"/>
                  </a:cubicBezTo>
                  <a:lnTo>
                    <a:pt x="80" y="148"/>
                  </a:lnTo>
                  <a:cubicBezTo>
                    <a:pt x="77" y="148"/>
                    <a:pt x="72" y="151"/>
                    <a:pt x="69" y="151"/>
                  </a:cubicBezTo>
                  <a:cubicBezTo>
                    <a:pt x="32" y="161"/>
                    <a:pt x="0" y="180"/>
                    <a:pt x="0" y="225"/>
                  </a:cubicBezTo>
                  <a:cubicBezTo>
                    <a:pt x="0" y="270"/>
                    <a:pt x="37" y="286"/>
                    <a:pt x="72" y="296"/>
                  </a:cubicBezTo>
                  <a:lnTo>
                    <a:pt x="72" y="257"/>
                  </a:lnTo>
                  <a:cubicBezTo>
                    <a:pt x="56" y="249"/>
                    <a:pt x="45" y="241"/>
                    <a:pt x="45" y="225"/>
                  </a:cubicBezTo>
                  <a:cubicBezTo>
                    <a:pt x="45" y="209"/>
                    <a:pt x="56" y="198"/>
                    <a:pt x="72" y="193"/>
                  </a:cubicBezTo>
                  <a:cubicBezTo>
                    <a:pt x="74" y="191"/>
                    <a:pt x="80" y="191"/>
                    <a:pt x="82" y="188"/>
                  </a:cubicBezTo>
                  <a:cubicBezTo>
                    <a:pt x="90" y="185"/>
                    <a:pt x="101" y="183"/>
                    <a:pt x="111" y="180"/>
                  </a:cubicBezTo>
                  <a:cubicBezTo>
                    <a:pt x="114" y="180"/>
                    <a:pt x="119" y="177"/>
                    <a:pt x="122" y="177"/>
                  </a:cubicBezTo>
                  <a:cubicBezTo>
                    <a:pt x="172" y="167"/>
                    <a:pt x="228" y="151"/>
                    <a:pt x="228" y="85"/>
                  </a:cubicBezTo>
                  <a:cubicBezTo>
                    <a:pt x="228" y="50"/>
                    <a:pt x="204" y="16"/>
                    <a:pt x="143" y="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6" name="Google Shape;116;p24"/>
            <p:cNvSpPr/>
            <p:nvPr/>
          </p:nvSpPr>
          <p:spPr>
            <a:xfrm>
              <a:off x="6111875" y="2155825"/>
              <a:ext cx="46038" cy="57150"/>
            </a:xfrm>
            <a:custGeom>
              <a:avLst/>
              <a:gdLst/>
              <a:ahLst/>
              <a:cxnLst/>
              <a:rect l="l" t="t" r="r" b="b"/>
              <a:pathLst>
                <a:path w="128" h="160" extrusionOk="0">
                  <a:moveTo>
                    <a:pt x="26" y="159"/>
                  </a:moveTo>
                  <a:lnTo>
                    <a:pt x="26" y="127"/>
                  </a:lnTo>
                  <a:cubicBezTo>
                    <a:pt x="26" y="122"/>
                    <a:pt x="32" y="118"/>
                    <a:pt x="37" y="116"/>
                  </a:cubicBezTo>
                  <a:cubicBezTo>
                    <a:pt x="42" y="113"/>
                    <a:pt x="50" y="111"/>
                    <a:pt x="58" y="109"/>
                  </a:cubicBezTo>
                  <a:cubicBezTo>
                    <a:pt x="63" y="106"/>
                    <a:pt x="66" y="106"/>
                    <a:pt x="69" y="106"/>
                  </a:cubicBezTo>
                  <a:cubicBezTo>
                    <a:pt x="95" y="98"/>
                    <a:pt x="127" y="87"/>
                    <a:pt x="127" y="56"/>
                  </a:cubicBezTo>
                  <a:cubicBezTo>
                    <a:pt x="127" y="24"/>
                    <a:pt x="100" y="11"/>
                    <a:pt x="71" y="0"/>
                  </a:cubicBezTo>
                  <a:lnTo>
                    <a:pt x="71" y="37"/>
                  </a:lnTo>
                  <a:cubicBezTo>
                    <a:pt x="84" y="42"/>
                    <a:pt x="92" y="47"/>
                    <a:pt x="92" y="58"/>
                  </a:cubicBezTo>
                  <a:cubicBezTo>
                    <a:pt x="92" y="68"/>
                    <a:pt x="79" y="77"/>
                    <a:pt x="71" y="79"/>
                  </a:cubicBezTo>
                  <a:cubicBezTo>
                    <a:pt x="69" y="82"/>
                    <a:pt x="61" y="82"/>
                    <a:pt x="61" y="82"/>
                  </a:cubicBezTo>
                  <a:cubicBezTo>
                    <a:pt x="53" y="85"/>
                    <a:pt x="45" y="87"/>
                    <a:pt x="39" y="90"/>
                  </a:cubicBezTo>
                  <a:cubicBezTo>
                    <a:pt x="37" y="93"/>
                    <a:pt x="32" y="93"/>
                    <a:pt x="29" y="95"/>
                  </a:cubicBezTo>
                  <a:cubicBezTo>
                    <a:pt x="13" y="98"/>
                    <a:pt x="0" y="105"/>
                    <a:pt x="0" y="124"/>
                  </a:cubicBezTo>
                  <a:cubicBezTo>
                    <a:pt x="0" y="142"/>
                    <a:pt x="13" y="154"/>
                    <a:pt x="26" y="15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7" name="Google Shape;117;p24"/>
            <p:cNvSpPr/>
            <p:nvPr/>
          </p:nvSpPr>
          <p:spPr>
            <a:xfrm>
              <a:off x="6072188" y="2057400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98" y="13"/>
                  </a:moveTo>
                  <a:cubicBezTo>
                    <a:pt x="87" y="16"/>
                    <a:pt x="68" y="19"/>
                    <a:pt x="52" y="37"/>
                  </a:cubicBezTo>
                  <a:cubicBezTo>
                    <a:pt x="50" y="40"/>
                    <a:pt x="42" y="51"/>
                    <a:pt x="37" y="58"/>
                  </a:cubicBezTo>
                  <a:cubicBezTo>
                    <a:pt x="31" y="66"/>
                    <a:pt x="31" y="77"/>
                    <a:pt x="29" y="85"/>
                  </a:cubicBezTo>
                  <a:cubicBezTo>
                    <a:pt x="23" y="93"/>
                    <a:pt x="23" y="98"/>
                    <a:pt x="23" y="98"/>
                  </a:cubicBezTo>
                  <a:cubicBezTo>
                    <a:pt x="23" y="98"/>
                    <a:pt x="23" y="103"/>
                    <a:pt x="18" y="109"/>
                  </a:cubicBezTo>
                  <a:cubicBezTo>
                    <a:pt x="13" y="113"/>
                    <a:pt x="7" y="118"/>
                    <a:pt x="0" y="117"/>
                  </a:cubicBezTo>
                  <a:cubicBezTo>
                    <a:pt x="7" y="118"/>
                    <a:pt x="15" y="114"/>
                    <a:pt x="15" y="114"/>
                  </a:cubicBezTo>
                  <a:cubicBezTo>
                    <a:pt x="15" y="114"/>
                    <a:pt x="13" y="119"/>
                    <a:pt x="10" y="130"/>
                  </a:cubicBezTo>
                  <a:cubicBezTo>
                    <a:pt x="18" y="111"/>
                    <a:pt x="26" y="103"/>
                    <a:pt x="29" y="101"/>
                  </a:cubicBezTo>
                  <a:cubicBezTo>
                    <a:pt x="31" y="101"/>
                    <a:pt x="39" y="101"/>
                    <a:pt x="55" y="93"/>
                  </a:cubicBezTo>
                  <a:cubicBezTo>
                    <a:pt x="71" y="82"/>
                    <a:pt x="95" y="68"/>
                    <a:pt x="103" y="58"/>
                  </a:cubicBezTo>
                  <a:cubicBezTo>
                    <a:pt x="111" y="47"/>
                    <a:pt x="121" y="43"/>
                    <a:pt x="132" y="37"/>
                  </a:cubicBezTo>
                  <a:cubicBezTo>
                    <a:pt x="129" y="24"/>
                    <a:pt x="129" y="11"/>
                    <a:pt x="129" y="0"/>
                  </a:cubicBezTo>
                  <a:cubicBezTo>
                    <a:pt x="111" y="5"/>
                    <a:pt x="100" y="11"/>
                    <a:pt x="98" y="13"/>
                  </a:cubicBezTo>
                  <a:close/>
                  <a:moveTo>
                    <a:pt x="58" y="64"/>
                  </a:moveTo>
                  <a:lnTo>
                    <a:pt x="50" y="66"/>
                  </a:lnTo>
                  <a:lnTo>
                    <a:pt x="63" y="48"/>
                  </a:lnTo>
                  <a:lnTo>
                    <a:pt x="74" y="48"/>
                  </a:lnTo>
                  <a:lnTo>
                    <a:pt x="58" y="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8" name="Google Shape;118;p24"/>
            <p:cNvSpPr/>
            <p:nvPr/>
          </p:nvSpPr>
          <p:spPr>
            <a:xfrm>
              <a:off x="6126163" y="2198688"/>
              <a:ext cx="7937" cy="66675"/>
            </a:xfrm>
            <a:custGeom>
              <a:avLst/>
              <a:gdLst/>
              <a:ahLst/>
              <a:cxnLst/>
              <a:rect l="l" t="t" r="r" b="b"/>
              <a:pathLst>
                <a:path w="23" h="184" extrusionOk="0">
                  <a:moveTo>
                    <a:pt x="6" y="8"/>
                  </a:moveTo>
                  <a:cubicBezTo>
                    <a:pt x="4" y="8"/>
                    <a:pt x="0" y="11"/>
                    <a:pt x="0" y="11"/>
                  </a:cubicBezTo>
                  <a:cubicBezTo>
                    <a:pt x="0" y="11"/>
                    <a:pt x="3" y="151"/>
                    <a:pt x="3" y="154"/>
                  </a:cubicBezTo>
                  <a:cubicBezTo>
                    <a:pt x="3" y="183"/>
                    <a:pt x="19" y="183"/>
                    <a:pt x="19" y="154"/>
                  </a:cubicBezTo>
                  <a:cubicBezTo>
                    <a:pt x="19" y="151"/>
                    <a:pt x="22" y="0"/>
                    <a:pt x="22" y="0"/>
                  </a:cubicBezTo>
                  <a:cubicBezTo>
                    <a:pt x="22" y="0"/>
                    <a:pt x="16" y="6"/>
                    <a:pt x="14" y="6"/>
                  </a:cubicBezTo>
                  <a:cubicBezTo>
                    <a:pt x="11" y="6"/>
                    <a:pt x="9" y="8"/>
                    <a:pt x="6" y="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>
              <a:off x="6122988" y="2125663"/>
              <a:ext cx="11112" cy="58737"/>
            </a:xfrm>
            <a:custGeom>
              <a:avLst/>
              <a:gdLst/>
              <a:ahLst/>
              <a:cxnLst/>
              <a:rect l="l" t="t" r="r" b="b"/>
              <a:pathLst>
                <a:path w="30" h="162" extrusionOk="0">
                  <a:moveTo>
                    <a:pt x="18" y="156"/>
                  </a:moveTo>
                  <a:cubicBezTo>
                    <a:pt x="21" y="156"/>
                    <a:pt x="23" y="153"/>
                    <a:pt x="26" y="153"/>
                  </a:cubicBezTo>
                  <a:cubicBezTo>
                    <a:pt x="26" y="145"/>
                    <a:pt x="29" y="21"/>
                    <a:pt x="29" y="0"/>
                  </a:cubicBezTo>
                  <a:cubicBezTo>
                    <a:pt x="18" y="2"/>
                    <a:pt x="7" y="5"/>
                    <a:pt x="0" y="7"/>
                  </a:cubicBezTo>
                  <a:cubicBezTo>
                    <a:pt x="2" y="26"/>
                    <a:pt x="5" y="148"/>
                    <a:pt x="5" y="161"/>
                  </a:cubicBezTo>
                  <a:cubicBezTo>
                    <a:pt x="10" y="158"/>
                    <a:pt x="13" y="158"/>
                    <a:pt x="18" y="15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6115050" y="2014538"/>
              <a:ext cx="30163" cy="90487"/>
            </a:xfrm>
            <a:custGeom>
              <a:avLst/>
              <a:gdLst/>
              <a:ahLst/>
              <a:cxnLst/>
              <a:rect l="l" t="t" r="r" b="b"/>
              <a:pathLst>
                <a:path w="85" h="253" extrusionOk="0">
                  <a:moveTo>
                    <a:pt x="21" y="82"/>
                  </a:moveTo>
                  <a:cubicBezTo>
                    <a:pt x="21" y="82"/>
                    <a:pt x="24" y="220"/>
                    <a:pt x="26" y="252"/>
                  </a:cubicBezTo>
                  <a:cubicBezTo>
                    <a:pt x="31" y="249"/>
                    <a:pt x="39" y="249"/>
                    <a:pt x="45" y="247"/>
                  </a:cubicBezTo>
                  <a:cubicBezTo>
                    <a:pt x="50" y="247"/>
                    <a:pt x="53" y="244"/>
                    <a:pt x="58" y="244"/>
                  </a:cubicBezTo>
                  <a:cubicBezTo>
                    <a:pt x="58" y="215"/>
                    <a:pt x="61" y="82"/>
                    <a:pt x="61" y="82"/>
                  </a:cubicBezTo>
                  <a:cubicBezTo>
                    <a:pt x="63" y="61"/>
                    <a:pt x="84" y="0"/>
                    <a:pt x="42" y="0"/>
                  </a:cubicBezTo>
                  <a:cubicBezTo>
                    <a:pt x="0" y="0"/>
                    <a:pt x="18" y="61"/>
                    <a:pt x="21" y="8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329363" y="2070100"/>
              <a:ext cx="93662" cy="85725"/>
            </a:xfrm>
            <a:custGeom>
              <a:avLst/>
              <a:gdLst/>
              <a:ahLst/>
              <a:cxnLst/>
              <a:rect l="l" t="t" r="r" b="b"/>
              <a:pathLst>
                <a:path w="261" h="237" extrusionOk="0">
                  <a:moveTo>
                    <a:pt x="130" y="42"/>
                  </a:moveTo>
                  <a:lnTo>
                    <a:pt x="130" y="42"/>
                  </a:lnTo>
                  <a:lnTo>
                    <a:pt x="96" y="236"/>
                  </a:lnTo>
                  <a:lnTo>
                    <a:pt x="45" y="23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106" y="0"/>
                  </a:lnTo>
                  <a:lnTo>
                    <a:pt x="157" y="0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223" y="0"/>
                  </a:lnTo>
                  <a:lnTo>
                    <a:pt x="260" y="0"/>
                  </a:lnTo>
                  <a:lnTo>
                    <a:pt x="212" y="236"/>
                  </a:lnTo>
                  <a:lnTo>
                    <a:pt x="165" y="236"/>
                  </a:lnTo>
                  <a:lnTo>
                    <a:pt x="130" y="4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6421438" y="2092325"/>
              <a:ext cx="53975" cy="65088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1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6"/>
                    <a:pt x="40" y="0"/>
                    <a:pt x="74" y="0"/>
                  </a:cubicBezTo>
                  <a:cubicBezTo>
                    <a:pt x="109" y="0"/>
                    <a:pt x="148" y="18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58"/>
                    <a:pt x="42" y="87"/>
                  </a:cubicBezTo>
                  <a:cubicBezTo>
                    <a:pt x="42" y="116"/>
                    <a:pt x="48" y="148"/>
                    <a:pt x="74" y="148"/>
                  </a:cubicBezTo>
                  <a:cubicBezTo>
                    <a:pt x="101" y="148"/>
                    <a:pt x="106" y="116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6483350" y="209073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6523038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6546850" y="2063750"/>
              <a:ext cx="50800" cy="92075"/>
            </a:xfrm>
            <a:custGeom>
              <a:avLst/>
              <a:gdLst/>
              <a:ahLst/>
              <a:cxnLst/>
              <a:rect l="l" t="t" r="r" b="b"/>
              <a:pathLst>
                <a:path w="142" h="255" extrusionOk="0">
                  <a:moveTo>
                    <a:pt x="141" y="0"/>
                  </a:moveTo>
                  <a:lnTo>
                    <a:pt x="141" y="223"/>
                  </a:lnTo>
                  <a:lnTo>
                    <a:pt x="141" y="252"/>
                  </a:lnTo>
                  <a:lnTo>
                    <a:pt x="103" y="252"/>
                  </a:lnTo>
                  <a:lnTo>
                    <a:pt x="103" y="225"/>
                  </a:lnTo>
                  <a:cubicBezTo>
                    <a:pt x="98" y="241"/>
                    <a:pt x="85" y="254"/>
                    <a:pt x="58" y="254"/>
                  </a:cubicBezTo>
                  <a:cubicBezTo>
                    <a:pt x="16" y="254"/>
                    <a:pt x="0" y="215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6" y="90"/>
                    <a:pt x="101" y="103"/>
                  </a:cubicBezTo>
                  <a:lnTo>
                    <a:pt x="101" y="0"/>
                  </a:lnTo>
                  <a:lnTo>
                    <a:pt x="141" y="0"/>
                  </a:lnTo>
                  <a:close/>
                  <a:moveTo>
                    <a:pt x="101" y="164"/>
                  </a:moveTo>
                  <a:cubicBezTo>
                    <a:pt x="101" y="130"/>
                    <a:pt x="93" y="106"/>
                    <a:pt x="69" y="106"/>
                  </a:cubicBezTo>
                  <a:cubicBezTo>
                    <a:pt x="48" y="106"/>
                    <a:pt x="40" y="127"/>
                    <a:pt x="40" y="164"/>
                  </a:cubicBezTo>
                  <a:cubicBezTo>
                    <a:pt x="40" y="204"/>
                    <a:pt x="45" y="223"/>
                    <a:pt x="69" y="223"/>
                  </a:cubicBezTo>
                  <a:cubicBezTo>
                    <a:pt x="93" y="223"/>
                    <a:pt x="101" y="196"/>
                    <a:pt x="101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6645275" y="2070100"/>
              <a:ext cx="53975" cy="85725"/>
            </a:xfrm>
            <a:custGeom>
              <a:avLst/>
              <a:gdLst/>
              <a:ahLst/>
              <a:cxnLst/>
              <a:rect l="l" t="t" r="r" b="b"/>
              <a:pathLst>
                <a:path w="149" h="237" extrusionOk="0">
                  <a:moveTo>
                    <a:pt x="0" y="0"/>
                  </a:moveTo>
                  <a:lnTo>
                    <a:pt x="40" y="0"/>
                  </a:lnTo>
                  <a:lnTo>
                    <a:pt x="40" y="95"/>
                  </a:lnTo>
                  <a:lnTo>
                    <a:pt x="109" y="95"/>
                  </a:lnTo>
                  <a:lnTo>
                    <a:pt x="109" y="0"/>
                  </a:lnTo>
                  <a:lnTo>
                    <a:pt x="148" y="0"/>
                  </a:lnTo>
                  <a:lnTo>
                    <a:pt x="148" y="236"/>
                  </a:lnTo>
                  <a:lnTo>
                    <a:pt x="109" y="236"/>
                  </a:lnTo>
                  <a:lnTo>
                    <a:pt x="109" y="132"/>
                  </a:lnTo>
                  <a:lnTo>
                    <a:pt x="40" y="132"/>
                  </a:lnTo>
                  <a:lnTo>
                    <a:pt x="40" y="236"/>
                  </a:lnTo>
                  <a:lnTo>
                    <a:pt x="0" y="236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6707188" y="2090738"/>
              <a:ext cx="49212" cy="65087"/>
            </a:xfrm>
            <a:custGeom>
              <a:avLst/>
              <a:gdLst/>
              <a:ahLst/>
              <a:cxnLst/>
              <a:rect l="l" t="t" r="r" b="b"/>
              <a:pathLst>
                <a:path w="136" h="181" extrusionOk="0">
                  <a:moveTo>
                    <a:pt x="127" y="170"/>
                  </a:moveTo>
                  <a:cubicBezTo>
                    <a:pt x="119" y="172"/>
                    <a:pt x="100" y="180"/>
                    <a:pt x="77" y="180"/>
                  </a:cubicBezTo>
                  <a:cubicBezTo>
                    <a:pt x="24" y="180"/>
                    <a:pt x="0" y="141"/>
                    <a:pt x="0" y="93"/>
                  </a:cubicBezTo>
                  <a:cubicBezTo>
                    <a:pt x="0" y="43"/>
                    <a:pt x="26" y="0"/>
                    <a:pt x="69" y="0"/>
                  </a:cubicBezTo>
                  <a:cubicBezTo>
                    <a:pt x="106" y="0"/>
                    <a:pt x="135" y="21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6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8" y="74"/>
                  </a:moveTo>
                  <a:cubicBezTo>
                    <a:pt x="98" y="43"/>
                    <a:pt x="87" y="29"/>
                    <a:pt x="71" y="29"/>
                  </a:cubicBezTo>
                  <a:cubicBezTo>
                    <a:pt x="50" y="29"/>
                    <a:pt x="42" y="53"/>
                    <a:pt x="42" y="74"/>
                  </a:cubicBezTo>
                  <a:lnTo>
                    <a:pt x="98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6762750" y="209073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9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4" y="151"/>
                  </a:cubicBezTo>
                  <a:cubicBezTo>
                    <a:pt x="88" y="151"/>
                    <a:pt x="96" y="133"/>
                    <a:pt x="96" y="101"/>
                  </a:cubicBezTo>
                  <a:lnTo>
                    <a:pt x="96" y="93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9" name="Google Shape;129;p24"/>
            <p:cNvSpPr/>
            <p:nvPr/>
          </p:nvSpPr>
          <p:spPr>
            <a:xfrm>
              <a:off x="6824663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6848475" y="2074863"/>
              <a:ext cx="36513" cy="80962"/>
            </a:xfrm>
            <a:custGeom>
              <a:avLst/>
              <a:gdLst/>
              <a:ahLst/>
              <a:cxnLst/>
              <a:rect l="l" t="t" r="r" b="b"/>
              <a:pathLst>
                <a:path w="102" h="226" extrusionOk="0">
                  <a:moveTo>
                    <a:pt x="26" y="13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1" y="48"/>
                  </a:lnTo>
                  <a:lnTo>
                    <a:pt x="101" y="80"/>
                  </a:lnTo>
                  <a:lnTo>
                    <a:pt x="66" y="80"/>
                  </a:lnTo>
                  <a:lnTo>
                    <a:pt x="66" y="170"/>
                  </a:lnTo>
                  <a:cubicBezTo>
                    <a:pt x="66" y="188"/>
                    <a:pt x="71" y="194"/>
                    <a:pt x="85" y="194"/>
                  </a:cubicBezTo>
                  <a:cubicBezTo>
                    <a:pt x="93" y="194"/>
                    <a:pt x="98" y="191"/>
                    <a:pt x="101" y="191"/>
                  </a:cubicBezTo>
                  <a:lnTo>
                    <a:pt x="101" y="220"/>
                  </a:lnTo>
                  <a:cubicBezTo>
                    <a:pt x="95" y="223"/>
                    <a:pt x="85" y="225"/>
                    <a:pt x="74" y="225"/>
                  </a:cubicBezTo>
                  <a:cubicBezTo>
                    <a:pt x="45" y="225"/>
                    <a:pt x="26" y="212"/>
                    <a:pt x="26" y="175"/>
                  </a:cubicBezTo>
                  <a:lnTo>
                    <a:pt x="26" y="80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1" name="Google Shape;131;p24"/>
            <p:cNvSpPr/>
            <p:nvPr/>
          </p:nvSpPr>
          <p:spPr>
            <a:xfrm>
              <a:off x="6891338" y="2063750"/>
              <a:ext cx="47625" cy="90488"/>
            </a:xfrm>
            <a:custGeom>
              <a:avLst/>
              <a:gdLst/>
              <a:ahLst/>
              <a:cxnLst/>
              <a:rect l="l" t="t" r="r" b="b"/>
              <a:pathLst>
                <a:path w="133" h="253" extrusionOk="0">
                  <a:moveTo>
                    <a:pt x="0" y="0"/>
                  </a:moveTo>
                  <a:lnTo>
                    <a:pt x="39" y="0"/>
                  </a:lnTo>
                  <a:lnTo>
                    <a:pt x="39" y="101"/>
                  </a:lnTo>
                  <a:lnTo>
                    <a:pt x="39" y="101"/>
                  </a:lnTo>
                  <a:cubicBezTo>
                    <a:pt x="47" y="90"/>
                    <a:pt x="55" y="77"/>
                    <a:pt x="82" y="77"/>
                  </a:cubicBezTo>
                  <a:cubicBezTo>
                    <a:pt x="119" y="77"/>
                    <a:pt x="132" y="106"/>
                    <a:pt x="132" y="140"/>
                  </a:cubicBezTo>
                  <a:lnTo>
                    <a:pt x="132" y="252"/>
                  </a:lnTo>
                  <a:lnTo>
                    <a:pt x="92" y="252"/>
                  </a:lnTo>
                  <a:lnTo>
                    <a:pt x="92" y="148"/>
                  </a:lnTo>
                  <a:cubicBezTo>
                    <a:pt x="92" y="122"/>
                    <a:pt x="87" y="111"/>
                    <a:pt x="69" y="111"/>
                  </a:cubicBezTo>
                  <a:cubicBezTo>
                    <a:pt x="47" y="111"/>
                    <a:pt x="39" y="130"/>
                    <a:pt x="39" y="151"/>
                  </a:cubicBezTo>
                  <a:lnTo>
                    <a:pt x="39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2" name="Google Shape;132;p24"/>
            <p:cNvSpPr/>
            <p:nvPr/>
          </p:nvSpPr>
          <p:spPr>
            <a:xfrm>
              <a:off x="6327775" y="2176463"/>
              <a:ext cx="65088" cy="85725"/>
            </a:xfrm>
            <a:custGeom>
              <a:avLst/>
              <a:gdLst/>
              <a:ahLst/>
              <a:cxnLst/>
              <a:rect l="l" t="t" r="r" b="b"/>
              <a:pathLst>
                <a:path w="181" h="239" extrusionOk="0">
                  <a:moveTo>
                    <a:pt x="180" y="119"/>
                  </a:moveTo>
                  <a:cubicBezTo>
                    <a:pt x="180" y="203"/>
                    <a:pt x="138" y="238"/>
                    <a:pt x="90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0" y="37"/>
                    <a:pt x="45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21"/>
                  </a:moveTo>
                  <a:cubicBezTo>
                    <a:pt x="138" y="57"/>
                    <a:pt x="117" y="34"/>
                    <a:pt x="90" y="34"/>
                  </a:cubicBezTo>
                  <a:cubicBezTo>
                    <a:pt x="64" y="34"/>
                    <a:pt x="42" y="58"/>
                    <a:pt x="42" y="121"/>
                  </a:cubicBezTo>
                  <a:cubicBezTo>
                    <a:pt x="42" y="185"/>
                    <a:pt x="64" y="209"/>
                    <a:pt x="90" y="209"/>
                  </a:cubicBezTo>
                  <a:cubicBezTo>
                    <a:pt x="117" y="209"/>
                    <a:pt x="138" y="184"/>
                    <a:pt x="138" y="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6402388" y="219868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9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4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3" y="22"/>
                    <a:pt x="56" y="0"/>
                    <a:pt x="80" y="0"/>
                  </a:cubicBezTo>
                  <a:cubicBezTo>
                    <a:pt x="82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8"/>
                    <a:pt x="77" y="38"/>
                  </a:cubicBezTo>
                  <a:cubicBezTo>
                    <a:pt x="61" y="38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4" name="Google Shape;134;p24"/>
            <p:cNvSpPr/>
            <p:nvPr/>
          </p:nvSpPr>
          <p:spPr>
            <a:xfrm>
              <a:off x="6440488" y="2198688"/>
              <a:ext cx="52387" cy="90487"/>
            </a:xfrm>
            <a:custGeom>
              <a:avLst/>
              <a:gdLst/>
              <a:ahLst/>
              <a:cxnLst/>
              <a:rect l="l" t="t" r="r" b="b"/>
              <a:pathLst>
                <a:path w="144" h="250" extrusionOk="0">
                  <a:moveTo>
                    <a:pt x="8" y="201"/>
                  </a:moveTo>
                  <a:cubicBezTo>
                    <a:pt x="18" y="207"/>
                    <a:pt x="37" y="217"/>
                    <a:pt x="58" y="217"/>
                  </a:cubicBezTo>
                  <a:cubicBezTo>
                    <a:pt x="95" y="217"/>
                    <a:pt x="103" y="191"/>
                    <a:pt x="103" y="164"/>
                  </a:cubicBezTo>
                  <a:lnTo>
                    <a:pt x="103" y="146"/>
                  </a:lnTo>
                  <a:cubicBezTo>
                    <a:pt x="98" y="159"/>
                    <a:pt x="84" y="175"/>
                    <a:pt x="58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4" y="0"/>
                    <a:pt x="95" y="13"/>
                    <a:pt x="106" y="29"/>
                  </a:cubicBezTo>
                  <a:lnTo>
                    <a:pt x="106" y="3"/>
                  </a:lnTo>
                  <a:lnTo>
                    <a:pt x="143" y="3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7" y="249"/>
                    <a:pt x="66" y="249"/>
                  </a:cubicBezTo>
                  <a:cubicBezTo>
                    <a:pt x="39" y="249"/>
                    <a:pt x="18" y="241"/>
                    <a:pt x="8" y="238"/>
                  </a:cubicBezTo>
                  <a:lnTo>
                    <a:pt x="8" y="201"/>
                  </a:lnTo>
                  <a:close/>
                  <a:moveTo>
                    <a:pt x="106" y="85"/>
                  </a:moveTo>
                  <a:cubicBezTo>
                    <a:pt x="106" y="48"/>
                    <a:pt x="92" y="29"/>
                    <a:pt x="74" y="29"/>
                  </a:cubicBezTo>
                  <a:cubicBezTo>
                    <a:pt x="53" y="29"/>
                    <a:pt x="45" y="50"/>
                    <a:pt x="45" y="85"/>
                  </a:cubicBezTo>
                  <a:cubicBezTo>
                    <a:pt x="45" y="127"/>
                    <a:pt x="55" y="143"/>
                    <a:pt x="71" y="143"/>
                  </a:cubicBezTo>
                  <a:cubicBezTo>
                    <a:pt x="98" y="143"/>
                    <a:pt x="106" y="125"/>
                    <a:pt x="106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5" name="Google Shape;135;p24"/>
            <p:cNvSpPr/>
            <p:nvPr/>
          </p:nvSpPr>
          <p:spPr>
            <a:xfrm>
              <a:off x="6499225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8" y="14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4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5"/>
                    <a:pt x="74" y="178"/>
                    <a:pt x="50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3"/>
                    <a:pt x="18" y="48"/>
                  </a:cubicBezTo>
                  <a:lnTo>
                    <a:pt x="18" y="14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6" name="Google Shape;136;p24"/>
            <p:cNvSpPr/>
            <p:nvPr/>
          </p:nvSpPr>
          <p:spPr>
            <a:xfrm>
              <a:off x="6562725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8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7" name="Google Shape;137;p24"/>
            <p:cNvSpPr/>
            <p:nvPr/>
          </p:nvSpPr>
          <p:spPr>
            <a:xfrm>
              <a:off x="66214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4" h="247" extrusionOk="0">
                  <a:moveTo>
                    <a:pt x="0" y="0"/>
                  </a:moveTo>
                  <a:lnTo>
                    <a:pt x="43" y="0"/>
                  </a:lnTo>
                  <a:lnTo>
                    <a:pt x="43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3" y="74"/>
                  </a:lnTo>
                  <a:lnTo>
                    <a:pt x="43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6650038" y="2200275"/>
              <a:ext cx="41275" cy="61913"/>
            </a:xfrm>
            <a:custGeom>
              <a:avLst/>
              <a:gdLst/>
              <a:ahLst/>
              <a:cxnLst/>
              <a:rect l="l" t="t" r="r" b="b"/>
              <a:pathLst>
                <a:path w="115" h="173" extrusionOk="0">
                  <a:moveTo>
                    <a:pt x="0" y="135"/>
                  </a:moveTo>
                  <a:lnTo>
                    <a:pt x="71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40" y="140"/>
                  </a:lnTo>
                  <a:lnTo>
                    <a:pt x="114" y="140"/>
                  </a:lnTo>
                  <a:lnTo>
                    <a:pt x="114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6697663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4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5"/>
                    <a:pt x="74" y="178"/>
                    <a:pt x="51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4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6753225" y="2181225"/>
              <a:ext cx="36513" cy="80963"/>
            </a:xfrm>
            <a:custGeom>
              <a:avLst/>
              <a:gdLst/>
              <a:ahLst/>
              <a:cxnLst/>
              <a:rect l="l" t="t" r="r" b="b"/>
              <a:pathLst>
                <a:path w="101" h="224" extrusionOk="0">
                  <a:moveTo>
                    <a:pt x="26" y="14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0" y="48"/>
                  </a:lnTo>
                  <a:lnTo>
                    <a:pt x="100" y="77"/>
                  </a:lnTo>
                  <a:lnTo>
                    <a:pt x="66" y="77"/>
                  </a:lnTo>
                  <a:lnTo>
                    <a:pt x="66" y="167"/>
                  </a:lnTo>
                  <a:cubicBezTo>
                    <a:pt x="66" y="186"/>
                    <a:pt x="71" y="191"/>
                    <a:pt x="85" y="191"/>
                  </a:cubicBezTo>
                  <a:cubicBezTo>
                    <a:pt x="92" y="191"/>
                    <a:pt x="98" y="188"/>
                    <a:pt x="100" y="188"/>
                  </a:cubicBezTo>
                  <a:lnTo>
                    <a:pt x="100" y="218"/>
                  </a:lnTo>
                  <a:cubicBezTo>
                    <a:pt x="95" y="220"/>
                    <a:pt x="85" y="223"/>
                    <a:pt x="74" y="223"/>
                  </a:cubicBezTo>
                  <a:cubicBezTo>
                    <a:pt x="45" y="223"/>
                    <a:pt x="26" y="210"/>
                    <a:pt x="26" y="173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67992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6" h="247" extrusionOk="0">
                  <a:moveTo>
                    <a:pt x="0" y="0"/>
                  </a:moveTo>
                  <a:lnTo>
                    <a:pt x="42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5" y="74"/>
                  </a:moveTo>
                  <a:lnTo>
                    <a:pt x="45" y="74"/>
                  </a:lnTo>
                  <a:lnTo>
                    <a:pt x="45" y="246"/>
                  </a:lnTo>
                  <a:lnTo>
                    <a:pt x="5" y="246"/>
                  </a:lnTo>
                  <a:lnTo>
                    <a:pt x="5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6826250" y="2198688"/>
              <a:ext cx="53975" cy="65087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2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3" y="19"/>
                    <a:pt x="42" y="0"/>
                    <a:pt x="74" y="0"/>
                  </a:cubicBezTo>
                  <a:cubicBezTo>
                    <a:pt x="109" y="0"/>
                    <a:pt x="148" y="19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61"/>
                    <a:pt x="42" y="87"/>
                  </a:cubicBezTo>
                  <a:cubicBezTo>
                    <a:pt x="42" y="117"/>
                    <a:pt x="50" y="148"/>
                    <a:pt x="74" y="148"/>
                  </a:cubicBezTo>
                  <a:cubicBezTo>
                    <a:pt x="101" y="148"/>
                    <a:pt x="106" y="117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6891338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5264150" y="2032000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133" h="234" extrusionOk="0">
                  <a:moveTo>
                    <a:pt x="0" y="0"/>
                  </a:moveTo>
                  <a:lnTo>
                    <a:pt x="64" y="0"/>
                  </a:lnTo>
                  <a:cubicBezTo>
                    <a:pt x="109" y="0"/>
                    <a:pt x="132" y="27"/>
                    <a:pt x="132" y="72"/>
                  </a:cubicBezTo>
                  <a:cubicBezTo>
                    <a:pt x="132" y="117"/>
                    <a:pt x="109" y="143"/>
                    <a:pt x="64" y="143"/>
                  </a:cubicBezTo>
                  <a:lnTo>
                    <a:pt x="42" y="143"/>
                  </a:lnTo>
                  <a:lnTo>
                    <a:pt x="42" y="233"/>
                  </a:lnTo>
                  <a:lnTo>
                    <a:pt x="3" y="233"/>
                  </a:lnTo>
                  <a:lnTo>
                    <a:pt x="0" y="0"/>
                  </a:lnTo>
                  <a:close/>
                  <a:moveTo>
                    <a:pt x="56" y="111"/>
                  </a:moveTo>
                  <a:cubicBezTo>
                    <a:pt x="79" y="111"/>
                    <a:pt x="93" y="98"/>
                    <a:pt x="93" y="72"/>
                  </a:cubicBezTo>
                  <a:cubicBezTo>
                    <a:pt x="93" y="45"/>
                    <a:pt x="82" y="34"/>
                    <a:pt x="56" y="34"/>
                  </a:cubicBezTo>
                  <a:lnTo>
                    <a:pt x="40" y="34"/>
                  </a:lnTo>
                  <a:lnTo>
                    <a:pt x="40" y="111"/>
                  </a:lnTo>
                  <a:lnTo>
                    <a:pt x="56" y="1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5313363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2" y="164"/>
                    <a:pt x="92" y="157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4" y="67"/>
                    <a:pt x="84" y="67"/>
                  </a:cubicBezTo>
                  <a:lnTo>
                    <a:pt x="92" y="67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4"/>
                  </a:lnTo>
                  <a:close/>
                  <a:moveTo>
                    <a:pt x="87" y="93"/>
                  </a:moveTo>
                  <a:cubicBezTo>
                    <a:pt x="55" y="93"/>
                    <a:pt x="34" y="101"/>
                    <a:pt x="34" y="125"/>
                  </a:cubicBezTo>
                  <a:cubicBezTo>
                    <a:pt x="34" y="141"/>
                    <a:pt x="45" y="151"/>
                    <a:pt x="58" y="151"/>
                  </a:cubicBezTo>
                  <a:cubicBezTo>
                    <a:pt x="82" y="151"/>
                    <a:pt x="90" y="133"/>
                    <a:pt x="90" y="101"/>
                  </a:cubicBezTo>
                  <a:lnTo>
                    <a:pt x="90" y="93"/>
                  </a:lnTo>
                  <a:lnTo>
                    <a:pt x="87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5373688" y="2052638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5449888" y="2032000"/>
              <a:ext cx="66675" cy="84138"/>
            </a:xfrm>
            <a:custGeom>
              <a:avLst/>
              <a:gdLst/>
              <a:ahLst/>
              <a:cxnLst/>
              <a:rect l="l" t="t" r="r" b="b"/>
              <a:pathLst>
                <a:path w="186" h="234" extrusionOk="0">
                  <a:moveTo>
                    <a:pt x="132" y="177"/>
                  </a:moveTo>
                  <a:lnTo>
                    <a:pt x="56" y="177"/>
                  </a:lnTo>
                  <a:lnTo>
                    <a:pt x="40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7" y="0"/>
                  </a:lnTo>
                  <a:lnTo>
                    <a:pt x="185" y="233"/>
                  </a:lnTo>
                  <a:lnTo>
                    <a:pt x="143" y="233"/>
                  </a:lnTo>
                  <a:lnTo>
                    <a:pt x="132" y="177"/>
                  </a:lnTo>
                  <a:close/>
                  <a:moveTo>
                    <a:pt x="125" y="146"/>
                  </a:moveTo>
                  <a:lnTo>
                    <a:pt x="98" y="37"/>
                  </a:lnTo>
                  <a:lnTo>
                    <a:pt x="98" y="37"/>
                  </a:lnTo>
                  <a:lnTo>
                    <a:pt x="69" y="146"/>
                  </a:lnTo>
                  <a:lnTo>
                    <a:pt x="125" y="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5524500" y="2052638"/>
              <a:ext cx="76200" cy="63500"/>
            </a:xfrm>
            <a:custGeom>
              <a:avLst/>
              <a:gdLst/>
              <a:ahLst/>
              <a:cxnLst/>
              <a:rect l="l" t="t" r="r" b="b"/>
              <a:pathLst>
                <a:path w="210" h="176" extrusionOk="0">
                  <a:moveTo>
                    <a:pt x="2" y="32"/>
                  </a:moveTo>
                  <a:cubicBezTo>
                    <a:pt x="2" y="19"/>
                    <a:pt x="2" y="11"/>
                    <a:pt x="2" y="3"/>
                  </a:cubicBezTo>
                  <a:lnTo>
                    <a:pt x="42" y="3"/>
                  </a:lnTo>
                  <a:cubicBezTo>
                    <a:pt x="42" y="11"/>
                    <a:pt x="42" y="21"/>
                    <a:pt x="42" y="29"/>
                  </a:cubicBezTo>
                  <a:lnTo>
                    <a:pt x="42" y="29"/>
                  </a:lnTo>
                  <a:cubicBezTo>
                    <a:pt x="47" y="16"/>
                    <a:pt x="61" y="0"/>
                    <a:pt x="82" y="0"/>
                  </a:cubicBezTo>
                  <a:cubicBezTo>
                    <a:pt x="108" y="0"/>
                    <a:pt x="119" y="19"/>
                    <a:pt x="121" y="27"/>
                  </a:cubicBezTo>
                  <a:cubicBezTo>
                    <a:pt x="129" y="14"/>
                    <a:pt x="140" y="0"/>
                    <a:pt x="164" y="0"/>
                  </a:cubicBezTo>
                  <a:cubicBezTo>
                    <a:pt x="198" y="0"/>
                    <a:pt x="209" y="27"/>
                    <a:pt x="209" y="69"/>
                  </a:cubicBezTo>
                  <a:lnTo>
                    <a:pt x="209" y="175"/>
                  </a:lnTo>
                  <a:lnTo>
                    <a:pt x="169" y="175"/>
                  </a:lnTo>
                  <a:lnTo>
                    <a:pt x="169" y="67"/>
                  </a:lnTo>
                  <a:cubicBezTo>
                    <a:pt x="169" y="45"/>
                    <a:pt x="164" y="35"/>
                    <a:pt x="148" y="35"/>
                  </a:cubicBezTo>
                  <a:cubicBezTo>
                    <a:pt x="132" y="35"/>
                    <a:pt x="121" y="53"/>
                    <a:pt x="121" y="72"/>
                  </a:cubicBezTo>
                  <a:lnTo>
                    <a:pt x="121" y="175"/>
                  </a:lnTo>
                  <a:lnTo>
                    <a:pt x="87" y="175"/>
                  </a:lnTo>
                  <a:lnTo>
                    <a:pt x="87" y="67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50" y="35"/>
                    <a:pt x="39" y="53"/>
                    <a:pt x="39" y="72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9" name="Google Shape;149;p24"/>
            <p:cNvSpPr/>
            <p:nvPr/>
          </p:nvSpPr>
          <p:spPr>
            <a:xfrm>
              <a:off x="5613400" y="2052638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6" y="0"/>
                    <a:pt x="66" y="0"/>
                  </a:cubicBezTo>
                  <a:cubicBezTo>
                    <a:pt x="100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0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3" y="74"/>
                  </a:moveTo>
                  <a:cubicBezTo>
                    <a:pt x="93" y="45"/>
                    <a:pt x="82" y="29"/>
                    <a:pt x="66" y="29"/>
                  </a:cubicBezTo>
                  <a:cubicBezTo>
                    <a:pt x="45" y="29"/>
                    <a:pt x="37" y="53"/>
                    <a:pt x="37" y="74"/>
                  </a:cubicBezTo>
                  <a:lnTo>
                    <a:pt x="9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5670550" y="2052638"/>
              <a:ext cx="30163" cy="63500"/>
            </a:xfrm>
            <a:custGeom>
              <a:avLst/>
              <a:gdLst/>
              <a:ahLst/>
              <a:cxnLst/>
              <a:rect l="l" t="t" r="r" b="b"/>
              <a:pathLst>
                <a:path w="85" h="176" extrusionOk="0">
                  <a:moveTo>
                    <a:pt x="5" y="32"/>
                  </a:moveTo>
                  <a:cubicBezTo>
                    <a:pt x="5" y="21"/>
                    <a:pt x="5" y="11"/>
                    <a:pt x="5" y="3"/>
                  </a:cubicBezTo>
                  <a:lnTo>
                    <a:pt x="39" y="3"/>
                  </a:lnTo>
                  <a:cubicBezTo>
                    <a:pt x="39" y="14"/>
                    <a:pt x="39" y="24"/>
                    <a:pt x="39" y="35"/>
                  </a:cubicBezTo>
                  <a:lnTo>
                    <a:pt x="39" y="35"/>
                  </a:lnTo>
                  <a:cubicBezTo>
                    <a:pt x="45" y="21"/>
                    <a:pt x="55" y="0"/>
                    <a:pt x="79" y="0"/>
                  </a:cubicBezTo>
                  <a:cubicBezTo>
                    <a:pt x="82" y="0"/>
                    <a:pt x="84" y="0"/>
                    <a:pt x="84" y="0"/>
                  </a:cubicBezTo>
                  <a:lnTo>
                    <a:pt x="84" y="40"/>
                  </a:lnTo>
                  <a:cubicBezTo>
                    <a:pt x="82" y="40"/>
                    <a:pt x="77" y="37"/>
                    <a:pt x="74" y="37"/>
                  </a:cubicBezTo>
                  <a:cubicBezTo>
                    <a:pt x="58" y="37"/>
                    <a:pt x="39" y="48"/>
                    <a:pt x="39" y="80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5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5713413" y="2027238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5" extrusionOk="0">
                  <a:moveTo>
                    <a:pt x="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40" y="72"/>
                  </a:lnTo>
                  <a:lnTo>
                    <a:pt x="40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5741988" y="2054225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113" h="178" extrusionOk="0">
                  <a:moveTo>
                    <a:pt x="112" y="169"/>
                  </a:moveTo>
                  <a:cubicBezTo>
                    <a:pt x="104" y="172"/>
                    <a:pt x="90" y="177"/>
                    <a:pt x="74" y="177"/>
                  </a:cubicBezTo>
                  <a:cubicBezTo>
                    <a:pt x="22" y="177"/>
                    <a:pt x="0" y="138"/>
                    <a:pt x="0" y="90"/>
                  </a:cubicBezTo>
                  <a:cubicBezTo>
                    <a:pt x="0" y="40"/>
                    <a:pt x="24" y="0"/>
                    <a:pt x="77" y="0"/>
                  </a:cubicBezTo>
                  <a:cubicBezTo>
                    <a:pt x="90" y="0"/>
                    <a:pt x="104" y="5"/>
                    <a:pt x="112" y="8"/>
                  </a:cubicBezTo>
                  <a:lnTo>
                    <a:pt x="109" y="40"/>
                  </a:lnTo>
                  <a:cubicBezTo>
                    <a:pt x="101" y="37"/>
                    <a:pt x="93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3" y="146"/>
                    <a:pt x="85" y="146"/>
                  </a:cubicBezTo>
                  <a:cubicBezTo>
                    <a:pt x="96" y="146"/>
                    <a:pt x="106" y="140"/>
                    <a:pt x="112" y="138"/>
                  </a:cubicBezTo>
                  <a:lnTo>
                    <a:pt x="112" y="1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5788025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7" y="8"/>
                    <a:pt x="42" y="0"/>
                    <a:pt x="66" y="0"/>
                  </a:cubicBezTo>
                  <a:cubicBezTo>
                    <a:pt x="117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7"/>
                    <a:pt x="93" y="149"/>
                  </a:cubicBezTo>
                  <a:cubicBezTo>
                    <a:pt x="82" y="162"/>
                    <a:pt x="72" y="175"/>
                    <a:pt x="48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5" y="67"/>
                    <a:pt x="85" y="67"/>
                  </a:cubicBezTo>
                  <a:lnTo>
                    <a:pt x="93" y="67"/>
                  </a:lnTo>
                  <a:lnTo>
                    <a:pt x="93" y="61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40"/>
                    <a:pt x="19" y="45"/>
                  </a:cubicBezTo>
                  <a:lnTo>
                    <a:pt x="16" y="14"/>
                  </a:lnTo>
                  <a:close/>
                  <a:moveTo>
                    <a:pt x="90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1" y="151"/>
                  </a:cubicBezTo>
                  <a:cubicBezTo>
                    <a:pt x="85" y="151"/>
                    <a:pt x="93" y="133"/>
                    <a:pt x="93" y="101"/>
                  </a:cubicBezTo>
                  <a:lnTo>
                    <a:pt x="93" y="93"/>
                  </a:lnTo>
                  <a:lnTo>
                    <a:pt x="90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5848350" y="2052638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5264150" y="2136775"/>
              <a:ext cx="52388" cy="84138"/>
            </a:xfrm>
            <a:custGeom>
              <a:avLst/>
              <a:gdLst/>
              <a:ahLst/>
              <a:cxnLst/>
              <a:rect l="l" t="t" r="r" b="b"/>
              <a:pathLst>
                <a:path w="146" h="234" extrusionOk="0">
                  <a:moveTo>
                    <a:pt x="0" y="0"/>
                  </a:moveTo>
                  <a:lnTo>
                    <a:pt x="39" y="0"/>
                  </a:lnTo>
                  <a:lnTo>
                    <a:pt x="39" y="95"/>
                  </a:lnTo>
                  <a:lnTo>
                    <a:pt x="103" y="95"/>
                  </a:lnTo>
                  <a:lnTo>
                    <a:pt x="103" y="0"/>
                  </a:lnTo>
                  <a:lnTo>
                    <a:pt x="145" y="0"/>
                  </a:lnTo>
                  <a:lnTo>
                    <a:pt x="145" y="233"/>
                  </a:lnTo>
                  <a:lnTo>
                    <a:pt x="103" y="233"/>
                  </a:lnTo>
                  <a:lnTo>
                    <a:pt x="103" y="130"/>
                  </a:lnTo>
                  <a:lnTo>
                    <a:pt x="39" y="130"/>
                  </a:lnTo>
                  <a:lnTo>
                    <a:pt x="39" y="233"/>
                  </a:lnTo>
                  <a:lnTo>
                    <a:pt x="0" y="233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5330825" y="2157413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7" y="0"/>
                    <a:pt x="66" y="0"/>
                  </a:cubicBezTo>
                  <a:cubicBezTo>
                    <a:pt x="101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1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0" y="74"/>
                  </a:moveTo>
                  <a:cubicBezTo>
                    <a:pt x="90" y="45"/>
                    <a:pt x="80" y="29"/>
                    <a:pt x="64" y="29"/>
                  </a:cubicBezTo>
                  <a:cubicBezTo>
                    <a:pt x="42" y="29"/>
                    <a:pt x="34" y="53"/>
                    <a:pt x="34" y="74"/>
                  </a:cubicBezTo>
                  <a:lnTo>
                    <a:pt x="9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5386388" y="2157413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6" extrusionOk="0">
                  <a:moveTo>
                    <a:pt x="16" y="13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6"/>
                    <a:pt x="127" y="167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3" y="175"/>
                    <a:pt x="0" y="156"/>
                    <a:pt x="0" y="125"/>
                  </a:cubicBezTo>
                  <a:cubicBezTo>
                    <a:pt x="0" y="77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3"/>
                  </a:lnTo>
                  <a:close/>
                  <a:moveTo>
                    <a:pt x="90" y="90"/>
                  </a:moveTo>
                  <a:cubicBezTo>
                    <a:pt x="58" y="90"/>
                    <a:pt x="37" y="98"/>
                    <a:pt x="37" y="122"/>
                  </a:cubicBezTo>
                  <a:cubicBezTo>
                    <a:pt x="37" y="138"/>
                    <a:pt x="47" y="149"/>
                    <a:pt x="61" y="149"/>
                  </a:cubicBezTo>
                  <a:cubicBezTo>
                    <a:pt x="84" y="149"/>
                    <a:pt x="92" y="130"/>
                    <a:pt x="92" y="98"/>
                  </a:cubicBezTo>
                  <a:lnTo>
                    <a:pt x="92" y="90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5448300" y="2130425"/>
              <a:ext cx="14288" cy="90488"/>
            </a:xfrm>
            <a:custGeom>
              <a:avLst/>
              <a:gdLst/>
              <a:ahLst/>
              <a:cxnLst/>
              <a:rect l="l" t="t" r="r" b="b"/>
              <a:pathLst>
                <a:path w="40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5473700" y="2141538"/>
              <a:ext cx="34925" cy="80962"/>
            </a:xfrm>
            <a:custGeom>
              <a:avLst/>
              <a:gdLst/>
              <a:ahLst/>
              <a:cxnLst/>
              <a:rect l="l" t="t" r="r" b="b"/>
              <a:pathLst>
                <a:path w="99" h="224" extrusionOk="0">
                  <a:moveTo>
                    <a:pt x="23" y="13"/>
                  </a:moveTo>
                  <a:lnTo>
                    <a:pt x="63" y="0"/>
                  </a:lnTo>
                  <a:lnTo>
                    <a:pt x="63" y="48"/>
                  </a:lnTo>
                  <a:lnTo>
                    <a:pt x="95" y="48"/>
                  </a:lnTo>
                  <a:lnTo>
                    <a:pt x="95" y="77"/>
                  </a:lnTo>
                  <a:lnTo>
                    <a:pt x="63" y="77"/>
                  </a:lnTo>
                  <a:lnTo>
                    <a:pt x="63" y="167"/>
                  </a:lnTo>
                  <a:cubicBezTo>
                    <a:pt x="63" y="186"/>
                    <a:pt x="68" y="191"/>
                    <a:pt x="82" y="191"/>
                  </a:cubicBezTo>
                  <a:cubicBezTo>
                    <a:pt x="90" y="191"/>
                    <a:pt x="92" y="188"/>
                    <a:pt x="98" y="188"/>
                  </a:cubicBezTo>
                  <a:lnTo>
                    <a:pt x="98" y="217"/>
                  </a:lnTo>
                  <a:cubicBezTo>
                    <a:pt x="92" y="220"/>
                    <a:pt x="84" y="223"/>
                    <a:pt x="71" y="223"/>
                  </a:cubicBezTo>
                  <a:cubicBezTo>
                    <a:pt x="42" y="223"/>
                    <a:pt x="26" y="209"/>
                    <a:pt x="26" y="172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3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5518150" y="2130425"/>
              <a:ext cx="46038" cy="90488"/>
            </a:xfrm>
            <a:custGeom>
              <a:avLst/>
              <a:gdLst/>
              <a:ahLst/>
              <a:cxnLst/>
              <a:rect l="l" t="t" r="r" b="b"/>
              <a:pathLst>
                <a:path w="128" h="253" extrusionOk="0">
                  <a:moveTo>
                    <a:pt x="0" y="0"/>
                  </a:moveTo>
                  <a:lnTo>
                    <a:pt x="40" y="0"/>
                  </a:lnTo>
                  <a:lnTo>
                    <a:pt x="40" y="101"/>
                  </a:lnTo>
                  <a:lnTo>
                    <a:pt x="40" y="101"/>
                  </a:lnTo>
                  <a:cubicBezTo>
                    <a:pt x="48" y="90"/>
                    <a:pt x="56" y="77"/>
                    <a:pt x="80" y="77"/>
                  </a:cubicBezTo>
                  <a:cubicBezTo>
                    <a:pt x="117" y="77"/>
                    <a:pt x="127" y="106"/>
                    <a:pt x="127" y="141"/>
                  </a:cubicBezTo>
                  <a:lnTo>
                    <a:pt x="127" y="252"/>
                  </a:lnTo>
                  <a:lnTo>
                    <a:pt x="87" y="252"/>
                  </a:lnTo>
                  <a:lnTo>
                    <a:pt x="87" y="149"/>
                  </a:lnTo>
                  <a:cubicBezTo>
                    <a:pt x="87" y="122"/>
                    <a:pt x="82" y="112"/>
                    <a:pt x="66" y="112"/>
                  </a:cubicBezTo>
                  <a:cubicBezTo>
                    <a:pt x="45" y="112"/>
                    <a:pt x="40" y="130"/>
                    <a:pt x="40" y="151"/>
                  </a:cubicBezTo>
                  <a:lnTo>
                    <a:pt x="40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5260975" y="2241550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176" h="239" extrusionOk="0">
                  <a:moveTo>
                    <a:pt x="175" y="119"/>
                  </a:moveTo>
                  <a:cubicBezTo>
                    <a:pt x="175" y="204"/>
                    <a:pt x="133" y="238"/>
                    <a:pt x="87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3" y="37"/>
                    <a:pt x="42" y="0"/>
                    <a:pt x="87" y="0"/>
                  </a:cubicBezTo>
                  <a:cubicBezTo>
                    <a:pt x="133" y="0"/>
                    <a:pt x="175" y="37"/>
                    <a:pt x="175" y="119"/>
                  </a:cubicBezTo>
                  <a:close/>
                  <a:moveTo>
                    <a:pt x="133" y="119"/>
                  </a:moveTo>
                  <a:cubicBezTo>
                    <a:pt x="133" y="55"/>
                    <a:pt x="111" y="31"/>
                    <a:pt x="87" y="31"/>
                  </a:cubicBezTo>
                  <a:cubicBezTo>
                    <a:pt x="61" y="31"/>
                    <a:pt x="42" y="55"/>
                    <a:pt x="42" y="119"/>
                  </a:cubicBezTo>
                  <a:cubicBezTo>
                    <a:pt x="42" y="185"/>
                    <a:pt x="64" y="206"/>
                    <a:pt x="87" y="206"/>
                  </a:cubicBezTo>
                  <a:cubicBezTo>
                    <a:pt x="114" y="206"/>
                    <a:pt x="133" y="182"/>
                    <a:pt x="133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5337175" y="2263775"/>
              <a:ext cx="28575" cy="63500"/>
            </a:xfrm>
            <a:custGeom>
              <a:avLst/>
              <a:gdLst/>
              <a:ahLst/>
              <a:cxnLst/>
              <a:rect l="l" t="t" r="r" b="b"/>
              <a:pathLst>
                <a:path w="80" h="175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13"/>
                    <a:pt x="34" y="23"/>
                    <a:pt x="34" y="34"/>
                  </a:cubicBezTo>
                  <a:lnTo>
                    <a:pt x="34" y="34"/>
                  </a:lnTo>
                  <a:cubicBezTo>
                    <a:pt x="40" y="21"/>
                    <a:pt x="50" y="0"/>
                    <a:pt x="74" y="0"/>
                  </a:cubicBezTo>
                  <a:cubicBezTo>
                    <a:pt x="77" y="0"/>
                    <a:pt x="79" y="0"/>
                    <a:pt x="79" y="0"/>
                  </a:cubicBezTo>
                  <a:lnTo>
                    <a:pt x="79" y="39"/>
                  </a:lnTo>
                  <a:cubicBezTo>
                    <a:pt x="77" y="39"/>
                    <a:pt x="71" y="37"/>
                    <a:pt x="69" y="37"/>
                  </a:cubicBezTo>
                  <a:cubicBezTo>
                    <a:pt x="53" y="37"/>
                    <a:pt x="34" y="47"/>
                    <a:pt x="34" y="79"/>
                  </a:cubicBezTo>
                  <a:lnTo>
                    <a:pt x="34" y="174"/>
                  </a:lnTo>
                  <a:lnTo>
                    <a:pt x="0" y="174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5375275" y="2265363"/>
              <a:ext cx="49213" cy="90487"/>
            </a:xfrm>
            <a:custGeom>
              <a:avLst/>
              <a:gdLst/>
              <a:ahLst/>
              <a:cxnLst/>
              <a:rect l="l" t="t" r="r" b="b"/>
              <a:pathLst>
                <a:path w="136" h="250" extrusionOk="0">
                  <a:moveTo>
                    <a:pt x="8" y="198"/>
                  </a:moveTo>
                  <a:cubicBezTo>
                    <a:pt x="16" y="204"/>
                    <a:pt x="34" y="214"/>
                    <a:pt x="55" y="214"/>
                  </a:cubicBezTo>
                  <a:cubicBezTo>
                    <a:pt x="93" y="214"/>
                    <a:pt x="98" y="188"/>
                    <a:pt x="98" y="161"/>
                  </a:cubicBezTo>
                  <a:lnTo>
                    <a:pt x="98" y="145"/>
                  </a:lnTo>
                  <a:cubicBezTo>
                    <a:pt x="93" y="159"/>
                    <a:pt x="82" y="175"/>
                    <a:pt x="55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58" y="0"/>
                  </a:cubicBezTo>
                  <a:cubicBezTo>
                    <a:pt x="82" y="0"/>
                    <a:pt x="93" y="13"/>
                    <a:pt x="100" y="29"/>
                  </a:cubicBezTo>
                  <a:lnTo>
                    <a:pt x="100" y="2"/>
                  </a:lnTo>
                  <a:lnTo>
                    <a:pt x="135" y="2"/>
                  </a:lnTo>
                  <a:lnTo>
                    <a:pt x="135" y="29"/>
                  </a:lnTo>
                  <a:lnTo>
                    <a:pt x="135" y="156"/>
                  </a:lnTo>
                  <a:cubicBezTo>
                    <a:pt x="135" y="209"/>
                    <a:pt x="119" y="249"/>
                    <a:pt x="61" y="249"/>
                  </a:cubicBezTo>
                  <a:cubicBezTo>
                    <a:pt x="34" y="249"/>
                    <a:pt x="16" y="241"/>
                    <a:pt x="5" y="238"/>
                  </a:cubicBezTo>
                  <a:lnTo>
                    <a:pt x="8" y="198"/>
                  </a:lnTo>
                  <a:close/>
                  <a:moveTo>
                    <a:pt x="98" y="82"/>
                  </a:moveTo>
                  <a:cubicBezTo>
                    <a:pt x="98" y="45"/>
                    <a:pt x="85" y="26"/>
                    <a:pt x="66" y="26"/>
                  </a:cubicBezTo>
                  <a:cubicBezTo>
                    <a:pt x="45" y="26"/>
                    <a:pt x="37" y="47"/>
                    <a:pt x="37" y="82"/>
                  </a:cubicBezTo>
                  <a:cubicBezTo>
                    <a:pt x="37" y="124"/>
                    <a:pt x="50" y="140"/>
                    <a:pt x="63" y="140"/>
                  </a:cubicBezTo>
                  <a:cubicBezTo>
                    <a:pt x="87" y="140"/>
                    <a:pt x="98" y="122"/>
                    <a:pt x="98" y="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5434013" y="2263775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5" extrusionOk="0">
                  <a:moveTo>
                    <a:pt x="16" y="13"/>
                  </a:moveTo>
                  <a:cubicBezTo>
                    <a:pt x="27" y="7"/>
                    <a:pt x="42" y="0"/>
                    <a:pt x="66" y="0"/>
                  </a:cubicBezTo>
                  <a:cubicBezTo>
                    <a:pt x="117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6"/>
                    <a:pt x="93" y="148"/>
                  </a:cubicBezTo>
                  <a:cubicBezTo>
                    <a:pt x="82" y="161"/>
                    <a:pt x="72" y="174"/>
                    <a:pt x="48" y="174"/>
                  </a:cubicBezTo>
                  <a:cubicBezTo>
                    <a:pt x="24" y="174"/>
                    <a:pt x="0" y="156"/>
                    <a:pt x="0" y="124"/>
                  </a:cubicBezTo>
                  <a:cubicBezTo>
                    <a:pt x="0" y="76"/>
                    <a:pt x="34" y="66"/>
                    <a:pt x="85" y="66"/>
                  </a:cubicBezTo>
                  <a:lnTo>
                    <a:pt x="93" y="66"/>
                  </a:lnTo>
                  <a:lnTo>
                    <a:pt x="93" y="60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39"/>
                    <a:pt x="19" y="45"/>
                  </a:cubicBezTo>
                  <a:lnTo>
                    <a:pt x="16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8" y="150"/>
                    <a:pt x="61" y="150"/>
                  </a:cubicBezTo>
                  <a:cubicBezTo>
                    <a:pt x="85" y="150"/>
                    <a:pt x="93" y="132"/>
                    <a:pt x="93" y="100"/>
                  </a:cubicBezTo>
                  <a:lnTo>
                    <a:pt x="93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549433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7" y="2"/>
                  </a:lnTo>
                  <a:cubicBezTo>
                    <a:pt x="37" y="10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8"/>
                    <a:pt x="53" y="0"/>
                    <a:pt x="79" y="0"/>
                  </a:cubicBezTo>
                  <a:cubicBezTo>
                    <a:pt x="116" y="0"/>
                    <a:pt x="127" y="29"/>
                    <a:pt x="127" y="63"/>
                  </a:cubicBezTo>
                  <a:lnTo>
                    <a:pt x="127" y="174"/>
                  </a:lnTo>
                  <a:lnTo>
                    <a:pt x="87" y="174"/>
                  </a:lnTo>
                  <a:lnTo>
                    <a:pt x="87" y="74"/>
                  </a:lnTo>
                  <a:cubicBezTo>
                    <a:pt x="87" y="47"/>
                    <a:pt x="82" y="37"/>
                    <a:pt x="66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5554663" y="2238375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0" y="74"/>
                  </a:moveTo>
                  <a:lnTo>
                    <a:pt x="40" y="74"/>
                  </a:lnTo>
                  <a:lnTo>
                    <a:pt x="40" y="246"/>
                  </a:lnTo>
                  <a:lnTo>
                    <a:pt x="0" y="24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5581650" y="2265363"/>
              <a:ext cx="39688" cy="61912"/>
            </a:xfrm>
            <a:custGeom>
              <a:avLst/>
              <a:gdLst/>
              <a:ahLst/>
              <a:cxnLst/>
              <a:rect l="l" t="t" r="r" b="b"/>
              <a:pathLst>
                <a:path w="109" h="173" extrusionOk="0">
                  <a:moveTo>
                    <a:pt x="0" y="135"/>
                  </a:moveTo>
                  <a:lnTo>
                    <a:pt x="69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08" y="0"/>
                  </a:lnTo>
                  <a:lnTo>
                    <a:pt x="108" y="34"/>
                  </a:lnTo>
                  <a:lnTo>
                    <a:pt x="40" y="140"/>
                  </a:lnTo>
                  <a:lnTo>
                    <a:pt x="108" y="140"/>
                  </a:lnTo>
                  <a:lnTo>
                    <a:pt x="108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562768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5" extrusionOk="0">
                  <a:moveTo>
                    <a:pt x="15" y="13"/>
                  </a:moveTo>
                  <a:cubicBezTo>
                    <a:pt x="26" y="7"/>
                    <a:pt x="42" y="0"/>
                    <a:pt x="66" y="0"/>
                  </a:cubicBezTo>
                  <a:cubicBezTo>
                    <a:pt x="116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8"/>
                  </a:cubicBezTo>
                  <a:cubicBezTo>
                    <a:pt x="82" y="161"/>
                    <a:pt x="71" y="174"/>
                    <a:pt x="47" y="174"/>
                  </a:cubicBezTo>
                  <a:cubicBezTo>
                    <a:pt x="23" y="174"/>
                    <a:pt x="0" y="156"/>
                    <a:pt x="0" y="124"/>
                  </a:cubicBezTo>
                  <a:cubicBezTo>
                    <a:pt x="0" y="76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0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39"/>
                    <a:pt x="18" y="45"/>
                  </a:cubicBezTo>
                  <a:lnTo>
                    <a:pt x="15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7" y="150"/>
                    <a:pt x="60" y="150"/>
                  </a:cubicBezTo>
                  <a:cubicBezTo>
                    <a:pt x="84" y="150"/>
                    <a:pt x="92" y="132"/>
                    <a:pt x="92" y="100"/>
                  </a:cubicBezTo>
                  <a:lnTo>
                    <a:pt x="92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9" name="Google Shape;169;p24"/>
            <p:cNvSpPr/>
            <p:nvPr/>
          </p:nvSpPr>
          <p:spPr>
            <a:xfrm>
              <a:off x="5684838" y="2247900"/>
              <a:ext cx="34925" cy="80963"/>
            </a:xfrm>
            <a:custGeom>
              <a:avLst/>
              <a:gdLst/>
              <a:ahLst/>
              <a:cxnLst/>
              <a:rect l="l" t="t" r="r" b="b"/>
              <a:pathLst>
                <a:path w="99" h="223" extrusionOk="0">
                  <a:moveTo>
                    <a:pt x="24" y="13"/>
                  </a:moveTo>
                  <a:lnTo>
                    <a:pt x="64" y="0"/>
                  </a:lnTo>
                  <a:lnTo>
                    <a:pt x="64" y="47"/>
                  </a:lnTo>
                  <a:lnTo>
                    <a:pt x="96" y="47"/>
                  </a:lnTo>
                  <a:lnTo>
                    <a:pt x="96" y="76"/>
                  </a:lnTo>
                  <a:lnTo>
                    <a:pt x="64" y="76"/>
                  </a:lnTo>
                  <a:lnTo>
                    <a:pt x="64" y="166"/>
                  </a:lnTo>
                  <a:cubicBezTo>
                    <a:pt x="64" y="185"/>
                    <a:pt x="69" y="190"/>
                    <a:pt x="83" y="190"/>
                  </a:cubicBezTo>
                  <a:cubicBezTo>
                    <a:pt x="90" y="190"/>
                    <a:pt x="93" y="188"/>
                    <a:pt x="98" y="188"/>
                  </a:cubicBezTo>
                  <a:lnTo>
                    <a:pt x="98" y="217"/>
                  </a:lnTo>
                  <a:cubicBezTo>
                    <a:pt x="93" y="219"/>
                    <a:pt x="85" y="222"/>
                    <a:pt x="72" y="222"/>
                  </a:cubicBezTo>
                  <a:cubicBezTo>
                    <a:pt x="43" y="222"/>
                    <a:pt x="27" y="209"/>
                    <a:pt x="27" y="172"/>
                  </a:cubicBezTo>
                  <a:lnTo>
                    <a:pt x="27" y="76"/>
                  </a:lnTo>
                  <a:lnTo>
                    <a:pt x="0" y="76"/>
                  </a:lnTo>
                  <a:lnTo>
                    <a:pt x="0" y="47"/>
                  </a:lnTo>
                  <a:lnTo>
                    <a:pt x="27" y="47"/>
                  </a:lnTo>
                  <a:lnTo>
                    <a:pt x="24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5729288" y="2238375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3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2" y="74"/>
                  </a:lnTo>
                  <a:lnTo>
                    <a:pt x="42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5757863" y="2263775"/>
              <a:ext cx="52387" cy="65088"/>
            </a:xfrm>
            <a:custGeom>
              <a:avLst/>
              <a:gdLst/>
              <a:ahLst/>
              <a:cxnLst/>
              <a:rect l="l" t="t" r="r" b="b"/>
              <a:pathLst>
                <a:path w="144" h="179" extrusionOk="0">
                  <a:moveTo>
                    <a:pt x="143" y="88"/>
                  </a:moveTo>
                  <a:cubicBezTo>
                    <a:pt x="143" y="159"/>
                    <a:pt x="106" y="178"/>
                    <a:pt x="71" y="178"/>
                  </a:cubicBezTo>
                  <a:cubicBezTo>
                    <a:pt x="39" y="178"/>
                    <a:pt x="0" y="162"/>
                    <a:pt x="0" y="88"/>
                  </a:cubicBezTo>
                  <a:cubicBezTo>
                    <a:pt x="0" y="19"/>
                    <a:pt x="39" y="0"/>
                    <a:pt x="71" y="0"/>
                  </a:cubicBezTo>
                  <a:cubicBezTo>
                    <a:pt x="103" y="0"/>
                    <a:pt x="143" y="19"/>
                    <a:pt x="143" y="88"/>
                  </a:cubicBezTo>
                  <a:close/>
                  <a:moveTo>
                    <a:pt x="103" y="88"/>
                  </a:moveTo>
                  <a:cubicBezTo>
                    <a:pt x="103" y="58"/>
                    <a:pt x="98" y="29"/>
                    <a:pt x="71" y="29"/>
                  </a:cubicBezTo>
                  <a:cubicBezTo>
                    <a:pt x="47" y="29"/>
                    <a:pt x="39" y="58"/>
                    <a:pt x="39" y="88"/>
                  </a:cubicBezTo>
                  <a:cubicBezTo>
                    <a:pt x="39" y="117"/>
                    <a:pt x="47" y="146"/>
                    <a:pt x="71" y="146"/>
                  </a:cubicBezTo>
                  <a:cubicBezTo>
                    <a:pt x="95" y="146"/>
                    <a:pt x="103" y="114"/>
                    <a:pt x="103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5819775" y="2263775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9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8" y="2"/>
                  </a:lnTo>
                  <a:cubicBezTo>
                    <a:pt x="38" y="10"/>
                    <a:pt x="38" y="21"/>
                    <a:pt x="38" y="29"/>
                  </a:cubicBezTo>
                  <a:lnTo>
                    <a:pt x="38" y="29"/>
                  </a:lnTo>
                  <a:lnTo>
                    <a:pt x="38" y="29"/>
                  </a:lnTo>
                  <a:cubicBezTo>
                    <a:pt x="43" y="18"/>
                    <a:pt x="53" y="0"/>
                    <a:pt x="80" y="0"/>
                  </a:cubicBezTo>
                  <a:cubicBezTo>
                    <a:pt x="117" y="0"/>
                    <a:pt x="128" y="29"/>
                    <a:pt x="128" y="63"/>
                  </a:cubicBezTo>
                  <a:lnTo>
                    <a:pt x="128" y="174"/>
                  </a:lnTo>
                  <a:lnTo>
                    <a:pt x="88" y="174"/>
                  </a:lnTo>
                  <a:lnTo>
                    <a:pt x="88" y="74"/>
                  </a:lnTo>
                  <a:cubicBezTo>
                    <a:pt x="88" y="47"/>
                    <a:pt x="83" y="37"/>
                    <a:pt x="67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4895850" y="2014538"/>
              <a:ext cx="339725" cy="336549"/>
            </a:xfrm>
            <a:custGeom>
              <a:avLst/>
              <a:gdLst/>
              <a:ahLst/>
              <a:cxnLst/>
              <a:rect l="l" t="t" r="r" b="b"/>
              <a:pathLst>
                <a:path w="943" h="933" extrusionOk="0">
                  <a:moveTo>
                    <a:pt x="0" y="466"/>
                  </a:moveTo>
                  <a:cubicBezTo>
                    <a:pt x="0" y="209"/>
                    <a:pt x="211" y="0"/>
                    <a:pt x="471" y="0"/>
                  </a:cubicBezTo>
                  <a:cubicBezTo>
                    <a:pt x="730" y="0"/>
                    <a:pt x="942" y="209"/>
                    <a:pt x="942" y="466"/>
                  </a:cubicBezTo>
                  <a:cubicBezTo>
                    <a:pt x="942" y="722"/>
                    <a:pt x="730" y="932"/>
                    <a:pt x="471" y="932"/>
                  </a:cubicBezTo>
                  <a:cubicBezTo>
                    <a:pt x="211" y="932"/>
                    <a:pt x="0" y="722"/>
                    <a:pt x="0" y="466"/>
                  </a:cubicBezTo>
                  <a:close/>
                  <a:moveTo>
                    <a:pt x="21" y="466"/>
                  </a:moveTo>
                  <a:cubicBezTo>
                    <a:pt x="21" y="710"/>
                    <a:pt x="222" y="911"/>
                    <a:pt x="471" y="911"/>
                  </a:cubicBezTo>
                  <a:cubicBezTo>
                    <a:pt x="719" y="911"/>
                    <a:pt x="920" y="713"/>
                    <a:pt x="920" y="466"/>
                  </a:cubicBezTo>
                  <a:cubicBezTo>
                    <a:pt x="920" y="223"/>
                    <a:pt x="719" y="22"/>
                    <a:pt x="471" y="22"/>
                  </a:cubicBezTo>
                  <a:cubicBezTo>
                    <a:pt x="222" y="22"/>
                    <a:pt x="21" y="220"/>
                    <a:pt x="21" y="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4940300" y="2060575"/>
              <a:ext cx="252413" cy="242888"/>
            </a:xfrm>
            <a:custGeom>
              <a:avLst/>
              <a:gdLst/>
              <a:ahLst/>
              <a:cxnLst/>
              <a:rect l="l" t="t" r="r" b="b"/>
              <a:pathLst>
                <a:path w="701" h="674" extrusionOk="0">
                  <a:moveTo>
                    <a:pt x="0" y="336"/>
                  </a:moveTo>
                  <a:cubicBezTo>
                    <a:pt x="0" y="150"/>
                    <a:pt x="155" y="0"/>
                    <a:pt x="349" y="0"/>
                  </a:cubicBezTo>
                  <a:cubicBezTo>
                    <a:pt x="542" y="0"/>
                    <a:pt x="698" y="151"/>
                    <a:pt x="698" y="336"/>
                  </a:cubicBezTo>
                  <a:cubicBezTo>
                    <a:pt x="700" y="522"/>
                    <a:pt x="542" y="673"/>
                    <a:pt x="349" y="673"/>
                  </a:cubicBezTo>
                  <a:cubicBezTo>
                    <a:pt x="155" y="673"/>
                    <a:pt x="0" y="521"/>
                    <a:pt x="0" y="336"/>
                  </a:cubicBezTo>
                  <a:close/>
                  <a:moveTo>
                    <a:pt x="24" y="336"/>
                  </a:moveTo>
                  <a:cubicBezTo>
                    <a:pt x="24" y="508"/>
                    <a:pt x="169" y="649"/>
                    <a:pt x="349" y="649"/>
                  </a:cubicBezTo>
                  <a:cubicBezTo>
                    <a:pt x="528" y="649"/>
                    <a:pt x="674" y="509"/>
                    <a:pt x="674" y="336"/>
                  </a:cubicBezTo>
                  <a:cubicBezTo>
                    <a:pt x="674" y="164"/>
                    <a:pt x="528" y="24"/>
                    <a:pt x="349" y="24"/>
                  </a:cubicBezTo>
                  <a:cubicBezTo>
                    <a:pt x="169" y="24"/>
                    <a:pt x="24" y="163"/>
                    <a:pt x="24" y="3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4921250" y="212407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59" h="57" extrusionOk="0">
                  <a:moveTo>
                    <a:pt x="32" y="0"/>
                  </a:moveTo>
                  <a:lnTo>
                    <a:pt x="37" y="24"/>
                  </a:lnTo>
                  <a:lnTo>
                    <a:pt x="58" y="24"/>
                  </a:lnTo>
                  <a:lnTo>
                    <a:pt x="42" y="34"/>
                  </a:lnTo>
                  <a:lnTo>
                    <a:pt x="50" y="56"/>
                  </a:lnTo>
                  <a:lnTo>
                    <a:pt x="29" y="40"/>
                  </a:lnTo>
                  <a:lnTo>
                    <a:pt x="10" y="56"/>
                  </a:lnTo>
                  <a:lnTo>
                    <a:pt x="18" y="34"/>
                  </a:lnTo>
                  <a:lnTo>
                    <a:pt x="0" y="24"/>
                  </a:lnTo>
                  <a:lnTo>
                    <a:pt x="21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4918075" y="21224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6" y="63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39"/>
                  </a:lnTo>
                  <a:lnTo>
                    <a:pt x="0" y="26"/>
                  </a:lnTo>
                  <a:lnTo>
                    <a:pt x="25" y="26"/>
                  </a:lnTo>
                  <a:lnTo>
                    <a:pt x="24" y="29"/>
                  </a:lnTo>
                  <a:lnTo>
                    <a:pt x="8" y="29"/>
                  </a:lnTo>
                  <a:lnTo>
                    <a:pt x="24" y="39"/>
                  </a:lnTo>
                  <a:lnTo>
                    <a:pt x="19" y="58"/>
                  </a:lnTo>
                  <a:lnTo>
                    <a:pt x="35" y="42"/>
                  </a:lnTo>
                  <a:lnTo>
                    <a:pt x="51" y="55"/>
                  </a:lnTo>
                  <a:lnTo>
                    <a:pt x="46" y="39"/>
                  </a:lnTo>
                  <a:lnTo>
                    <a:pt x="59" y="29"/>
                  </a:lnTo>
                  <a:lnTo>
                    <a:pt x="38" y="29"/>
                  </a:lnTo>
                  <a:lnTo>
                    <a:pt x="33" y="11"/>
                  </a:lnTo>
                  <a:lnTo>
                    <a:pt x="38" y="0"/>
                  </a:lnTo>
                  <a:lnTo>
                    <a:pt x="46" y="26"/>
                  </a:lnTo>
                  <a:lnTo>
                    <a:pt x="69" y="26"/>
                  </a:lnTo>
                  <a:lnTo>
                    <a:pt x="51" y="42"/>
                  </a:lnTo>
                  <a:lnTo>
                    <a:pt x="56" y="63"/>
                  </a:lnTo>
                  <a:close/>
                  <a:moveTo>
                    <a:pt x="27" y="26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6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5178425" y="2239963"/>
              <a:ext cx="22225" cy="20637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1" y="56"/>
                  </a:lnTo>
                  <a:lnTo>
                    <a:pt x="32" y="40"/>
                  </a:lnTo>
                  <a:lnTo>
                    <a:pt x="11" y="56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2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5178425" y="2238375"/>
              <a:ext cx="25400" cy="2381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5" y="63"/>
                  </a:moveTo>
                  <a:lnTo>
                    <a:pt x="34" y="45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39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1" y="29"/>
                  </a:lnTo>
                  <a:lnTo>
                    <a:pt x="5" y="29"/>
                  </a:lnTo>
                  <a:lnTo>
                    <a:pt x="21" y="39"/>
                  </a:lnTo>
                  <a:lnTo>
                    <a:pt x="16" y="58"/>
                  </a:lnTo>
                  <a:lnTo>
                    <a:pt x="32" y="42"/>
                  </a:lnTo>
                  <a:lnTo>
                    <a:pt x="47" y="55"/>
                  </a:lnTo>
                  <a:lnTo>
                    <a:pt x="42" y="39"/>
                  </a:lnTo>
                  <a:lnTo>
                    <a:pt x="55" y="29"/>
                  </a:lnTo>
                  <a:lnTo>
                    <a:pt x="34" y="29"/>
                  </a:lnTo>
                  <a:lnTo>
                    <a:pt x="31" y="15"/>
                  </a:lnTo>
                  <a:lnTo>
                    <a:pt x="37" y="0"/>
                  </a:lnTo>
                  <a:lnTo>
                    <a:pt x="45" y="26"/>
                  </a:lnTo>
                  <a:lnTo>
                    <a:pt x="69" y="26"/>
                  </a:lnTo>
                  <a:lnTo>
                    <a:pt x="50" y="39"/>
                  </a:lnTo>
                  <a:lnTo>
                    <a:pt x="55" y="63"/>
                  </a:lnTo>
                  <a:close/>
                  <a:moveTo>
                    <a:pt x="26" y="26"/>
                  </a:moveTo>
                  <a:lnTo>
                    <a:pt x="31" y="15"/>
                  </a:lnTo>
                  <a:lnTo>
                    <a:pt x="29" y="8"/>
                  </a:lnTo>
                  <a:lnTo>
                    <a:pt x="22" y="26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4929188" y="2238375"/>
              <a:ext cx="20637" cy="20638"/>
            </a:xfrm>
            <a:custGeom>
              <a:avLst/>
              <a:gdLst/>
              <a:ahLst/>
              <a:cxnLst/>
              <a:rect l="l" t="t" r="r" b="b"/>
              <a:pathLst>
                <a:path w="59" h="56" extrusionOk="0">
                  <a:moveTo>
                    <a:pt x="31" y="0"/>
                  </a:moveTo>
                  <a:lnTo>
                    <a:pt x="37" y="21"/>
                  </a:lnTo>
                  <a:lnTo>
                    <a:pt x="58" y="21"/>
                  </a:lnTo>
                  <a:lnTo>
                    <a:pt x="42" y="34"/>
                  </a:lnTo>
                  <a:lnTo>
                    <a:pt x="50" y="55"/>
                  </a:lnTo>
                  <a:lnTo>
                    <a:pt x="29" y="39"/>
                  </a:lnTo>
                  <a:lnTo>
                    <a:pt x="10" y="55"/>
                  </a:lnTo>
                  <a:lnTo>
                    <a:pt x="18" y="34"/>
                  </a:lnTo>
                  <a:lnTo>
                    <a:pt x="0" y="21"/>
                  </a:lnTo>
                  <a:lnTo>
                    <a:pt x="21" y="24"/>
                  </a:lnTo>
                  <a:lnTo>
                    <a:pt x="3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4927600" y="22367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5" extrusionOk="0">
                  <a:moveTo>
                    <a:pt x="56" y="64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30"/>
                  </a:lnTo>
                  <a:lnTo>
                    <a:pt x="8" y="30"/>
                  </a:lnTo>
                  <a:lnTo>
                    <a:pt x="24" y="40"/>
                  </a:lnTo>
                  <a:lnTo>
                    <a:pt x="19" y="59"/>
                  </a:lnTo>
                  <a:lnTo>
                    <a:pt x="35" y="43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9" y="30"/>
                  </a:lnTo>
                  <a:lnTo>
                    <a:pt x="37" y="30"/>
                  </a:lnTo>
                  <a:lnTo>
                    <a:pt x="33" y="12"/>
                  </a:lnTo>
                  <a:lnTo>
                    <a:pt x="37" y="0"/>
                  </a:lnTo>
                  <a:lnTo>
                    <a:pt x="45" y="27"/>
                  </a:lnTo>
                  <a:lnTo>
                    <a:pt x="69" y="27"/>
                  </a:lnTo>
                  <a:lnTo>
                    <a:pt x="51" y="40"/>
                  </a:lnTo>
                  <a:lnTo>
                    <a:pt x="56" y="64"/>
                  </a:lnTo>
                  <a:close/>
                  <a:moveTo>
                    <a:pt x="27" y="27"/>
                  </a:moveTo>
                  <a:lnTo>
                    <a:pt x="33" y="12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5187950" y="2117725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42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6"/>
                  </a:lnTo>
                  <a:lnTo>
                    <a:pt x="32" y="37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5187950" y="2117725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56" y="61"/>
                  </a:moveTo>
                  <a:lnTo>
                    <a:pt x="35" y="43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29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19" y="56"/>
                  </a:lnTo>
                  <a:lnTo>
                    <a:pt x="35" y="40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8" y="29"/>
                  </a:lnTo>
                  <a:lnTo>
                    <a:pt x="40" y="29"/>
                  </a:lnTo>
                  <a:lnTo>
                    <a:pt x="33" y="11"/>
                  </a:lnTo>
                  <a:lnTo>
                    <a:pt x="37" y="0"/>
                  </a:lnTo>
                  <a:lnTo>
                    <a:pt x="45" y="24"/>
                  </a:lnTo>
                  <a:lnTo>
                    <a:pt x="69" y="24"/>
                  </a:lnTo>
                  <a:lnTo>
                    <a:pt x="51" y="37"/>
                  </a:lnTo>
                  <a:lnTo>
                    <a:pt x="56" y="61"/>
                  </a:lnTo>
                  <a:close/>
                  <a:moveTo>
                    <a:pt x="27" y="27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4951413" y="2266950"/>
              <a:ext cx="33337" cy="31750"/>
            </a:xfrm>
            <a:custGeom>
              <a:avLst/>
              <a:gdLst/>
              <a:ahLst/>
              <a:cxnLst/>
              <a:rect l="l" t="t" r="r" b="b"/>
              <a:pathLst>
                <a:path w="91" h="88" extrusionOk="0">
                  <a:moveTo>
                    <a:pt x="79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7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79" y="2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5067300" y="2030413"/>
              <a:ext cx="23813" cy="26987"/>
            </a:xfrm>
            <a:custGeom>
              <a:avLst/>
              <a:gdLst/>
              <a:ahLst/>
              <a:cxnLst/>
              <a:rect l="l" t="t" r="r" b="b"/>
              <a:pathLst>
                <a:path w="66" h="73" extrusionOk="0">
                  <a:moveTo>
                    <a:pt x="16" y="67"/>
                  </a:moveTo>
                  <a:lnTo>
                    <a:pt x="0" y="64"/>
                  </a:lnTo>
                  <a:lnTo>
                    <a:pt x="32" y="0"/>
                  </a:lnTo>
                  <a:lnTo>
                    <a:pt x="47" y="3"/>
                  </a:lnTo>
                  <a:lnTo>
                    <a:pt x="65" y="72"/>
                  </a:lnTo>
                  <a:lnTo>
                    <a:pt x="49" y="69"/>
                  </a:lnTo>
                  <a:lnTo>
                    <a:pt x="47" y="56"/>
                  </a:lnTo>
                  <a:lnTo>
                    <a:pt x="21" y="53"/>
                  </a:lnTo>
                  <a:lnTo>
                    <a:pt x="16" y="67"/>
                  </a:lnTo>
                  <a:close/>
                  <a:moveTo>
                    <a:pt x="26" y="40"/>
                  </a:moveTo>
                  <a:lnTo>
                    <a:pt x="44" y="43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5099050" y="2033588"/>
              <a:ext cx="19050" cy="2857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18" y="58"/>
                  </a:moveTo>
                  <a:lnTo>
                    <a:pt x="53" y="69"/>
                  </a:lnTo>
                  <a:lnTo>
                    <a:pt x="48" y="79"/>
                  </a:lnTo>
                  <a:lnTo>
                    <a:pt x="0" y="66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18" y="5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5126038" y="2046288"/>
              <a:ext cx="28575" cy="30162"/>
            </a:xfrm>
            <a:custGeom>
              <a:avLst/>
              <a:gdLst/>
              <a:ahLst/>
              <a:cxnLst/>
              <a:rect l="l" t="t" r="r" b="b"/>
              <a:pathLst>
                <a:path w="81" h="83" extrusionOk="0">
                  <a:moveTo>
                    <a:pt x="50" y="66"/>
                  </a:moveTo>
                  <a:cubicBezTo>
                    <a:pt x="40" y="82"/>
                    <a:pt x="27" y="82"/>
                    <a:pt x="13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5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21" y="45"/>
                  </a:lnTo>
                  <a:cubicBezTo>
                    <a:pt x="16" y="53"/>
                    <a:pt x="19" y="58"/>
                    <a:pt x="24" y="63"/>
                  </a:cubicBezTo>
                  <a:cubicBezTo>
                    <a:pt x="32" y="69"/>
                    <a:pt x="37" y="66"/>
                    <a:pt x="42" y="61"/>
                  </a:cubicBezTo>
                  <a:lnTo>
                    <a:pt x="66" y="24"/>
                  </a:lnTo>
                  <a:lnTo>
                    <a:pt x="80" y="32"/>
                  </a:lnTo>
                  <a:lnTo>
                    <a:pt x="50" y="6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5151438" y="2062163"/>
              <a:ext cx="25400" cy="26987"/>
            </a:xfrm>
            <a:custGeom>
              <a:avLst/>
              <a:gdLst/>
              <a:ahLst/>
              <a:cxnLst/>
              <a:rect l="l" t="t" r="r" b="b"/>
              <a:pathLst>
                <a:path w="72" h="76" extrusionOk="0">
                  <a:moveTo>
                    <a:pt x="10" y="75"/>
                  </a:moveTo>
                  <a:lnTo>
                    <a:pt x="0" y="64"/>
                  </a:lnTo>
                  <a:lnTo>
                    <a:pt x="37" y="22"/>
                  </a:lnTo>
                  <a:lnTo>
                    <a:pt x="21" y="8"/>
                  </a:lnTo>
                  <a:lnTo>
                    <a:pt x="29" y="0"/>
                  </a:lnTo>
                  <a:lnTo>
                    <a:pt x="71" y="35"/>
                  </a:lnTo>
                  <a:lnTo>
                    <a:pt x="63" y="43"/>
                  </a:lnTo>
                  <a:lnTo>
                    <a:pt x="47" y="32"/>
                  </a:lnTo>
                  <a:lnTo>
                    <a:pt x="10" y="7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5038725" y="2030413"/>
              <a:ext cx="23813" cy="28575"/>
            </a:xfrm>
            <a:custGeom>
              <a:avLst/>
              <a:gdLst/>
              <a:ahLst/>
              <a:cxnLst/>
              <a:rect l="l" t="t" r="r" b="b"/>
              <a:pathLst>
                <a:path w="65" h="81" extrusionOk="0">
                  <a:moveTo>
                    <a:pt x="16" y="51"/>
                  </a:moveTo>
                  <a:cubicBezTo>
                    <a:pt x="16" y="53"/>
                    <a:pt x="19" y="61"/>
                    <a:pt x="32" y="59"/>
                  </a:cubicBezTo>
                  <a:cubicBezTo>
                    <a:pt x="40" y="59"/>
                    <a:pt x="45" y="56"/>
                    <a:pt x="45" y="48"/>
                  </a:cubicBezTo>
                  <a:cubicBezTo>
                    <a:pt x="45" y="43"/>
                    <a:pt x="40" y="43"/>
                    <a:pt x="32" y="43"/>
                  </a:cubicBezTo>
                  <a:lnTo>
                    <a:pt x="24" y="43"/>
                  </a:lnTo>
                  <a:cubicBezTo>
                    <a:pt x="13" y="43"/>
                    <a:pt x="0" y="40"/>
                    <a:pt x="0" y="27"/>
                  </a:cubicBezTo>
                  <a:cubicBezTo>
                    <a:pt x="0" y="19"/>
                    <a:pt x="0" y="6"/>
                    <a:pt x="24" y="3"/>
                  </a:cubicBezTo>
                  <a:cubicBezTo>
                    <a:pt x="45" y="0"/>
                    <a:pt x="53" y="14"/>
                    <a:pt x="53" y="22"/>
                  </a:cubicBezTo>
                  <a:lnTo>
                    <a:pt x="40" y="24"/>
                  </a:lnTo>
                  <a:cubicBezTo>
                    <a:pt x="40" y="22"/>
                    <a:pt x="37" y="14"/>
                    <a:pt x="24" y="16"/>
                  </a:cubicBezTo>
                  <a:cubicBezTo>
                    <a:pt x="19" y="16"/>
                    <a:pt x="13" y="19"/>
                    <a:pt x="13" y="27"/>
                  </a:cubicBezTo>
                  <a:cubicBezTo>
                    <a:pt x="13" y="32"/>
                    <a:pt x="19" y="32"/>
                    <a:pt x="21" y="32"/>
                  </a:cubicBezTo>
                  <a:lnTo>
                    <a:pt x="40" y="35"/>
                  </a:lnTo>
                  <a:cubicBezTo>
                    <a:pt x="50" y="35"/>
                    <a:pt x="58" y="37"/>
                    <a:pt x="61" y="51"/>
                  </a:cubicBezTo>
                  <a:cubicBezTo>
                    <a:pt x="64" y="72"/>
                    <a:pt x="43" y="75"/>
                    <a:pt x="37" y="77"/>
                  </a:cubicBezTo>
                  <a:cubicBezTo>
                    <a:pt x="13" y="80"/>
                    <a:pt x="5" y="67"/>
                    <a:pt x="3" y="59"/>
                  </a:cubicBezTo>
                  <a:lnTo>
                    <a:pt x="16" y="5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4978400" y="2044700"/>
              <a:ext cx="33338" cy="31750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74" y="27"/>
                  </a:moveTo>
                  <a:cubicBezTo>
                    <a:pt x="90" y="56"/>
                    <a:pt x="69" y="69"/>
                    <a:pt x="61" y="74"/>
                  </a:cubicBezTo>
                  <a:cubicBezTo>
                    <a:pt x="53" y="80"/>
                    <a:pt x="29" y="85"/>
                    <a:pt x="13" y="58"/>
                  </a:cubicBezTo>
                  <a:cubicBezTo>
                    <a:pt x="0" y="29"/>
                    <a:pt x="18" y="16"/>
                    <a:pt x="26" y="11"/>
                  </a:cubicBezTo>
                  <a:cubicBezTo>
                    <a:pt x="34" y="5"/>
                    <a:pt x="58" y="0"/>
                    <a:pt x="74" y="27"/>
                  </a:cubicBezTo>
                  <a:close/>
                  <a:moveTo>
                    <a:pt x="61" y="35"/>
                  </a:moveTo>
                  <a:cubicBezTo>
                    <a:pt x="53" y="19"/>
                    <a:pt x="39" y="18"/>
                    <a:pt x="31" y="21"/>
                  </a:cubicBezTo>
                  <a:cubicBezTo>
                    <a:pt x="23" y="23"/>
                    <a:pt x="18" y="35"/>
                    <a:pt x="26" y="50"/>
                  </a:cubicBezTo>
                  <a:cubicBezTo>
                    <a:pt x="34" y="69"/>
                    <a:pt x="47" y="69"/>
                    <a:pt x="55" y="64"/>
                  </a:cubicBezTo>
                  <a:cubicBezTo>
                    <a:pt x="63" y="61"/>
                    <a:pt x="69" y="50"/>
                    <a:pt x="61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4951413" y="2065338"/>
              <a:ext cx="33337" cy="30162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47" y="8"/>
                    <a:pt x="52" y="10"/>
                  </a:cubicBezTo>
                  <a:cubicBezTo>
                    <a:pt x="58" y="16"/>
                    <a:pt x="60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4" y="42"/>
                    <a:pt x="90" y="42"/>
                  </a:cubicBezTo>
                  <a:lnTo>
                    <a:pt x="90" y="42"/>
                  </a:lnTo>
                  <a:lnTo>
                    <a:pt x="79" y="53"/>
                  </a:lnTo>
                  <a:cubicBezTo>
                    <a:pt x="76" y="50"/>
                    <a:pt x="74" y="50"/>
                    <a:pt x="68" y="45"/>
                  </a:cubicBezTo>
                  <a:cubicBezTo>
                    <a:pt x="60" y="39"/>
                    <a:pt x="58" y="37"/>
                    <a:pt x="52" y="45"/>
                  </a:cubicBezTo>
                  <a:lnTo>
                    <a:pt x="42" y="55"/>
                  </a:lnTo>
                  <a:lnTo>
                    <a:pt x="60" y="74"/>
                  </a:lnTo>
                  <a:lnTo>
                    <a:pt x="50" y="84"/>
                  </a:lnTo>
                  <a:lnTo>
                    <a:pt x="0" y="37"/>
                  </a:lnTo>
                  <a:close/>
                  <a:moveTo>
                    <a:pt x="42" y="34"/>
                  </a:moveTo>
                  <a:cubicBezTo>
                    <a:pt x="47" y="29"/>
                    <a:pt x="47" y="24"/>
                    <a:pt x="42" y="21"/>
                  </a:cubicBezTo>
                  <a:cubicBezTo>
                    <a:pt x="39" y="18"/>
                    <a:pt x="34" y="16"/>
                    <a:pt x="29" y="21"/>
                  </a:cubicBezTo>
                  <a:lnTo>
                    <a:pt x="15" y="34"/>
                  </a:lnTo>
                  <a:lnTo>
                    <a:pt x="29" y="47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5119688" y="22891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86" h="88" extrusionOk="0">
                  <a:moveTo>
                    <a:pt x="37" y="8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6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45" y="79"/>
                  </a:lnTo>
                  <a:lnTo>
                    <a:pt x="35" y="87"/>
                  </a:lnTo>
                  <a:lnTo>
                    <a:pt x="0" y="29"/>
                  </a:lnTo>
                  <a:lnTo>
                    <a:pt x="13" y="21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37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5141913" y="2273300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6" y="21"/>
                  </a:cubicBezTo>
                  <a:cubicBezTo>
                    <a:pt x="74" y="31"/>
                    <a:pt x="85" y="53"/>
                    <a:pt x="66" y="66"/>
                  </a:cubicBezTo>
                  <a:lnTo>
                    <a:pt x="42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6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5160963" y="2265363"/>
              <a:ext cx="23812" cy="20637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63" y="45"/>
                  </a:moveTo>
                  <a:lnTo>
                    <a:pt x="53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63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5164138" y="2084388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88" h="81" extrusionOk="0">
                  <a:moveTo>
                    <a:pt x="76" y="45"/>
                  </a:moveTo>
                  <a:lnTo>
                    <a:pt x="55" y="16"/>
                  </a:lnTo>
                  <a:lnTo>
                    <a:pt x="42" y="27"/>
                  </a:lnTo>
                  <a:lnTo>
                    <a:pt x="63" y="53"/>
                  </a:lnTo>
                  <a:lnTo>
                    <a:pt x="53" y="59"/>
                  </a:lnTo>
                  <a:lnTo>
                    <a:pt x="34" y="32"/>
                  </a:lnTo>
                  <a:lnTo>
                    <a:pt x="18" y="43"/>
                  </a:lnTo>
                  <a:lnTo>
                    <a:pt x="42" y="74"/>
                  </a:lnTo>
                  <a:lnTo>
                    <a:pt x="31" y="80"/>
                  </a:lnTo>
                  <a:lnTo>
                    <a:pt x="0" y="40"/>
                  </a:lnTo>
                  <a:lnTo>
                    <a:pt x="55" y="0"/>
                  </a:lnTo>
                  <a:lnTo>
                    <a:pt x="87" y="37"/>
                  </a:lnTo>
                  <a:lnTo>
                    <a:pt x="76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4972050" y="22844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71" y="63"/>
                  </a:moveTo>
                  <a:cubicBezTo>
                    <a:pt x="52" y="89"/>
                    <a:pt x="32" y="79"/>
                    <a:pt x="24" y="74"/>
                  </a:cubicBezTo>
                  <a:cubicBezTo>
                    <a:pt x="16" y="69"/>
                    <a:pt x="0" y="53"/>
                    <a:pt x="18" y="26"/>
                  </a:cubicBezTo>
                  <a:cubicBezTo>
                    <a:pt x="37" y="0"/>
                    <a:pt x="61" y="10"/>
                    <a:pt x="66" y="16"/>
                  </a:cubicBezTo>
                  <a:cubicBezTo>
                    <a:pt x="74" y="21"/>
                    <a:pt x="89" y="36"/>
                    <a:pt x="71" y="63"/>
                  </a:cubicBezTo>
                  <a:close/>
                  <a:moveTo>
                    <a:pt x="61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3" y="21"/>
                    <a:pt x="39" y="21"/>
                    <a:pt x="29" y="34"/>
                  </a:cubicBezTo>
                  <a:cubicBezTo>
                    <a:pt x="18" y="50"/>
                    <a:pt x="26" y="61"/>
                    <a:pt x="32" y="63"/>
                  </a:cubicBezTo>
                  <a:cubicBezTo>
                    <a:pt x="37" y="69"/>
                    <a:pt x="50" y="71"/>
                    <a:pt x="61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5006975" y="2297113"/>
              <a:ext cx="20638" cy="26987"/>
            </a:xfrm>
            <a:custGeom>
              <a:avLst/>
              <a:gdLst/>
              <a:ahLst/>
              <a:cxnLst/>
              <a:rect l="l" t="t" r="r" b="b"/>
              <a:pathLst>
                <a:path w="59" h="75" extrusionOk="0">
                  <a:moveTo>
                    <a:pt x="45" y="16"/>
                  </a:moveTo>
                  <a:lnTo>
                    <a:pt x="58" y="21"/>
                  </a:lnTo>
                  <a:lnTo>
                    <a:pt x="13" y="74"/>
                  </a:lnTo>
                  <a:lnTo>
                    <a:pt x="0" y="71"/>
                  </a:lnTo>
                  <a:lnTo>
                    <a:pt x="3" y="0"/>
                  </a:lnTo>
                  <a:lnTo>
                    <a:pt x="19" y="5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45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5026025" y="2306638"/>
              <a:ext cx="11113" cy="25400"/>
            </a:xfrm>
            <a:custGeom>
              <a:avLst/>
              <a:gdLst/>
              <a:ahLst/>
              <a:cxnLst/>
              <a:rect l="l" t="t" r="r" b="b"/>
              <a:pathLst>
                <a:path w="32" h="70" extrusionOk="0">
                  <a:moveTo>
                    <a:pt x="13" y="69"/>
                  </a:moveTo>
                  <a:lnTo>
                    <a:pt x="0" y="63"/>
                  </a:lnTo>
                  <a:lnTo>
                    <a:pt x="18" y="0"/>
                  </a:lnTo>
                  <a:lnTo>
                    <a:pt x="31" y="2"/>
                  </a:lnTo>
                  <a:lnTo>
                    <a:pt x="13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5064125" y="230822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70" y="69"/>
                  </a:moveTo>
                  <a:lnTo>
                    <a:pt x="57" y="69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4" y="69"/>
                  </a:lnTo>
                  <a:lnTo>
                    <a:pt x="31" y="7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8" y="71"/>
                  </a:lnTo>
                  <a:lnTo>
                    <a:pt x="5" y="71"/>
                  </a:lnTo>
                  <a:lnTo>
                    <a:pt x="0" y="5"/>
                  </a:lnTo>
                  <a:lnTo>
                    <a:pt x="21" y="3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46" y="3"/>
                  </a:lnTo>
                  <a:lnTo>
                    <a:pt x="65" y="0"/>
                  </a:lnTo>
                  <a:lnTo>
                    <a:pt x="70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5095875" y="2303463"/>
              <a:ext cx="26988" cy="26987"/>
            </a:xfrm>
            <a:custGeom>
              <a:avLst/>
              <a:gdLst/>
              <a:ahLst/>
              <a:cxnLst/>
              <a:rect l="l" t="t" r="r" b="b"/>
              <a:pathLst>
                <a:path w="73" h="75" extrusionOk="0">
                  <a:moveTo>
                    <a:pt x="66" y="39"/>
                  </a:moveTo>
                  <a:cubicBezTo>
                    <a:pt x="72" y="58"/>
                    <a:pt x="61" y="66"/>
                    <a:pt x="45" y="71"/>
                  </a:cubicBezTo>
                  <a:cubicBezTo>
                    <a:pt x="40" y="74"/>
                    <a:pt x="29" y="74"/>
                    <a:pt x="21" y="69"/>
                  </a:cubicBezTo>
                  <a:cubicBezTo>
                    <a:pt x="16" y="66"/>
                    <a:pt x="13" y="61"/>
                    <a:pt x="11" y="53"/>
                  </a:cubicBezTo>
                  <a:lnTo>
                    <a:pt x="0" y="10"/>
                  </a:lnTo>
                  <a:lnTo>
                    <a:pt x="13" y="8"/>
                  </a:lnTo>
                  <a:lnTo>
                    <a:pt x="24" y="50"/>
                  </a:lnTo>
                  <a:cubicBezTo>
                    <a:pt x="26" y="58"/>
                    <a:pt x="32" y="61"/>
                    <a:pt x="40" y="61"/>
                  </a:cubicBezTo>
                  <a:cubicBezTo>
                    <a:pt x="50" y="58"/>
                    <a:pt x="53" y="53"/>
                    <a:pt x="50" y="45"/>
                  </a:cubicBezTo>
                  <a:lnTo>
                    <a:pt x="40" y="2"/>
                  </a:lnTo>
                  <a:lnTo>
                    <a:pt x="53" y="0"/>
                  </a:lnTo>
                  <a:lnTo>
                    <a:pt x="66" y="3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4930775" y="2089150"/>
              <a:ext cx="23813" cy="26988"/>
            </a:xfrm>
            <a:custGeom>
              <a:avLst/>
              <a:gdLst/>
              <a:ahLst/>
              <a:cxnLst/>
              <a:rect l="l" t="t" r="r" b="b"/>
              <a:pathLst>
                <a:path w="67" h="77" extrusionOk="0">
                  <a:moveTo>
                    <a:pt x="66" y="66"/>
                  </a:moveTo>
                  <a:lnTo>
                    <a:pt x="59" y="76"/>
                  </a:lnTo>
                  <a:lnTo>
                    <a:pt x="0" y="39"/>
                  </a:lnTo>
                  <a:lnTo>
                    <a:pt x="19" y="13"/>
                  </a:lnTo>
                  <a:cubicBezTo>
                    <a:pt x="27" y="2"/>
                    <a:pt x="37" y="0"/>
                    <a:pt x="51" y="8"/>
                  </a:cubicBezTo>
                  <a:cubicBezTo>
                    <a:pt x="56" y="10"/>
                    <a:pt x="66" y="23"/>
                    <a:pt x="56" y="37"/>
                  </a:cubicBezTo>
                  <a:lnTo>
                    <a:pt x="45" y="53"/>
                  </a:lnTo>
                  <a:lnTo>
                    <a:pt x="66" y="66"/>
                  </a:lnTo>
                  <a:close/>
                  <a:moveTo>
                    <a:pt x="43" y="37"/>
                  </a:moveTo>
                  <a:cubicBezTo>
                    <a:pt x="48" y="29"/>
                    <a:pt x="43" y="23"/>
                    <a:pt x="40" y="21"/>
                  </a:cubicBezTo>
                  <a:cubicBezTo>
                    <a:pt x="35" y="18"/>
                    <a:pt x="29" y="18"/>
                    <a:pt x="24" y="26"/>
                  </a:cubicBezTo>
                  <a:lnTo>
                    <a:pt x="19" y="37"/>
                  </a:lnTo>
                  <a:lnTo>
                    <a:pt x="35" y="47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5083175" y="2274888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5" y="18"/>
                  </a:moveTo>
                  <a:lnTo>
                    <a:pt x="0" y="18"/>
                  </a:lnTo>
                  <a:cubicBezTo>
                    <a:pt x="2" y="11"/>
                    <a:pt x="8" y="0"/>
                    <a:pt x="18" y="5"/>
                  </a:cubicBezTo>
                  <a:cubicBezTo>
                    <a:pt x="23" y="16"/>
                    <a:pt x="10" y="13"/>
                    <a:pt x="5" y="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5056188" y="2200275"/>
              <a:ext cx="7937" cy="4763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lnTo>
                    <a:pt x="2" y="14"/>
                  </a:lnTo>
                  <a:cubicBezTo>
                    <a:pt x="0" y="3"/>
                    <a:pt x="16" y="0"/>
                    <a:pt x="21" y="8"/>
                  </a:cubicBezTo>
                  <a:lnTo>
                    <a:pt x="21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5073650" y="2155825"/>
              <a:ext cx="15875" cy="4763"/>
            </a:xfrm>
            <a:custGeom>
              <a:avLst/>
              <a:gdLst/>
              <a:ahLst/>
              <a:cxnLst/>
              <a:rect l="l" t="t" r="r" b="b"/>
              <a:pathLst>
                <a:path w="42" h="14" extrusionOk="0">
                  <a:moveTo>
                    <a:pt x="0" y="13"/>
                  </a:moveTo>
                  <a:lnTo>
                    <a:pt x="11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39" y="8"/>
                  </a:lnTo>
                  <a:lnTo>
                    <a:pt x="26" y="13"/>
                  </a:lnTo>
                  <a:lnTo>
                    <a:pt x="28" y="8"/>
                  </a:lnTo>
                  <a:lnTo>
                    <a:pt x="13" y="8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5089525" y="2155825"/>
              <a:ext cx="11113" cy="6350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16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27" y="8"/>
                  </a:lnTo>
                  <a:lnTo>
                    <a:pt x="19" y="11"/>
                  </a:lnTo>
                  <a:lnTo>
                    <a:pt x="14" y="16"/>
                  </a:lnTo>
                  <a:lnTo>
                    <a:pt x="11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8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5102225" y="215741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2" y="3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0" y="8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5078413" y="2162175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2" y="3"/>
                  </a:moveTo>
                  <a:lnTo>
                    <a:pt x="12" y="0"/>
                  </a:lnTo>
                  <a:lnTo>
                    <a:pt x="9" y="6"/>
                  </a:lnTo>
                  <a:lnTo>
                    <a:pt x="0" y="6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5102225" y="21605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5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5100638" y="2163763"/>
              <a:ext cx="3175" cy="4762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0" y="8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6" y="0"/>
                  </a:lnTo>
                  <a:lnTo>
                    <a:pt x="0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5103813" y="21653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5" y="8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5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5108575" y="2165350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6" h="17" extrusionOk="0">
                  <a:moveTo>
                    <a:pt x="3" y="0"/>
                  </a:moveTo>
                  <a:lnTo>
                    <a:pt x="5" y="3"/>
                  </a:lnTo>
                  <a:lnTo>
                    <a:pt x="5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4981575" y="2074863"/>
              <a:ext cx="171450" cy="211137"/>
            </a:xfrm>
            <a:custGeom>
              <a:avLst/>
              <a:gdLst/>
              <a:ahLst/>
              <a:cxnLst/>
              <a:rect l="l" t="t" r="r" b="b"/>
              <a:pathLst>
                <a:path w="477" h="586" extrusionOk="0">
                  <a:moveTo>
                    <a:pt x="204" y="40"/>
                  </a:moveTo>
                  <a:cubicBezTo>
                    <a:pt x="207" y="37"/>
                    <a:pt x="204" y="21"/>
                    <a:pt x="199" y="18"/>
                  </a:cubicBezTo>
                  <a:cubicBezTo>
                    <a:pt x="194" y="29"/>
                    <a:pt x="212" y="32"/>
                    <a:pt x="199" y="40"/>
                  </a:cubicBezTo>
                  <a:lnTo>
                    <a:pt x="204" y="40"/>
                  </a:lnTo>
                  <a:close/>
                  <a:moveTo>
                    <a:pt x="237" y="69"/>
                  </a:moveTo>
                  <a:cubicBezTo>
                    <a:pt x="236" y="72"/>
                    <a:pt x="231" y="74"/>
                    <a:pt x="220" y="74"/>
                  </a:cubicBezTo>
                  <a:cubicBezTo>
                    <a:pt x="217" y="71"/>
                    <a:pt x="215" y="69"/>
                    <a:pt x="215" y="66"/>
                  </a:cubicBezTo>
                  <a:lnTo>
                    <a:pt x="209" y="66"/>
                  </a:lnTo>
                  <a:lnTo>
                    <a:pt x="209" y="71"/>
                  </a:lnTo>
                  <a:lnTo>
                    <a:pt x="215" y="71"/>
                  </a:lnTo>
                  <a:cubicBezTo>
                    <a:pt x="212" y="74"/>
                    <a:pt x="209" y="77"/>
                    <a:pt x="207" y="77"/>
                  </a:cubicBezTo>
                  <a:cubicBezTo>
                    <a:pt x="207" y="82"/>
                    <a:pt x="207" y="87"/>
                    <a:pt x="202" y="90"/>
                  </a:cubicBezTo>
                  <a:lnTo>
                    <a:pt x="209" y="90"/>
                  </a:lnTo>
                  <a:cubicBezTo>
                    <a:pt x="212" y="93"/>
                    <a:pt x="215" y="95"/>
                    <a:pt x="215" y="98"/>
                  </a:cubicBezTo>
                  <a:cubicBezTo>
                    <a:pt x="220" y="100"/>
                    <a:pt x="231" y="95"/>
                    <a:pt x="233" y="103"/>
                  </a:cubicBezTo>
                  <a:cubicBezTo>
                    <a:pt x="231" y="95"/>
                    <a:pt x="233" y="93"/>
                    <a:pt x="236" y="93"/>
                  </a:cubicBezTo>
                  <a:cubicBezTo>
                    <a:pt x="236" y="87"/>
                    <a:pt x="235" y="78"/>
                    <a:pt x="237" y="69"/>
                  </a:cubicBezTo>
                  <a:close/>
                  <a:moveTo>
                    <a:pt x="241" y="58"/>
                  </a:moveTo>
                  <a:lnTo>
                    <a:pt x="247" y="53"/>
                  </a:lnTo>
                  <a:cubicBezTo>
                    <a:pt x="244" y="53"/>
                    <a:pt x="244" y="55"/>
                    <a:pt x="241" y="58"/>
                  </a:cubicBezTo>
                  <a:lnTo>
                    <a:pt x="233" y="50"/>
                  </a:lnTo>
                  <a:lnTo>
                    <a:pt x="239" y="45"/>
                  </a:lnTo>
                  <a:cubicBezTo>
                    <a:pt x="233" y="48"/>
                    <a:pt x="231" y="40"/>
                    <a:pt x="225" y="37"/>
                  </a:cubicBezTo>
                  <a:cubicBezTo>
                    <a:pt x="222" y="48"/>
                    <a:pt x="238" y="61"/>
                    <a:pt x="237" y="68"/>
                  </a:cubicBezTo>
                  <a:cubicBezTo>
                    <a:pt x="238" y="65"/>
                    <a:pt x="239" y="61"/>
                    <a:pt x="241" y="58"/>
                  </a:cubicBezTo>
                  <a:close/>
                  <a:moveTo>
                    <a:pt x="312" y="283"/>
                  </a:moveTo>
                  <a:cubicBezTo>
                    <a:pt x="312" y="288"/>
                    <a:pt x="314" y="288"/>
                    <a:pt x="317" y="291"/>
                  </a:cubicBezTo>
                  <a:cubicBezTo>
                    <a:pt x="328" y="281"/>
                    <a:pt x="333" y="288"/>
                    <a:pt x="341" y="296"/>
                  </a:cubicBezTo>
                  <a:cubicBezTo>
                    <a:pt x="343" y="299"/>
                    <a:pt x="349" y="302"/>
                    <a:pt x="354" y="302"/>
                  </a:cubicBezTo>
                  <a:cubicBezTo>
                    <a:pt x="354" y="299"/>
                    <a:pt x="354" y="299"/>
                    <a:pt x="357" y="296"/>
                  </a:cubicBezTo>
                  <a:lnTo>
                    <a:pt x="362" y="296"/>
                  </a:lnTo>
                  <a:cubicBezTo>
                    <a:pt x="367" y="312"/>
                    <a:pt x="394" y="323"/>
                    <a:pt x="396" y="339"/>
                  </a:cubicBezTo>
                  <a:cubicBezTo>
                    <a:pt x="412" y="347"/>
                    <a:pt x="434" y="339"/>
                    <a:pt x="444" y="355"/>
                  </a:cubicBezTo>
                  <a:cubicBezTo>
                    <a:pt x="476" y="389"/>
                    <a:pt x="407" y="402"/>
                    <a:pt x="418" y="437"/>
                  </a:cubicBezTo>
                  <a:cubicBezTo>
                    <a:pt x="412" y="461"/>
                    <a:pt x="394" y="463"/>
                    <a:pt x="373" y="466"/>
                  </a:cubicBezTo>
                  <a:cubicBezTo>
                    <a:pt x="365" y="484"/>
                    <a:pt x="351" y="490"/>
                    <a:pt x="338" y="500"/>
                  </a:cubicBezTo>
                  <a:cubicBezTo>
                    <a:pt x="317" y="500"/>
                    <a:pt x="314" y="516"/>
                    <a:pt x="293" y="522"/>
                  </a:cubicBezTo>
                  <a:cubicBezTo>
                    <a:pt x="285" y="543"/>
                    <a:pt x="268" y="551"/>
                    <a:pt x="262" y="572"/>
                  </a:cubicBezTo>
                  <a:cubicBezTo>
                    <a:pt x="265" y="580"/>
                    <a:pt x="277" y="574"/>
                    <a:pt x="275" y="585"/>
                  </a:cubicBezTo>
                  <a:cubicBezTo>
                    <a:pt x="260" y="585"/>
                    <a:pt x="241" y="577"/>
                    <a:pt x="241" y="559"/>
                  </a:cubicBezTo>
                  <a:cubicBezTo>
                    <a:pt x="247" y="511"/>
                    <a:pt x="283" y="474"/>
                    <a:pt x="285" y="426"/>
                  </a:cubicBezTo>
                  <a:cubicBezTo>
                    <a:pt x="262" y="408"/>
                    <a:pt x="260" y="376"/>
                    <a:pt x="260" y="344"/>
                  </a:cubicBezTo>
                  <a:cubicBezTo>
                    <a:pt x="275" y="336"/>
                    <a:pt x="270" y="320"/>
                    <a:pt x="277" y="310"/>
                  </a:cubicBezTo>
                  <a:lnTo>
                    <a:pt x="270" y="302"/>
                  </a:lnTo>
                  <a:cubicBezTo>
                    <a:pt x="262" y="315"/>
                    <a:pt x="254" y="296"/>
                    <a:pt x="244" y="302"/>
                  </a:cubicBezTo>
                  <a:cubicBezTo>
                    <a:pt x="244" y="299"/>
                    <a:pt x="241" y="296"/>
                    <a:pt x="239" y="294"/>
                  </a:cubicBezTo>
                  <a:cubicBezTo>
                    <a:pt x="233" y="288"/>
                    <a:pt x="225" y="283"/>
                    <a:pt x="220" y="275"/>
                  </a:cubicBezTo>
                  <a:cubicBezTo>
                    <a:pt x="202" y="270"/>
                    <a:pt x="183" y="270"/>
                    <a:pt x="167" y="259"/>
                  </a:cubicBezTo>
                  <a:cubicBezTo>
                    <a:pt x="146" y="257"/>
                    <a:pt x="159" y="236"/>
                    <a:pt x="141" y="230"/>
                  </a:cubicBezTo>
                  <a:cubicBezTo>
                    <a:pt x="138" y="233"/>
                    <a:pt x="135" y="236"/>
                    <a:pt x="135" y="238"/>
                  </a:cubicBezTo>
                  <a:cubicBezTo>
                    <a:pt x="106" y="230"/>
                    <a:pt x="119" y="201"/>
                    <a:pt x="104" y="183"/>
                  </a:cubicBezTo>
                  <a:cubicBezTo>
                    <a:pt x="106" y="169"/>
                    <a:pt x="106" y="159"/>
                    <a:pt x="104" y="148"/>
                  </a:cubicBezTo>
                  <a:cubicBezTo>
                    <a:pt x="101" y="140"/>
                    <a:pt x="98" y="135"/>
                    <a:pt x="93" y="127"/>
                  </a:cubicBezTo>
                  <a:cubicBezTo>
                    <a:pt x="64" y="95"/>
                    <a:pt x="35" y="148"/>
                    <a:pt x="0" y="132"/>
                  </a:cubicBezTo>
                  <a:cubicBezTo>
                    <a:pt x="13" y="132"/>
                    <a:pt x="24" y="127"/>
                    <a:pt x="32" y="116"/>
                  </a:cubicBezTo>
                  <a:cubicBezTo>
                    <a:pt x="29" y="111"/>
                    <a:pt x="21" y="111"/>
                    <a:pt x="24" y="103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7"/>
                  </a:lnTo>
                  <a:cubicBezTo>
                    <a:pt x="27" y="85"/>
                    <a:pt x="24" y="82"/>
                    <a:pt x="24" y="79"/>
                  </a:cubicBezTo>
                  <a:cubicBezTo>
                    <a:pt x="40" y="66"/>
                    <a:pt x="64" y="48"/>
                    <a:pt x="90" y="50"/>
                  </a:cubicBezTo>
                  <a:cubicBezTo>
                    <a:pt x="111" y="42"/>
                    <a:pt x="138" y="66"/>
                    <a:pt x="156" y="42"/>
                  </a:cubicBezTo>
                  <a:cubicBezTo>
                    <a:pt x="146" y="42"/>
                    <a:pt x="138" y="29"/>
                    <a:pt x="149" y="21"/>
                  </a:cubicBezTo>
                  <a:cubicBezTo>
                    <a:pt x="154" y="21"/>
                    <a:pt x="162" y="10"/>
                    <a:pt x="167" y="21"/>
                  </a:cubicBezTo>
                  <a:cubicBezTo>
                    <a:pt x="172" y="18"/>
                    <a:pt x="172" y="13"/>
                    <a:pt x="172" y="8"/>
                  </a:cubicBezTo>
                  <a:cubicBezTo>
                    <a:pt x="186" y="0"/>
                    <a:pt x="202" y="24"/>
                    <a:pt x="207" y="3"/>
                  </a:cubicBezTo>
                  <a:lnTo>
                    <a:pt x="215" y="3"/>
                  </a:lnTo>
                  <a:cubicBezTo>
                    <a:pt x="215" y="8"/>
                    <a:pt x="217" y="8"/>
                    <a:pt x="220" y="10"/>
                  </a:cubicBezTo>
                  <a:lnTo>
                    <a:pt x="225" y="5"/>
                  </a:lnTo>
                  <a:lnTo>
                    <a:pt x="231" y="10"/>
                  </a:lnTo>
                  <a:cubicBezTo>
                    <a:pt x="241" y="0"/>
                    <a:pt x="249" y="24"/>
                    <a:pt x="265" y="16"/>
                  </a:cubicBezTo>
                  <a:cubicBezTo>
                    <a:pt x="275" y="24"/>
                    <a:pt x="283" y="40"/>
                    <a:pt x="285" y="55"/>
                  </a:cubicBezTo>
                  <a:cubicBezTo>
                    <a:pt x="280" y="55"/>
                    <a:pt x="275" y="55"/>
                    <a:pt x="273" y="61"/>
                  </a:cubicBezTo>
                  <a:lnTo>
                    <a:pt x="291" y="79"/>
                  </a:lnTo>
                  <a:cubicBezTo>
                    <a:pt x="296" y="77"/>
                    <a:pt x="296" y="71"/>
                    <a:pt x="296" y="66"/>
                  </a:cubicBezTo>
                  <a:cubicBezTo>
                    <a:pt x="317" y="77"/>
                    <a:pt x="330" y="98"/>
                    <a:pt x="341" y="116"/>
                  </a:cubicBezTo>
                  <a:cubicBezTo>
                    <a:pt x="317" y="119"/>
                    <a:pt x="296" y="130"/>
                    <a:pt x="283" y="151"/>
                  </a:cubicBezTo>
                  <a:cubicBezTo>
                    <a:pt x="296" y="185"/>
                    <a:pt x="239" y="185"/>
                    <a:pt x="265" y="220"/>
                  </a:cubicBezTo>
                  <a:lnTo>
                    <a:pt x="257" y="228"/>
                  </a:lnTo>
                  <a:cubicBezTo>
                    <a:pt x="257" y="220"/>
                    <a:pt x="254" y="212"/>
                    <a:pt x="249" y="206"/>
                  </a:cubicBezTo>
                  <a:cubicBezTo>
                    <a:pt x="225" y="220"/>
                    <a:pt x="186" y="193"/>
                    <a:pt x="191" y="236"/>
                  </a:cubicBezTo>
                  <a:cubicBezTo>
                    <a:pt x="196" y="241"/>
                    <a:pt x="196" y="249"/>
                    <a:pt x="204" y="251"/>
                  </a:cubicBezTo>
                  <a:cubicBezTo>
                    <a:pt x="215" y="257"/>
                    <a:pt x="220" y="243"/>
                    <a:pt x="225" y="238"/>
                  </a:cubicBezTo>
                  <a:lnTo>
                    <a:pt x="225" y="233"/>
                  </a:lnTo>
                  <a:lnTo>
                    <a:pt x="244" y="233"/>
                  </a:lnTo>
                  <a:cubicBezTo>
                    <a:pt x="254" y="249"/>
                    <a:pt x="225" y="267"/>
                    <a:pt x="252" y="270"/>
                  </a:cubicBezTo>
                  <a:cubicBezTo>
                    <a:pt x="252" y="275"/>
                    <a:pt x="252" y="281"/>
                    <a:pt x="247" y="283"/>
                  </a:cubicBezTo>
                  <a:cubicBezTo>
                    <a:pt x="249" y="288"/>
                    <a:pt x="252" y="291"/>
                    <a:pt x="257" y="291"/>
                  </a:cubicBezTo>
                  <a:lnTo>
                    <a:pt x="268" y="291"/>
                  </a:lnTo>
                  <a:lnTo>
                    <a:pt x="273" y="291"/>
                  </a:lnTo>
                  <a:cubicBezTo>
                    <a:pt x="275" y="291"/>
                    <a:pt x="280" y="291"/>
                    <a:pt x="280" y="296"/>
                  </a:cubicBezTo>
                  <a:cubicBezTo>
                    <a:pt x="277" y="299"/>
                    <a:pt x="280" y="296"/>
                    <a:pt x="283" y="296"/>
                  </a:cubicBezTo>
                  <a:cubicBezTo>
                    <a:pt x="293" y="291"/>
                    <a:pt x="298" y="286"/>
                    <a:pt x="312" y="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5199063" y="2151063"/>
              <a:ext cx="14287" cy="17462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" y="1"/>
                  </a:moveTo>
                  <a:cubicBezTo>
                    <a:pt x="5" y="1"/>
                    <a:pt x="10" y="1"/>
                    <a:pt x="18" y="1"/>
                  </a:cubicBezTo>
                  <a:cubicBezTo>
                    <a:pt x="23" y="1"/>
                    <a:pt x="29" y="0"/>
                    <a:pt x="31" y="3"/>
                  </a:cubicBezTo>
                  <a:cubicBezTo>
                    <a:pt x="34" y="5"/>
                    <a:pt x="37" y="9"/>
                    <a:pt x="37" y="14"/>
                  </a:cubicBezTo>
                  <a:cubicBezTo>
                    <a:pt x="37" y="19"/>
                    <a:pt x="34" y="22"/>
                    <a:pt x="31" y="25"/>
                  </a:cubicBezTo>
                  <a:cubicBezTo>
                    <a:pt x="29" y="27"/>
                    <a:pt x="23" y="30"/>
                    <a:pt x="16" y="30"/>
                  </a:cubicBezTo>
                  <a:lnTo>
                    <a:pt x="13" y="30"/>
                  </a:lnTo>
                  <a:lnTo>
                    <a:pt x="13" y="46"/>
                  </a:lnTo>
                  <a:lnTo>
                    <a:pt x="0" y="46"/>
                  </a:lnTo>
                  <a:lnTo>
                    <a:pt x="2" y="1"/>
                  </a:lnTo>
                  <a:close/>
                  <a:moveTo>
                    <a:pt x="13" y="22"/>
                  </a:moveTo>
                  <a:lnTo>
                    <a:pt x="16" y="22"/>
                  </a:lnTo>
                  <a:cubicBezTo>
                    <a:pt x="21" y="22"/>
                    <a:pt x="23" y="19"/>
                    <a:pt x="23" y="17"/>
                  </a:cubicBezTo>
                  <a:cubicBezTo>
                    <a:pt x="23" y="14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5202238" y="217487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43" h="46" extrusionOk="0">
                  <a:moveTo>
                    <a:pt x="16" y="35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32" y="45"/>
                  </a:lnTo>
                  <a:lnTo>
                    <a:pt x="29" y="35"/>
                  </a:lnTo>
                  <a:lnTo>
                    <a:pt x="16" y="35"/>
                  </a:lnTo>
                  <a:close/>
                  <a:moveTo>
                    <a:pt x="26" y="24"/>
                  </a:moveTo>
                  <a:lnTo>
                    <a:pt x="24" y="16"/>
                  </a:lnTo>
                  <a:cubicBezTo>
                    <a:pt x="24" y="13"/>
                    <a:pt x="21" y="11"/>
                    <a:pt x="21" y="8"/>
                  </a:cubicBezTo>
                  <a:lnTo>
                    <a:pt x="21" y="8"/>
                  </a:lnTo>
                  <a:cubicBezTo>
                    <a:pt x="21" y="11"/>
                    <a:pt x="18" y="13"/>
                    <a:pt x="18" y="16"/>
                  </a:cubicBezTo>
                  <a:lnTo>
                    <a:pt x="1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5199063" y="2197100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40" h="46" extrusionOk="0">
                  <a:moveTo>
                    <a:pt x="10" y="0"/>
                  </a:moveTo>
                  <a:lnTo>
                    <a:pt x="10" y="16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39" y="45"/>
                  </a:lnTo>
                  <a:lnTo>
                    <a:pt x="26" y="45"/>
                  </a:lnTo>
                  <a:lnTo>
                    <a:pt x="26" y="26"/>
                  </a:lnTo>
                  <a:lnTo>
                    <a:pt x="10" y="26"/>
                  </a:lnTo>
                  <a:lnTo>
                    <a:pt x="1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5194300" y="2219325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21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2"/>
                    <a:pt x="45" y="13"/>
                    <a:pt x="45" y="24"/>
                  </a:cubicBezTo>
                  <a:cubicBezTo>
                    <a:pt x="45" y="37"/>
                    <a:pt x="37" y="47"/>
                    <a:pt x="21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1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1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4916488" y="2159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9" extrusionOk="0">
                  <a:moveTo>
                    <a:pt x="21" y="48"/>
                  </a:moveTo>
                  <a:cubicBezTo>
                    <a:pt x="8" y="48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3"/>
                    <a:pt x="45" y="13"/>
                    <a:pt x="45" y="24"/>
                  </a:cubicBezTo>
                  <a:cubicBezTo>
                    <a:pt x="45" y="37"/>
                    <a:pt x="37" y="48"/>
                    <a:pt x="21" y="48"/>
                  </a:cubicBezTo>
                  <a:close/>
                  <a:moveTo>
                    <a:pt x="24" y="37"/>
                  </a:moveTo>
                  <a:cubicBezTo>
                    <a:pt x="29" y="37"/>
                    <a:pt x="35" y="32"/>
                    <a:pt x="35" y="24"/>
                  </a:cubicBezTo>
                  <a:cubicBezTo>
                    <a:pt x="35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4916488" y="2185988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38" h="46" extrusionOk="0">
                  <a:moveTo>
                    <a:pt x="2" y="0"/>
                  </a:moveTo>
                  <a:cubicBezTo>
                    <a:pt x="5" y="0"/>
                    <a:pt x="10" y="0"/>
                    <a:pt x="18" y="0"/>
                  </a:cubicBezTo>
                  <a:cubicBezTo>
                    <a:pt x="23" y="0"/>
                    <a:pt x="28" y="0"/>
                    <a:pt x="31" y="3"/>
                  </a:cubicBezTo>
                  <a:cubicBezTo>
                    <a:pt x="33" y="5"/>
                    <a:pt x="37" y="8"/>
                    <a:pt x="37" y="13"/>
                  </a:cubicBezTo>
                  <a:cubicBezTo>
                    <a:pt x="37" y="19"/>
                    <a:pt x="34" y="21"/>
                    <a:pt x="31" y="24"/>
                  </a:cubicBezTo>
                  <a:cubicBezTo>
                    <a:pt x="29" y="27"/>
                    <a:pt x="23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" y="0"/>
                  </a:lnTo>
                  <a:close/>
                  <a:moveTo>
                    <a:pt x="13" y="21"/>
                  </a:moveTo>
                  <a:lnTo>
                    <a:pt x="15" y="21"/>
                  </a:lnTo>
                  <a:cubicBezTo>
                    <a:pt x="21" y="21"/>
                    <a:pt x="23" y="19"/>
                    <a:pt x="23" y="16"/>
                  </a:cubicBezTo>
                  <a:cubicBezTo>
                    <a:pt x="23" y="13"/>
                    <a:pt x="21" y="11"/>
                    <a:pt x="15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4921250" y="2208213"/>
              <a:ext cx="11113" cy="15875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6" y="31"/>
                  </a:moveTo>
                  <a:cubicBezTo>
                    <a:pt x="8" y="34"/>
                    <a:pt x="14" y="34"/>
                    <a:pt x="16" y="34"/>
                  </a:cubicBezTo>
                  <a:cubicBezTo>
                    <a:pt x="22" y="34"/>
                    <a:pt x="22" y="31"/>
                    <a:pt x="22" y="31"/>
                  </a:cubicBezTo>
                  <a:cubicBezTo>
                    <a:pt x="22" y="29"/>
                    <a:pt x="19" y="29"/>
                    <a:pt x="14" y="26"/>
                  </a:cubicBezTo>
                  <a:cubicBezTo>
                    <a:pt x="6" y="23"/>
                    <a:pt x="0" y="18"/>
                    <a:pt x="0" y="13"/>
                  </a:cubicBezTo>
                  <a:cubicBezTo>
                    <a:pt x="0" y="5"/>
                    <a:pt x="8" y="0"/>
                    <a:pt x="19" y="0"/>
                  </a:cubicBezTo>
                  <a:cubicBezTo>
                    <a:pt x="24" y="0"/>
                    <a:pt x="30" y="0"/>
                    <a:pt x="32" y="2"/>
                  </a:cubicBezTo>
                  <a:lnTo>
                    <a:pt x="30" y="13"/>
                  </a:lnTo>
                  <a:cubicBezTo>
                    <a:pt x="27" y="13"/>
                    <a:pt x="24" y="10"/>
                    <a:pt x="19" y="10"/>
                  </a:cubicBezTo>
                  <a:cubicBezTo>
                    <a:pt x="16" y="10"/>
                    <a:pt x="14" y="13"/>
                    <a:pt x="14" y="13"/>
                  </a:cubicBezTo>
                  <a:cubicBezTo>
                    <a:pt x="14" y="15"/>
                    <a:pt x="16" y="15"/>
                    <a:pt x="22" y="18"/>
                  </a:cubicBezTo>
                  <a:cubicBezTo>
                    <a:pt x="30" y="21"/>
                    <a:pt x="32" y="26"/>
                    <a:pt x="32" y="31"/>
                  </a:cubicBezTo>
                  <a:cubicBezTo>
                    <a:pt x="32" y="39"/>
                    <a:pt x="27" y="45"/>
                    <a:pt x="14" y="45"/>
                  </a:cubicBezTo>
                  <a:cubicBezTo>
                    <a:pt x="8" y="45"/>
                    <a:pt x="3" y="42"/>
                    <a:pt x="0" y="42"/>
                  </a:cubicBezTo>
                  <a:lnTo>
                    <a:pt x="6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2933700" y="2017713"/>
              <a:ext cx="438151" cy="381001"/>
            </a:xfrm>
            <a:custGeom>
              <a:avLst/>
              <a:gdLst/>
              <a:ahLst/>
              <a:cxnLst/>
              <a:rect l="l" t="t" r="r" b="b"/>
              <a:pathLst>
                <a:path w="1219" h="1060" extrusionOk="0">
                  <a:moveTo>
                    <a:pt x="0" y="0"/>
                  </a:moveTo>
                  <a:lnTo>
                    <a:pt x="784" y="0"/>
                  </a:lnTo>
                  <a:cubicBezTo>
                    <a:pt x="969" y="0"/>
                    <a:pt x="1218" y="79"/>
                    <a:pt x="1218" y="365"/>
                  </a:cubicBezTo>
                  <a:cubicBezTo>
                    <a:pt x="1218" y="641"/>
                    <a:pt x="1019" y="755"/>
                    <a:pt x="781" y="755"/>
                  </a:cubicBezTo>
                  <a:lnTo>
                    <a:pt x="455" y="755"/>
                  </a:lnTo>
                  <a:lnTo>
                    <a:pt x="455" y="1059"/>
                  </a:lnTo>
                  <a:lnTo>
                    <a:pt x="0" y="1059"/>
                  </a:lnTo>
                  <a:lnTo>
                    <a:pt x="0" y="0"/>
                  </a:lnTo>
                  <a:close/>
                  <a:moveTo>
                    <a:pt x="543" y="508"/>
                  </a:moveTo>
                  <a:cubicBezTo>
                    <a:pt x="651" y="508"/>
                    <a:pt x="762" y="490"/>
                    <a:pt x="762" y="371"/>
                  </a:cubicBezTo>
                  <a:cubicBezTo>
                    <a:pt x="762" y="259"/>
                    <a:pt x="651" y="244"/>
                    <a:pt x="543" y="244"/>
                  </a:cubicBezTo>
                  <a:lnTo>
                    <a:pt x="445" y="244"/>
                  </a:lnTo>
                  <a:lnTo>
                    <a:pt x="445" y="508"/>
                  </a:lnTo>
                  <a:lnTo>
                    <a:pt x="543" y="5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335338" y="2017713"/>
              <a:ext cx="528638" cy="381001"/>
            </a:xfrm>
            <a:custGeom>
              <a:avLst/>
              <a:gdLst/>
              <a:ahLst/>
              <a:cxnLst/>
              <a:rect l="l" t="t" r="r" b="b"/>
              <a:pathLst>
                <a:path w="1468" h="1060" extrusionOk="0">
                  <a:moveTo>
                    <a:pt x="416" y="0"/>
                  </a:moveTo>
                  <a:lnTo>
                    <a:pt x="1044" y="0"/>
                  </a:lnTo>
                  <a:lnTo>
                    <a:pt x="1467" y="1059"/>
                  </a:lnTo>
                  <a:lnTo>
                    <a:pt x="991" y="1059"/>
                  </a:lnTo>
                  <a:lnTo>
                    <a:pt x="911" y="829"/>
                  </a:lnTo>
                  <a:lnTo>
                    <a:pt x="527" y="829"/>
                  </a:lnTo>
                  <a:lnTo>
                    <a:pt x="453" y="1059"/>
                  </a:lnTo>
                  <a:lnTo>
                    <a:pt x="0" y="1059"/>
                  </a:lnTo>
                  <a:lnTo>
                    <a:pt x="416" y="0"/>
                  </a:lnTo>
                  <a:close/>
                  <a:moveTo>
                    <a:pt x="591" y="575"/>
                  </a:moveTo>
                  <a:lnTo>
                    <a:pt x="856" y="575"/>
                  </a:lnTo>
                  <a:lnTo>
                    <a:pt x="726" y="228"/>
                  </a:lnTo>
                  <a:lnTo>
                    <a:pt x="723" y="228"/>
                  </a:lnTo>
                  <a:lnTo>
                    <a:pt x="591" y="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 dirty="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3886200" y="2017713"/>
              <a:ext cx="438150" cy="381001"/>
            </a:xfrm>
            <a:custGeom>
              <a:avLst/>
              <a:gdLst/>
              <a:ahLst/>
              <a:cxnLst/>
              <a:rect l="l" t="t" r="r" b="b"/>
              <a:pathLst>
                <a:path w="1217" h="1060" extrusionOk="0">
                  <a:moveTo>
                    <a:pt x="760" y="0"/>
                  </a:moveTo>
                  <a:lnTo>
                    <a:pt x="1216" y="0"/>
                  </a:lnTo>
                  <a:lnTo>
                    <a:pt x="1216" y="1059"/>
                  </a:lnTo>
                  <a:lnTo>
                    <a:pt x="760" y="1059"/>
                  </a:lnTo>
                  <a:lnTo>
                    <a:pt x="760" y="678"/>
                  </a:lnTo>
                  <a:lnTo>
                    <a:pt x="456" y="678"/>
                  </a:lnTo>
                  <a:lnTo>
                    <a:pt x="456" y="1059"/>
                  </a:lnTo>
                  <a:lnTo>
                    <a:pt x="0" y="1059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365"/>
                  </a:lnTo>
                  <a:lnTo>
                    <a:pt x="760" y="365"/>
                  </a:lnTo>
                  <a:lnTo>
                    <a:pt x="76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4365625" y="2011363"/>
              <a:ext cx="476250" cy="395288"/>
            </a:xfrm>
            <a:custGeom>
              <a:avLst/>
              <a:gdLst/>
              <a:ahLst/>
              <a:cxnLst/>
              <a:rect l="l" t="t" r="r" b="b"/>
              <a:pathLst>
                <a:path w="1322" h="1098" extrusionOk="0">
                  <a:moveTo>
                    <a:pt x="657" y="1097"/>
                  </a:moveTo>
                  <a:cubicBezTo>
                    <a:pt x="241" y="1097"/>
                    <a:pt x="0" y="909"/>
                    <a:pt x="0" y="549"/>
                  </a:cubicBezTo>
                  <a:cubicBezTo>
                    <a:pt x="0" y="194"/>
                    <a:pt x="244" y="0"/>
                    <a:pt x="657" y="0"/>
                  </a:cubicBezTo>
                  <a:cubicBezTo>
                    <a:pt x="1072" y="0"/>
                    <a:pt x="1319" y="194"/>
                    <a:pt x="1319" y="549"/>
                  </a:cubicBezTo>
                  <a:cubicBezTo>
                    <a:pt x="1321" y="911"/>
                    <a:pt x="1072" y="1097"/>
                    <a:pt x="657" y="1097"/>
                  </a:cubicBezTo>
                  <a:close/>
                  <a:moveTo>
                    <a:pt x="657" y="843"/>
                  </a:moveTo>
                  <a:cubicBezTo>
                    <a:pt x="837" y="843"/>
                    <a:pt x="842" y="662"/>
                    <a:pt x="845" y="549"/>
                  </a:cubicBezTo>
                  <a:cubicBezTo>
                    <a:pt x="842" y="451"/>
                    <a:pt x="831" y="255"/>
                    <a:pt x="657" y="255"/>
                  </a:cubicBezTo>
                  <a:cubicBezTo>
                    <a:pt x="487" y="255"/>
                    <a:pt x="474" y="448"/>
                    <a:pt x="474" y="549"/>
                  </a:cubicBezTo>
                  <a:cubicBezTo>
                    <a:pt x="477" y="662"/>
                    <a:pt x="495" y="843"/>
                    <a:pt x="657" y="8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</p:grpSp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466393" y="567183"/>
            <a:ext cx="5104674" cy="3180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dirty="0"/>
              <a:t>Herramienta de </a:t>
            </a:r>
            <a:r>
              <a:rPr lang="en-GB" sz="3500" dirty="0" err="1"/>
              <a:t>Monitoreo</a:t>
            </a:r>
            <a:r>
              <a:rPr lang="en-GB" sz="3500" dirty="0"/>
              <a:t> del </a:t>
            </a:r>
            <a:r>
              <a:rPr lang="en-GB" sz="3500" dirty="0" err="1"/>
              <a:t>Programa</a:t>
            </a:r>
            <a:r>
              <a:rPr lang="en-GB" sz="3500" dirty="0"/>
              <a:t> </a:t>
            </a:r>
            <a:r>
              <a:rPr lang="en-GB" sz="3500" dirty="0" err="1"/>
              <a:t>Ampliado</a:t>
            </a:r>
            <a:r>
              <a:rPr lang="en-GB" sz="3500" dirty="0"/>
              <a:t> de </a:t>
            </a:r>
            <a:r>
              <a:rPr lang="en-GB" sz="3500" dirty="0" err="1"/>
              <a:t>Inmunización</a:t>
            </a:r>
            <a:r>
              <a:rPr lang="en-GB" sz="3500" dirty="0"/>
              <a:t> Nacional</a:t>
            </a:r>
            <a:endParaRPr sz="3500" dirty="0"/>
          </a:p>
        </p:txBody>
      </p:sp>
      <p:sp>
        <p:nvSpPr>
          <p:cNvPr id="224" name="Google Shape;224;p24"/>
          <p:cNvSpPr txBox="1"/>
          <p:nvPr/>
        </p:nvSpPr>
        <p:spPr>
          <a:xfrm>
            <a:off x="0" y="-923"/>
            <a:ext cx="1080000" cy="386700"/>
          </a:xfrm>
          <a:prstGeom prst="rect">
            <a:avLst/>
          </a:prstGeom>
          <a:solidFill>
            <a:srgbClr val="EF509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Poppins" pitchFamily="2" charset="77"/>
                <a:ea typeface="Source Serif Pro"/>
                <a:cs typeface="Poppins" pitchFamily="2" charset="77"/>
                <a:sym typeface="Source Serif Pro"/>
              </a:rPr>
              <a:t>Plantilla</a:t>
            </a:r>
            <a:endParaRPr sz="1200" b="1">
              <a:solidFill>
                <a:schemeClr val="bg1"/>
              </a:solidFill>
              <a:latin typeface="Poppins" pitchFamily="2" charset="77"/>
              <a:ea typeface="Source Serif Pro"/>
              <a:cs typeface="Poppins" pitchFamily="2" charset="77"/>
              <a:sym typeface="Source Serif Pro"/>
            </a:endParaRPr>
          </a:p>
        </p:txBody>
      </p:sp>
      <p:sp>
        <p:nvSpPr>
          <p:cNvPr id="225" name="Google Shape;225;p24"/>
          <p:cNvSpPr txBox="1">
            <a:spLocks noGrp="1"/>
          </p:cNvSpPr>
          <p:nvPr>
            <p:ph type="body" idx="4294967295"/>
          </p:nvPr>
        </p:nvSpPr>
        <p:spPr>
          <a:xfrm>
            <a:off x="466392" y="3537290"/>
            <a:ext cx="3833633" cy="5541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dirty="0">
                <a:latin typeface="Poppins SemiBold"/>
                <a:ea typeface="Poppins SemiBold"/>
                <a:cs typeface="Poppins SemiBold"/>
                <a:sym typeface="Poppins SemiBold"/>
              </a:rPr>
              <a:t>Anexo 12. </a:t>
            </a:r>
            <a:r>
              <a:rPr lang="en-GB" dirty="0" err="1">
                <a:latin typeface="Poppins SemiBold"/>
                <a:ea typeface="Poppins SemiBold"/>
                <a:cs typeface="Poppins SemiBold"/>
                <a:sym typeface="Poppins SemiBold"/>
              </a:rPr>
              <a:t>Presentación</a:t>
            </a:r>
            <a:r>
              <a:rPr lang="en-GB" dirty="0">
                <a:latin typeface="Poppins SemiBold"/>
                <a:ea typeface="Poppins SemiBold"/>
                <a:cs typeface="Poppins SemiBold"/>
                <a:sym typeface="Poppins SemiBold"/>
              </a:rPr>
              <a:t> de </a:t>
            </a:r>
            <a:r>
              <a:rPr lang="en-GB" dirty="0" err="1">
                <a:latin typeface="Poppins SemiBold"/>
                <a:ea typeface="Poppins SemiBold"/>
                <a:cs typeface="Poppins SemiBold"/>
                <a:sym typeface="Poppins SemiBold"/>
              </a:rPr>
              <a:t>ceremonia</a:t>
            </a:r>
            <a:r>
              <a:rPr lang="en-GB" dirty="0">
                <a:latin typeface="Poppins SemiBold"/>
                <a:ea typeface="Poppins SemiBold"/>
                <a:cs typeface="Poppins SemiBold"/>
                <a:sym typeface="Poppins SemiBold"/>
              </a:rPr>
              <a:t> de </a:t>
            </a:r>
            <a:r>
              <a:rPr lang="en-GB" dirty="0" err="1">
                <a:latin typeface="Poppins SemiBold"/>
                <a:ea typeface="Poppins SemiBold"/>
                <a:cs typeface="Poppins SemiBold"/>
                <a:sym typeface="Poppins SemiBold"/>
              </a:rPr>
              <a:t>apertura</a:t>
            </a:r>
            <a:endParaRPr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/>
          <p:nvPr/>
        </p:nvSpPr>
        <p:spPr>
          <a:xfrm>
            <a:off x="657745" y="1764641"/>
            <a:ext cx="2907260" cy="965100"/>
          </a:xfrm>
          <a:prstGeom prst="rect">
            <a:avLst/>
          </a:prstGeom>
          <a:solidFill>
            <a:srgbClr val="FFCB03">
              <a:alpha val="64709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1812517" y="1764641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FCB07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3144809" y="1764641"/>
            <a:ext cx="2201534" cy="965100"/>
          </a:xfrm>
          <a:prstGeom prst="chevron">
            <a:avLst>
              <a:gd name="adj" fmla="val 50000"/>
            </a:avLst>
          </a:prstGeom>
          <a:solidFill>
            <a:srgbClr val="F5821A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4835503" y="1764641"/>
            <a:ext cx="2428520" cy="965100"/>
          </a:xfrm>
          <a:prstGeom prst="chevron">
            <a:avLst>
              <a:gd name="adj" fmla="val 50000"/>
            </a:avLst>
          </a:prstGeom>
          <a:solidFill>
            <a:srgbClr val="F04E9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6738785" y="1764641"/>
            <a:ext cx="2219700" cy="965100"/>
          </a:xfrm>
          <a:prstGeom prst="chevron">
            <a:avLst>
              <a:gd name="adj" fmla="val 50000"/>
            </a:avLst>
          </a:prstGeom>
          <a:solidFill>
            <a:srgbClr val="30B67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1164455" y="1951691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2509630" y="1951691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3854805" y="1951691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5707729" y="1951691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4</a:t>
            </a:r>
            <a:endParaRPr sz="2700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3" name="Google Shape;343;p32"/>
          <p:cNvSpPr/>
          <p:nvPr/>
        </p:nvSpPr>
        <p:spPr>
          <a:xfrm>
            <a:off x="7553135" y="1951691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5</a:t>
            </a:r>
            <a:endParaRPr sz="2700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ctrTitle" idx="4294967295"/>
          </p:nvPr>
        </p:nvSpPr>
        <p:spPr>
          <a:xfrm>
            <a:off x="765361" y="433901"/>
            <a:ext cx="8090771" cy="764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La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escala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de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cinco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puntos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ayuda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a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evaluar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la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madurez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en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cada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pregunta</a:t>
            </a:r>
            <a:endParaRPr sz="2800" b="1" dirty="0">
              <a:latin typeface="Poppins" pitchFamily="2" charset="77"/>
              <a:ea typeface="Poppins Black"/>
              <a:cs typeface="Poppins" pitchFamily="2" charset="77"/>
              <a:sym typeface="Poppins Black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B5F809-A3BD-29B5-D8D1-ED2C89EC57C4}"/>
              </a:ext>
            </a:extLst>
          </p:cNvPr>
          <p:cNvSpPr txBox="1"/>
          <p:nvPr/>
        </p:nvSpPr>
        <p:spPr>
          <a:xfrm>
            <a:off x="677474" y="2916791"/>
            <a:ext cx="11870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1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inicial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14B90D-2520-684F-32FD-1A4DD3C3C70A}"/>
              </a:ext>
            </a:extLst>
          </p:cNvPr>
          <p:cNvSpPr txBox="1"/>
          <p:nvPr/>
        </p:nvSpPr>
        <p:spPr>
          <a:xfrm>
            <a:off x="711241" y="3381543"/>
            <a:ext cx="122357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en-GB" sz="1100" dirty="0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insuficientes</a:t>
            </a:r>
            <a:r>
              <a:rPr lang="en-GB" sz="1100" dirty="0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o no </a:t>
            </a:r>
            <a:r>
              <a:rPr lang="en-GB" sz="1100" dirty="0" err="1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  <a:endParaRPr lang="en-GB" sz="1100" dirty="0">
              <a:latin typeface="Poppins" pitchFamily="2" charset="77"/>
              <a:ea typeface="Poppins"/>
              <a:cs typeface="Poppins" pitchFamily="2" charset="77"/>
              <a:sym typeface="Poppins"/>
            </a:endParaRPr>
          </a:p>
          <a:p>
            <a:endParaRPr lang="es-MX"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6DD3B-05B9-C79D-6F3F-A58A1C04B375}"/>
              </a:ext>
            </a:extLst>
          </p:cNvPr>
          <p:cNvSpPr txBox="1"/>
          <p:nvPr/>
        </p:nvSpPr>
        <p:spPr>
          <a:xfrm>
            <a:off x="1934813" y="2916791"/>
            <a:ext cx="156401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1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gestionado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FBEE29-9E31-2104-1C12-5B0A6709783D}"/>
              </a:ext>
            </a:extLst>
          </p:cNvPr>
          <p:cNvSpPr txBox="1"/>
          <p:nvPr/>
        </p:nvSpPr>
        <p:spPr>
          <a:xfrm>
            <a:off x="1934813" y="3381543"/>
            <a:ext cx="156401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663">
              <a:buClrTx/>
            </a:pP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presentan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problemas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exhaustividad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actualización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su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uso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no es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adecuado</a:t>
            </a:r>
            <a:r>
              <a:rPr lang="en-US" sz="1100" kern="1200" dirty="0">
                <a:solidFill>
                  <a:srgbClr val="999999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BD6ACC-E329-08CE-C822-E30C84F2169F}"/>
              </a:ext>
            </a:extLst>
          </p:cNvPr>
          <p:cNvSpPr txBox="1"/>
          <p:nvPr/>
        </p:nvSpPr>
        <p:spPr>
          <a:xfrm>
            <a:off x="3545193" y="2916791"/>
            <a:ext cx="141994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1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definido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51C22B-4870-DBE2-6DB7-BE5AF91E9D4F}"/>
              </a:ext>
            </a:extLst>
          </p:cNvPr>
          <p:cNvSpPr txBox="1"/>
          <p:nvPr/>
        </p:nvSpPr>
        <p:spPr>
          <a:xfrm>
            <a:off x="3545192" y="3381543"/>
            <a:ext cx="1644395" cy="14804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se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implementan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con la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funcionalidad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un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sistema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rutina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No se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reconocen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sesgos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ni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problemas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  <a:p>
            <a:endParaRPr lang="es-MX"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3A140D-C6B1-5E96-A823-03C618FF3D94}"/>
              </a:ext>
            </a:extLst>
          </p:cNvPr>
          <p:cNvSpPr txBox="1"/>
          <p:nvPr/>
        </p:nvSpPr>
        <p:spPr>
          <a:xfrm>
            <a:off x="5189588" y="2916791"/>
            <a:ext cx="147812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1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estionado cuantitativo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4F4351-A278-072B-EB99-CA95D2AC0F40}"/>
              </a:ext>
            </a:extLst>
          </p:cNvPr>
          <p:cNvSpPr txBox="1"/>
          <p:nvPr/>
        </p:nvSpPr>
        <p:spPr>
          <a:xfrm>
            <a:off x="5189588" y="3381543"/>
            <a:ext cx="1531678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Todos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artículos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están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son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confiables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completos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y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actualizados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 Y se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conocen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algunos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sesgos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/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problemas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que se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pueden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mejorar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2CB85C-DF72-0F61-5F21-9EF0A505B27F}"/>
              </a:ext>
            </a:extLst>
          </p:cNvPr>
          <p:cNvSpPr txBox="1"/>
          <p:nvPr/>
        </p:nvSpPr>
        <p:spPr>
          <a:xfrm>
            <a:off x="6939786" y="2916791"/>
            <a:ext cx="142456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1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optimizado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933549-21DB-CB74-2766-4D9531BFCE12}"/>
              </a:ext>
            </a:extLst>
          </p:cNvPr>
          <p:cNvSpPr txBox="1"/>
          <p:nvPr/>
        </p:nvSpPr>
        <p:spPr>
          <a:xfrm>
            <a:off x="6939785" y="3381543"/>
            <a:ext cx="1730081" cy="13280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Todos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están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son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fiables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completos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actualizados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implementados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forma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estandarizada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y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eficiente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  <a:p>
            <a:endParaRPr lang="es-MX"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914CD8-5DE0-6DA9-51FA-CE705059AE7A}"/>
              </a:ext>
            </a:extLst>
          </p:cNvPr>
          <p:cNvSpPr txBox="1"/>
          <p:nvPr/>
        </p:nvSpPr>
        <p:spPr>
          <a:xfrm>
            <a:off x="1864522" y="1362752"/>
            <a:ext cx="549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Niveles de desempeño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0D51C35-B8E4-6BC8-EE53-8E37A097D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986728"/>
              </p:ext>
            </p:extLst>
          </p:nvPr>
        </p:nvGraphicFramePr>
        <p:xfrm>
          <a:off x="787398" y="1686293"/>
          <a:ext cx="7569201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109">
                  <a:extLst>
                    <a:ext uri="{9D8B030D-6E8A-4147-A177-3AD203B41FA5}">
                      <a16:colId xmlns:a16="http://schemas.microsoft.com/office/drawing/2014/main" val="2742546888"/>
                    </a:ext>
                  </a:extLst>
                </a:gridCol>
                <a:gridCol w="219014">
                  <a:extLst>
                    <a:ext uri="{9D8B030D-6E8A-4147-A177-3AD203B41FA5}">
                      <a16:colId xmlns:a16="http://schemas.microsoft.com/office/drawing/2014/main" val="756737641"/>
                    </a:ext>
                  </a:extLst>
                </a:gridCol>
                <a:gridCol w="6724078">
                  <a:extLst>
                    <a:ext uri="{9D8B030D-6E8A-4147-A177-3AD203B41FA5}">
                      <a16:colId xmlns:a16="http://schemas.microsoft.com/office/drawing/2014/main" val="2458714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s-MX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Los asesores de CIM de la OPS solo brindan apoyo y aclaraciones técnicas. No dan recomendaciones para seleccionar una calificación final.</a:t>
                      </a:r>
                      <a:endParaRPr lang="es-ES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lvl="0" defTabSz="914400">
                        <a:buNone/>
                        <a:tabLst/>
                        <a:defRPr/>
                      </a:pPr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476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s-MX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La herramienta está diseñada para la autoevaluación del EPI y la promoción de la mejora en el programa. No tiene la intención de evaluar o emitir juicios sobre el desempeño del país.</a:t>
                      </a:r>
                      <a:endParaRPr lang="es-ES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lvl="0" defTabSz="914400">
                        <a:buNone/>
                        <a:tabLst/>
                        <a:defRPr/>
                      </a:pPr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4637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La 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calificación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 de la 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escala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 de 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madurez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 no es 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el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enfoque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 principal; 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Identificar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 las 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causas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subyacentes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 de 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los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cuellos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 de 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botella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 y 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los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logros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 es lo que 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ayudará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 a la 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mejora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 del 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país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.</a:t>
                      </a:r>
                      <a:endParaRPr lang="es-ES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Tx/>
                        <a:buFont typeface="Arial"/>
                        <a:buNone/>
                      </a:pPr>
                      <a:endParaRPr lang="en-GB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76437"/>
                  </a:ext>
                </a:extLst>
              </a:tr>
            </a:tbl>
          </a:graphicData>
        </a:graphic>
      </p:graphicFrame>
      <p:sp>
        <p:nvSpPr>
          <p:cNvPr id="3" name="Google Shape;350;p33">
            <a:extLst>
              <a:ext uri="{FF2B5EF4-FFF2-40B4-BE49-F238E27FC236}">
                <a16:creationId xmlns:a16="http://schemas.microsoft.com/office/drawing/2014/main" id="{DC9D4B99-50AB-26E2-695E-1C356B6E344F}"/>
              </a:ext>
            </a:extLst>
          </p:cNvPr>
          <p:cNvSpPr txBox="1">
            <a:spLocks/>
          </p:cNvSpPr>
          <p:nvPr/>
        </p:nvSpPr>
        <p:spPr>
          <a:xfrm>
            <a:off x="787399" y="428318"/>
            <a:ext cx="7805811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500"/>
            </a:pPr>
            <a:r>
              <a:rPr lang="en-GB" sz="2800" dirty="0">
                <a:latin typeface="Poppins" pitchFamily="2" charset="77"/>
                <a:cs typeface="Poppins" pitchFamily="2" charset="77"/>
                <a:sym typeface="Poppins Black"/>
              </a:rPr>
              <a:t>Hay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Poppins Black"/>
              </a:rPr>
              <a:t>tres</a:t>
            </a:r>
            <a:r>
              <a:rPr lang="en-GB" sz="2800" dirty="0">
                <a:latin typeface="Poppins" pitchFamily="2" charset="77"/>
                <a:cs typeface="Poppins" pitchFamily="2" charset="77"/>
                <a:sym typeface="Poppins Black"/>
              </a:rPr>
              <a:t> puntos clave a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Poppins Black"/>
              </a:rPr>
              <a:t>considerar</a:t>
            </a:r>
            <a:r>
              <a:rPr lang="en-GB" sz="2800" dirty="0">
                <a:latin typeface="Poppins" pitchFamily="2" charset="77"/>
                <a:cs typeface="Poppins" pitchFamily="2" charset="77"/>
                <a:sym typeface="Poppins Black"/>
              </a:rPr>
              <a:t> al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Poppins Black"/>
              </a:rPr>
              <a:t>realizar</a:t>
            </a:r>
            <a:r>
              <a:rPr lang="en-GB" sz="2800" dirty="0">
                <a:latin typeface="Poppins" pitchFamily="2" charset="77"/>
                <a:cs typeface="Poppins" pitchFamily="2" charset="77"/>
                <a:sym typeface="Poppins Black"/>
              </a:rPr>
              <a:t> la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Poppins Black"/>
              </a:rPr>
              <a:t>autoevaluación</a:t>
            </a:r>
            <a:endParaRPr lang="en-GB" sz="2800" dirty="0">
              <a:latin typeface="Poppins" pitchFamily="2" charset="77"/>
              <a:cs typeface="Poppins" pitchFamily="2" charset="77"/>
              <a:sym typeface="Poppins Black"/>
            </a:endParaRPr>
          </a:p>
        </p:txBody>
      </p:sp>
      <p:grpSp>
        <p:nvGrpSpPr>
          <p:cNvPr id="11" name="Google Shape;358;p33">
            <a:extLst>
              <a:ext uri="{FF2B5EF4-FFF2-40B4-BE49-F238E27FC236}">
                <a16:creationId xmlns:a16="http://schemas.microsoft.com/office/drawing/2014/main" id="{3E4018A8-991F-9018-A022-82DDE9BF73D6}"/>
              </a:ext>
            </a:extLst>
          </p:cNvPr>
          <p:cNvGrpSpPr/>
          <p:nvPr/>
        </p:nvGrpSpPr>
        <p:grpSpPr>
          <a:xfrm>
            <a:off x="983041" y="1922672"/>
            <a:ext cx="243599" cy="242286"/>
            <a:chOff x="-35482200" y="3561225"/>
            <a:chExt cx="292225" cy="290650"/>
          </a:xfrm>
        </p:grpSpPr>
        <p:sp>
          <p:nvSpPr>
            <p:cNvPr id="12" name="Google Shape;359;p33">
              <a:extLst>
                <a:ext uri="{FF2B5EF4-FFF2-40B4-BE49-F238E27FC236}">
                  <a16:creationId xmlns:a16="http://schemas.microsoft.com/office/drawing/2014/main" id="{FA213D53-5838-214C-2809-A36E3454A7AA}"/>
                </a:ext>
              </a:extLst>
            </p:cNvPr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0;p33">
              <a:extLst>
                <a:ext uri="{FF2B5EF4-FFF2-40B4-BE49-F238E27FC236}">
                  <a16:creationId xmlns:a16="http://schemas.microsoft.com/office/drawing/2014/main" id="{4BBA10FD-9334-9CE9-56B5-57190ED0F76E}"/>
                </a:ext>
              </a:extLst>
            </p:cNvPr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1;p33">
              <a:extLst>
                <a:ext uri="{FF2B5EF4-FFF2-40B4-BE49-F238E27FC236}">
                  <a16:creationId xmlns:a16="http://schemas.microsoft.com/office/drawing/2014/main" id="{C28EAE4C-BFAE-A3DC-C5D2-ADAF2912EDEE}"/>
                </a:ext>
              </a:extLst>
            </p:cNvPr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362;p33">
            <a:extLst>
              <a:ext uri="{FF2B5EF4-FFF2-40B4-BE49-F238E27FC236}">
                <a16:creationId xmlns:a16="http://schemas.microsoft.com/office/drawing/2014/main" id="{6883A1D3-604D-AC34-DEC9-EB34F312A8EF}"/>
              </a:ext>
            </a:extLst>
          </p:cNvPr>
          <p:cNvGrpSpPr/>
          <p:nvPr/>
        </p:nvGrpSpPr>
        <p:grpSpPr>
          <a:xfrm>
            <a:off x="961091" y="2859710"/>
            <a:ext cx="272603" cy="236678"/>
            <a:chOff x="6218300" y="4416175"/>
            <a:chExt cx="516000" cy="448000"/>
          </a:xfrm>
        </p:grpSpPr>
        <p:sp>
          <p:nvSpPr>
            <p:cNvPr id="16" name="Google Shape;363;p33">
              <a:extLst>
                <a:ext uri="{FF2B5EF4-FFF2-40B4-BE49-F238E27FC236}">
                  <a16:creationId xmlns:a16="http://schemas.microsoft.com/office/drawing/2014/main" id="{98E2A343-DFE2-E59F-D091-D54A6D0BC18F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" name="Google Shape;364;p33">
              <a:extLst>
                <a:ext uri="{FF2B5EF4-FFF2-40B4-BE49-F238E27FC236}">
                  <a16:creationId xmlns:a16="http://schemas.microsoft.com/office/drawing/2014/main" id="{54909662-C619-BA16-CFF2-28454A6A35CC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365;p33">
              <a:extLst>
                <a:ext uri="{FF2B5EF4-FFF2-40B4-BE49-F238E27FC236}">
                  <a16:creationId xmlns:a16="http://schemas.microsoft.com/office/drawing/2014/main" id="{B56D852F-DB8A-7CEA-06AA-1F4FF7437CDA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9" name="Google Shape;366;p33">
            <a:extLst>
              <a:ext uri="{FF2B5EF4-FFF2-40B4-BE49-F238E27FC236}">
                <a16:creationId xmlns:a16="http://schemas.microsoft.com/office/drawing/2014/main" id="{888E1C0D-00F3-B0EB-9483-865239A9D0E4}"/>
              </a:ext>
            </a:extLst>
          </p:cNvPr>
          <p:cNvGrpSpPr/>
          <p:nvPr/>
        </p:nvGrpSpPr>
        <p:grpSpPr>
          <a:xfrm>
            <a:off x="956012" y="3772512"/>
            <a:ext cx="257044" cy="253544"/>
            <a:chOff x="2084100" y="4400250"/>
            <a:chExt cx="486550" cy="479925"/>
          </a:xfrm>
        </p:grpSpPr>
        <p:sp>
          <p:nvSpPr>
            <p:cNvPr id="20" name="Google Shape;367;p33">
              <a:extLst>
                <a:ext uri="{FF2B5EF4-FFF2-40B4-BE49-F238E27FC236}">
                  <a16:creationId xmlns:a16="http://schemas.microsoft.com/office/drawing/2014/main" id="{9E5755FF-2531-E042-8C3F-9540EFACDB8E}"/>
                </a:ext>
              </a:extLst>
            </p:cNvPr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" name="Google Shape;368;p33">
              <a:extLst>
                <a:ext uri="{FF2B5EF4-FFF2-40B4-BE49-F238E27FC236}">
                  <a16:creationId xmlns:a16="http://schemas.microsoft.com/office/drawing/2014/main" id="{04D8B8E4-ACAB-E070-BB11-93A745BD3DE2}"/>
                </a:ext>
              </a:extLst>
            </p:cNvPr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369;p33">
              <a:extLst>
                <a:ext uri="{FF2B5EF4-FFF2-40B4-BE49-F238E27FC236}">
                  <a16:creationId xmlns:a16="http://schemas.microsoft.com/office/drawing/2014/main" id="{7FF31005-5AE8-98CD-0EBE-595CCF17BDC9}"/>
                </a:ext>
              </a:extLst>
            </p:cNvPr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370;p33">
              <a:extLst>
                <a:ext uri="{FF2B5EF4-FFF2-40B4-BE49-F238E27FC236}">
                  <a16:creationId xmlns:a16="http://schemas.microsoft.com/office/drawing/2014/main" id="{A9D07952-1C6F-4A68-E69E-CA5C88C45CF1}"/>
                </a:ext>
              </a:extLst>
            </p:cNvPr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371;p33">
              <a:extLst>
                <a:ext uri="{FF2B5EF4-FFF2-40B4-BE49-F238E27FC236}">
                  <a16:creationId xmlns:a16="http://schemas.microsoft.com/office/drawing/2014/main" id="{DB7B1E2C-0BD9-7283-334C-F61B1232F9BC}"/>
                </a:ext>
              </a:extLst>
            </p:cNvPr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" name="Google Shape;372;p33">
              <a:extLst>
                <a:ext uri="{FF2B5EF4-FFF2-40B4-BE49-F238E27FC236}">
                  <a16:creationId xmlns:a16="http://schemas.microsoft.com/office/drawing/2014/main" id="{D3457AE1-F3B2-9992-9FDD-48F9E6A1B537}"/>
                </a:ext>
              </a:extLst>
            </p:cNvPr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19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/>
          <p:nvPr/>
        </p:nvSpPr>
        <p:spPr>
          <a:xfrm flipH="1">
            <a:off x="2659417" y="-453625"/>
            <a:ext cx="4929300" cy="6050700"/>
          </a:xfrm>
          <a:prstGeom prst="flowChartDelay">
            <a:avLst/>
          </a:prstGeom>
          <a:solidFill>
            <a:srgbClr val="FFCB03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5"/>
          <p:cNvSpPr/>
          <p:nvPr/>
        </p:nvSpPr>
        <p:spPr>
          <a:xfrm flipH="1">
            <a:off x="3059950" y="-453625"/>
            <a:ext cx="5564100" cy="6050700"/>
          </a:xfrm>
          <a:prstGeom prst="flowChartDelay">
            <a:avLst/>
          </a:prstGeom>
          <a:solidFill>
            <a:srgbClr val="FFCB03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/>
          <p:nvPr/>
        </p:nvSpPr>
        <p:spPr>
          <a:xfrm flipH="1">
            <a:off x="3466350" y="-453625"/>
            <a:ext cx="6506400" cy="6050700"/>
          </a:xfrm>
          <a:prstGeom prst="flowChartDelay">
            <a:avLst/>
          </a:prstGeom>
          <a:solidFill>
            <a:srgbClr val="FFCB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4294967295"/>
          </p:nvPr>
        </p:nvSpPr>
        <p:spPr>
          <a:xfrm>
            <a:off x="4165600" y="372300"/>
            <a:ext cx="4701500" cy="43989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44800" lvl="0" indent="-18196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Estado actual de la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inmunización</a:t>
            </a: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Finalidad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objetivo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herramienta</a:t>
            </a: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Diferentes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partes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herramienta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.</a:t>
            </a: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Preguntas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calificación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escala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madurez</a:t>
            </a: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Puntos clave a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considerar</a:t>
            </a: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Resultados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00" dirty="0" err="1">
                <a:latin typeface="Poppins"/>
                <a:ea typeface="Poppins"/>
                <a:cs typeface="Poppins"/>
                <a:sym typeface="Poppins"/>
              </a:rPr>
              <a:t>esperados</a:t>
            </a:r>
            <a:endParaRPr sz="16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25"/>
          <p:cNvSpPr txBox="1">
            <a:spLocks noGrp="1"/>
          </p:cNvSpPr>
          <p:nvPr>
            <p:ph type="ctrTitle"/>
          </p:nvPr>
        </p:nvSpPr>
        <p:spPr>
          <a:xfrm>
            <a:off x="648725" y="276700"/>
            <a:ext cx="4165500" cy="100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Agenda</a:t>
            </a:r>
            <a:endParaRPr sz="3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5;p26">
            <a:extLst>
              <a:ext uri="{FF2B5EF4-FFF2-40B4-BE49-F238E27FC236}">
                <a16:creationId xmlns:a16="http://schemas.microsoft.com/office/drawing/2014/main" id="{9361F819-3DBE-3291-0F20-39332505FDAD}"/>
              </a:ext>
            </a:extLst>
          </p:cNvPr>
          <p:cNvSpPr txBox="1">
            <a:spLocks/>
          </p:cNvSpPr>
          <p:nvPr/>
        </p:nvSpPr>
        <p:spPr>
          <a:xfrm>
            <a:off x="787399" y="543102"/>
            <a:ext cx="8144933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800" dirty="0"/>
              <a:t>Estado actual de la </a:t>
            </a:r>
            <a:r>
              <a:rPr lang="en-GB" sz="2800" dirty="0" err="1"/>
              <a:t>Inmunización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el</a:t>
            </a:r>
            <a:r>
              <a:rPr lang="en-GB" sz="2800" dirty="0"/>
              <a:t> </a:t>
            </a:r>
            <a:r>
              <a:rPr lang="en-GB" sz="2800" dirty="0" err="1"/>
              <a:t>país</a:t>
            </a:r>
            <a:endParaRPr lang="en-GB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1313FF-2908-7A17-7404-2668552B2E1D}"/>
              </a:ext>
            </a:extLst>
          </p:cNvPr>
          <p:cNvSpPr txBox="1"/>
          <p:nvPr/>
        </p:nvSpPr>
        <p:spPr>
          <a:xfrm>
            <a:off x="787399" y="1246058"/>
            <a:ext cx="78316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SzPts val="1100"/>
              <a:buFont typeface="Wingdings" pitchFamily="2" charset="2"/>
              <a:buChar char="§"/>
              <a:tabLst>
                <a:tab pos="270510" algn="l"/>
              </a:tabLst>
            </a:pPr>
            <a:r>
              <a:rPr lang="es-MX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Situación de los servicios de salud como consecuencia de la pandemia y operativos de vacunación contra el COVID-19.</a:t>
            </a:r>
          </a:p>
          <a:p>
            <a:pPr marL="342900" lvl="0" indent="-342900" algn="just">
              <a:buSzPts val="1100"/>
              <a:buFont typeface="Arial" panose="020B0604020202020204" pitchFamily="34" charset="0"/>
              <a:buChar char="●"/>
              <a:tabLst>
                <a:tab pos="270510" algn="l"/>
              </a:tabLst>
            </a:pPr>
            <a:endParaRPr lang="es-MX" sz="1600" dirty="0">
              <a:effectLst/>
              <a:latin typeface="Poppins" pitchFamily="2" charset="77"/>
              <a:ea typeface="Noto Sans Symbols"/>
              <a:cs typeface="Poppins" pitchFamily="2" charset="77"/>
            </a:endParaRPr>
          </a:p>
          <a:p>
            <a:pPr marL="285750" lvl="0" indent="-285750" algn="just">
              <a:buSzPts val="1100"/>
              <a:buFont typeface="Wingdings" pitchFamily="2" charset="2"/>
              <a:buChar char="§"/>
              <a:tabLst>
                <a:tab pos="270510" algn="l"/>
              </a:tabLst>
            </a:pPr>
            <a:r>
              <a:rPr lang="es-MX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Indicadores clave de desempeño del PAI:</a:t>
            </a:r>
            <a:endParaRPr lang="es-MX" sz="1600" dirty="0">
              <a:latin typeface="Poppins" pitchFamily="2" charset="77"/>
              <a:ea typeface="Noto Sans Symbols"/>
              <a:cs typeface="Poppins" pitchFamily="2" charset="77"/>
            </a:endParaRPr>
          </a:p>
          <a:p>
            <a:pPr marL="598488" lvl="8" indent="-285750" algn="just">
              <a:buSzPts val="1100"/>
              <a:buFont typeface="Courier New" panose="02070309020205020404" pitchFamily="49" charset="0"/>
              <a:buChar char="o"/>
              <a:tabLst>
                <a:tab pos="269875" algn="l"/>
              </a:tabLst>
            </a:pPr>
            <a:r>
              <a:rPr lang="es-MX" sz="1600" dirty="0">
                <a:effectLst/>
                <a:latin typeface="Poppins" pitchFamily="2" charset="77"/>
                <a:ea typeface="Noto Sans Symbols"/>
                <a:cs typeface="Poppins" pitchFamily="2" charset="77"/>
              </a:rPr>
              <a:t>Tasas de cobertura en población pediátrica (según vacunas y esquemas.</a:t>
            </a:r>
          </a:p>
          <a:p>
            <a:pPr marL="598488" lvl="8" indent="-285750" algn="just">
              <a:buSzPts val="1100"/>
              <a:buFont typeface="Courier New" panose="02070309020205020404" pitchFamily="49" charset="0"/>
              <a:buChar char="o"/>
              <a:tabLst>
                <a:tab pos="269875" algn="l"/>
              </a:tabLst>
            </a:pPr>
            <a:r>
              <a:rPr lang="es-MX" sz="1600" dirty="0">
                <a:latin typeface="Poppins" pitchFamily="2" charset="77"/>
                <a:ea typeface="Noto Sans Symbols"/>
                <a:cs typeface="Poppins" pitchFamily="2" charset="77"/>
              </a:rPr>
              <a:t>Tasas de cobertura en población adolescente y adulta (niñas hasta 15 años, embarazadas, adultos mayores (≥60 años), trabajadores de la salud, otros grupos población.</a:t>
            </a:r>
          </a:p>
          <a:p>
            <a:pPr marL="598488" lvl="8" indent="-285750" algn="just">
              <a:buSzPts val="1100"/>
              <a:buFont typeface="Courier New" panose="02070309020205020404" pitchFamily="49" charset="0"/>
              <a:buChar char="o"/>
              <a:tabLst>
                <a:tab pos="269875" algn="l"/>
              </a:tabLst>
            </a:pPr>
            <a:r>
              <a:rPr lang="es-MX" sz="1600" dirty="0">
                <a:latin typeface="Poppins" pitchFamily="2" charset="77"/>
                <a:cs typeface="Poppins" pitchFamily="2" charset="77"/>
              </a:rPr>
              <a:t>Niños menores de un año con cero-dosis (Proporción de niños sin DTP1).</a:t>
            </a:r>
          </a:p>
          <a:p>
            <a:pPr lvl="8" algn="just">
              <a:buSzPts val="1100"/>
              <a:tabLst>
                <a:tab pos="270510" algn="l"/>
              </a:tabLst>
            </a:pPr>
            <a:endParaRPr lang="es-MX" sz="1600" dirty="0">
              <a:effectLst/>
              <a:latin typeface="Poppins" pitchFamily="2" charset="77"/>
              <a:ea typeface="Noto Sans Symbols"/>
              <a:cs typeface="Poppins" pitchFamily="2" charset="77"/>
            </a:endParaRPr>
          </a:p>
          <a:p>
            <a:pPr marL="342900" lvl="0" indent="-342900">
              <a:buSzPts val="1100"/>
              <a:buFont typeface="Arial" panose="020B0604020202020204" pitchFamily="34" charset="0"/>
              <a:buChar char="●"/>
              <a:tabLst>
                <a:tab pos="270510" algn="l"/>
              </a:tabLst>
            </a:pPr>
            <a:r>
              <a:rPr lang="es-MX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Recomendaciones clave de la última evaluación nacional del PAI: desafíos, recomendaciones</a:t>
            </a:r>
            <a:r>
              <a:rPr lang="es-MX" sz="1600" dirty="0"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, l</a:t>
            </a:r>
            <a:r>
              <a:rPr lang="es-MX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ogrado</a:t>
            </a:r>
            <a:r>
              <a:rPr lang="es-MX" sz="1600" dirty="0"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, e</a:t>
            </a:r>
            <a:r>
              <a:rPr lang="es-MX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n curso, no cumplido</a:t>
            </a:r>
            <a:endParaRPr lang="es-MX" sz="16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665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/>
          <p:nvPr/>
        </p:nvSpPr>
        <p:spPr>
          <a:xfrm>
            <a:off x="787399" y="401901"/>
            <a:ext cx="6715779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err="1">
                <a:solidFill>
                  <a:schemeClr val="dk1"/>
                </a:solidFill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Situación</a:t>
            </a:r>
            <a:r>
              <a:rPr lang="en-GB" sz="2800" b="1" dirty="0">
                <a:solidFill>
                  <a:schemeClr val="dk1"/>
                </a:solidFill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general del </a:t>
            </a:r>
            <a:r>
              <a:rPr lang="en-GB" sz="2800" b="1" dirty="0" err="1">
                <a:solidFill>
                  <a:schemeClr val="dk1"/>
                </a:solidFill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país</a:t>
            </a:r>
            <a:endParaRPr sz="2800" b="1" dirty="0">
              <a:solidFill>
                <a:schemeClr val="dk1"/>
              </a:solidFill>
              <a:latin typeface="Poppins" pitchFamily="2" charset="77"/>
              <a:ea typeface="Poppins Black"/>
              <a:cs typeface="Poppins" pitchFamily="2" charset="77"/>
              <a:sym typeface="Poppins Black"/>
            </a:endParaRPr>
          </a:p>
        </p:txBody>
      </p:sp>
      <p:sp>
        <p:nvSpPr>
          <p:cNvPr id="261" name="Google Shape;261;p27"/>
          <p:cNvSpPr txBox="1"/>
          <p:nvPr/>
        </p:nvSpPr>
        <p:spPr>
          <a:xfrm>
            <a:off x="1229150" y="2007250"/>
            <a:ext cx="70320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Nota: Incluya las diapositivas relevantes del “Anexo 4b: presentación del análisis de la situación”</a:t>
            </a:r>
            <a:endParaRPr sz="2400" b="1">
              <a:solidFill>
                <a:srgbClr val="CC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AD61954-7CAA-FA31-7B57-B693776CB0AE}"/>
              </a:ext>
            </a:extLst>
          </p:cNvPr>
          <p:cNvSpPr txBox="1">
            <a:spLocks/>
          </p:cNvSpPr>
          <p:nvPr/>
        </p:nvSpPr>
        <p:spPr>
          <a:xfrm>
            <a:off x="829465" y="460288"/>
            <a:ext cx="8131376" cy="45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800" dirty="0">
                <a:latin typeface="Poppins" pitchFamily="2" charset="77"/>
                <a:cs typeface="Poppins" pitchFamily="2" charset="77"/>
              </a:rPr>
              <a:t>Finalidad</a:t>
            </a:r>
            <a:endParaRPr lang="en-US" sz="4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51BB31E-AF11-A6A2-CD86-EEE3D4ED9190}"/>
              </a:ext>
            </a:extLst>
          </p:cNvPr>
          <p:cNvSpPr txBox="1">
            <a:spLocks/>
          </p:cNvSpPr>
          <p:nvPr/>
        </p:nvSpPr>
        <p:spPr>
          <a:xfrm>
            <a:off x="829465" y="1138058"/>
            <a:ext cx="7781135" cy="3696408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938"/>
            <a:r>
              <a:rPr lang="es-MX" sz="1800" dirty="0">
                <a:latin typeface="Poppins" pitchFamily="2" charset="77"/>
                <a:cs typeface="Poppins" pitchFamily="2" charset="77"/>
              </a:rPr>
              <a:t>El protocolo ofrece a los Estados Miembros una metodología y herramientas para:</a:t>
            </a:r>
          </a:p>
          <a:p>
            <a:endParaRPr lang="es-MX" sz="1800" dirty="0">
              <a:latin typeface="Poppins" pitchFamily="2" charset="77"/>
              <a:cs typeface="Poppins" pitchFamily="2" charset="77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sz="1800" dirty="0">
                <a:latin typeface="Poppins" pitchFamily="2" charset="77"/>
                <a:cs typeface="Poppins" pitchFamily="2" charset="77"/>
              </a:rPr>
              <a:t>Realizar una autoevaluación encaminada a reconocer el nivel de desempeño de los 13 componentes del PAI para cumplir sus objetivos y estrategias dirigidos hacia el control y eliminación de las EPV,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s-MX" sz="1800" dirty="0">
              <a:latin typeface="Poppins" pitchFamily="2" charset="77"/>
              <a:cs typeface="Poppins" pitchFamily="2" charset="77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sz="1800" dirty="0">
                <a:latin typeface="Poppins" pitchFamily="2" charset="77"/>
                <a:cs typeface="Poppins" pitchFamily="2" charset="77"/>
              </a:rPr>
              <a:t>identificar las dificultades y desafíos enfrentados durante el desempeño de cada componente del PAI,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s-MX" sz="1800" dirty="0">
              <a:latin typeface="Poppins" pitchFamily="2" charset="77"/>
              <a:cs typeface="Poppins" pitchFamily="2" charset="77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sz="1800" dirty="0">
                <a:latin typeface="Poppins" pitchFamily="2" charset="77"/>
                <a:cs typeface="Poppins" pitchFamily="2" charset="77"/>
              </a:rPr>
              <a:t>Proponer planes de mejora continua en el corto y mediano plazo, gestionando los procesos de implementación y monitoreo</a:t>
            </a:r>
            <a:r>
              <a:rPr lang="es-MX" sz="1800" dirty="0"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.</a:t>
            </a:r>
            <a:endParaRPr lang="es-MX" sz="1800" dirty="0"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6726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7C6F-7724-0AB9-B59E-09DF2A78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192744"/>
            <a:ext cx="7727950" cy="9248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500"/>
            </a:pPr>
            <a:r>
              <a:rPr lang="es-ES" sz="2800" dirty="0">
                <a:solidFill>
                  <a:schemeClr val="dk1"/>
                </a:solidFill>
                <a:latin typeface="Poppins" pitchFamily="2" charset="77"/>
                <a:cs typeface="Poppins" pitchFamily="2" charset="77"/>
                <a:sym typeface="Poppins Black"/>
              </a:rPr>
              <a:t>Objetivos de la herramienta</a:t>
            </a:r>
          </a:p>
        </p:txBody>
      </p:sp>
      <p:sp>
        <p:nvSpPr>
          <p:cNvPr id="3" name="Google Shape;248;p27">
            <a:extLst>
              <a:ext uri="{FF2B5EF4-FFF2-40B4-BE49-F238E27FC236}">
                <a16:creationId xmlns:a16="http://schemas.microsoft.com/office/drawing/2014/main" id="{29F15B19-D820-4666-BB1B-C784D7F0ECD3}"/>
              </a:ext>
            </a:extLst>
          </p:cNvPr>
          <p:cNvSpPr txBox="1">
            <a:spLocks/>
          </p:cNvSpPr>
          <p:nvPr/>
        </p:nvSpPr>
        <p:spPr>
          <a:xfrm>
            <a:off x="787400" y="969527"/>
            <a:ext cx="4752163" cy="3981229"/>
          </a:xfrm>
          <a:prstGeom prst="rect">
            <a:avLst/>
          </a:prstGeom>
          <a:noFill/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600" dirty="0">
                <a:latin typeface="Poppins" pitchFamily="2" charset="77"/>
                <a:cs typeface="Poppins" pitchFamily="2" charset="77"/>
              </a:rPr>
              <a:t>Autoevaluar el desempeño de cada componente del PAI(como se muestra en el diagrama)</a:t>
            </a:r>
          </a:p>
          <a:p>
            <a:endParaRPr lang="es-ES" sz="1600" dirty="0">
              <a:latin typeface="Poppins" pitchFamily="2" charset="77"/>
              <a:cs typeface="Poppins" pitchFamily="2" charset="77"/>
            </a:endParaRPr>
          </a:p>
          <a:p>
            <a:r>
              <a:rPr lang="es-ES" sz="1600" dirty="0">
                <a:latin typeface="Poppins" pitchFamily="2" charset="77"/>
                <a:cs typeface="Poppins" pitchFamily="2" charset="77"/>
              </a:rPr>
              <a:t>Desarrollar un plan de acción nacional para la mejora del PAI orientado a:</a:t>
            </a:r>
          </a:p>
          <a:p>
            <a:endParaRPr lang="es-ES" sz="1600" dirty="0">
              <a:latin typeface="Poppins" pitchFamily="2" charset="77"/>
              <a:cs typeface="Poppins" pitchFamily="2" charset="77"/>
            </a:endParaRPr>
          </a:p>
          <a:p>
            <a:pPr marL="266393" lvl="1" indent="-172545">
              <a:buSzPts val="1300"/>
              <a:buFont typeface="Poppins"/>
              <a:buChar char="•"/>
            </a:pPr>
            <a:r>
              <a:rPr lang="es-ES" sz="1600" dirty="0">
                <a:latin typeface="Poppins" pitchFamily="2" charset="77"/>
                <a:cs typeface="Poppins" pitchFamily="2" charset="77"/>
                <a:sym typeface="Poppins"/>
              </a:rPr>
              <a:t>Priorizar las recomendaciones que requieren una intervención inmediata,</a:t>
            </a:r>
          </a:p>
          <a:p>
            <a:pPr marL="914378"/>
            <a:endParaRPr lang="es-ES" sz="1600" dirty="0">
              <a:latin typeface="Poppins" pitchFamily="2" charset="77"/>
              <a:cs typeface="Poppins" pitchFamily="2" charset="77"/>
            </a:endParaRPr>
          </a:p>
          <a:p>
            <a:pPr marL="266393" lvl="1" indent="-172545">
              <a:buSzPts val="1300"/>
              <a:buFont typeface="Poppins"/>
              <a:buChar char="•"/>
            </a:pPr>
            <a:r>
              <a:rPr lang="es-ES" sz="1600" dirty="0">
                <a:latin typeface="Poppins" pitchFamily="2" charset="77"/>
                <a:cs typeface="Poppins" pitchFamily="2" charset="77"/>
                <a:sym typeface="Poppins"/>
              </a:rPr>
              <a:t>Definir el cronograma de actividades y el presupuesto requerido,</a:t>
            </a:r>
          </a:p>
          <a:p>
            <a:pPr marL="914378"/>
            <a:endParaRPr lang="es-ES" sz="1600" dirty="0">
              <a:latin typeface="Poppins" pitchFamily="2" charset="77"/>
              <a:cs typeface="Poppins" pitchFamily="2" charset="77"/>
            </a:endParaRPr>
          </a:p>
          <a:p>
            <a:pPr marL="266393" lvl="1" indent="-172545">
              <a:buSzPts val="1300"/>
              <a:buFont typeface="Poppins"/>
              <a:buChar char="•"/>
            </a:pPr>
            <a:r>
              <a:rPr lang="es-ES" sz="1600" dirty="0">
                <a:latin typeface="Poppins" pitchFamily="2" charset="77"/>
                <a:cs typeface="Poppins" pitchFamily="2" charset="77"/>
                <a:sym typeface="Poppins"/>
              </a:rPr>
              <a:t>Determinar si se requiere ampliar la evaluación o apoyar el abordaje de brechas en componentes específicos.</a:t>
            </a:r>
          </a:p>
        </p:txBody>
      </p:sp>
      <p:pic>
        <p:nvPicPr>
          <p:cNvPr id="4" name="Google Shape;249;p27">
            <a:extLst>
              <a:ext uri="{FF2B5EF4-FFF2-40B4-BE49-F238E27FC236}">
                <a16:creationId xmlns:a16="http://schemas.microsoft.com/office/drawing/2014/main" id="{A09A1EE5-23F1-715D-1E13-89BA9C5E06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433" t="6496" b="2387"/>
          <a:stretch/>
        </p:blipFill>
        <p:spPr>
          <a:xfrm>
            <a:off x="5411972" y="938994"/>
            <a:ext cx="3694589" cy="3633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39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8;p29">
            <a:extLst>
              <a:ext uri="{FF2B5EF4-FFF2-40B4-BE49-F238E27FC236}">
                <a16:creationId xmlns:a16="http://schemas.microsoft.com/office/drawing/2014/main" id="{5B5BC3C5-8130-EFEC-9D4E-0AAEAB0C2CAD}"/>
              </a:ext>
            </a:extLst>
          </p:cNvPr>
          <p:cNvSpPr txBox="1">
            <a:spLocks/>
          </p:cNvSpPr>
          <p:nvPr/>
        </p:nvSpPr>
        <p:spPr>
          <a:xfrm>
            <a:off x="787399" y="375709"/>
            <a:ext cx="7556125" cy="7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SzPts val="990"/>
              <a:buFont typeface="Arial"/>
              <a:buNone/>
            </a:pPr>
            <a:r>
              <a:rPr lang="en-GB" sz="2800" dirty="0" err="1"/>
              <a:t>Propósito</a:t>
            </a:r>
            <a:r>
              <a:rPr lang="en-GB" sz="2800" dirty="0"/>
              <a:t> de la </a:t>
            </a:r>
            <a:r>
              <a:rPr lang="en-GB" sz="2800" dirty="0" err="1"/>
              <a:t>herramienta</a:t>
            </a:r>
            <a:r>
              <a:rPr lang="en-GB" sz="2800" dirty="0"/>
              <a:t> a </a:t>
            </a:r>
            <a:r>
              <a:rPr lang="en-GB" sz="2800" dirty="0" err="1"/>
              <a:t>nivel</a:t>
            </a:r>
            <a:r>
              <a:rPr lang="en-GB" sz="2800" dirty="0"/>
              <a:t> </a:t>
            </a:r>
            <a:r>
              <a:rPr lang="en-GB" sz="2800" dirty="0" err="1"/>
              <a:t>subnacional</a:t>
            </a:r>
            <a:r>
              <a:rPr lang="en-GB" sz="2800" dirty="0"/>
              <a:t> y local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882D5A3-155A-2E0D-CD1F-DC1F367E5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310419"/>
              </p:ext>
            </p:extLst>
          </p:nvPr>
        </p:nvGraphicFramePr>
        <p:xfrm>
          <a:off x="787399" y="1491020"/>
          <a:ext cx="7916334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823">
                  <a:extLst>
                    <a:ext uri="{9D8B030D-6E8A-4147-A177-3AD203B41FA5}">
                      <a16:colId xmlns:a16="http://schemas.microsoft.com/office/drawing/2014/main" val="2742546888"/>
                    </a:ext>
                  </a:extLst>
                </a:gridCol>
                <a:gridCol w="229058">
                  <a:extLst>
                    <a:ext uri="{9D8B030D-6E8A-4147-A177-3AD203B41FA5}">
                      <a16:colId xmlns:a16="http://schemas.microsoft.com/office/drawing/2014/main" val="756737641"/>
                    </a:ext>
                  </a:extLst>
                </a:gridCol>
                <a:gridCol w="7032453">
                  <a:extLst>
                    <a:ext uri="{9D8B030D-6E8A-4147-A177-3AD203B41FA5}">
                      <a16:colId xmlns:a16="http://schemas.microsoft.com/office/drawing/2014/main" val="2458714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Esta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herramienta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tiene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como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objetivo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autoevaluar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desempeño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del PAI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e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identificar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logros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brechas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programa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promover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mejoras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.</a:t>
                      </a:r>
                    </a:p>
                    <a:p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6318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nivel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subnacional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local, la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herramienta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sirve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como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medio para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validar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las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afirmaciones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realizadas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nivel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.</a:t>
                      </a:r>
                    </a:p>
                    <a:p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476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Permite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revisar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la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implementación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local,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ayudando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confirmar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complementar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los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hallazgos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nivel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.</a:t>
                      </a:r>
                    </a:p>
                    <a:p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4637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Los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puntajes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generados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nivel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subnacional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local no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contribuyen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 la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evaluación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final.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Desempeñan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un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papel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crucial a la hora de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informar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perfeccionar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la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puntuación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nivel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al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proporcionar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una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comprensión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más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granular del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desempeño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del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programa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.</a:t>
                      </a:r>
                    </a:p>
                    <a:p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76437"/>
                  </a:ext>
                </a:extLst>
              </a:tr>
            </a:tbl>
          </a:graphicData>
        </a:graphic>
      </p:graphicFrame>
      <p:sp>
        <p:nvSpPr>
          <p:cNvPr id="4" name="Google Shape;280;p29">
            <a:extLst>
              <a:ext uri="{FF2B5EF4-FFF2-40B4-BE49-F238E27FC236}">
                <a16:creationId xmlns:a16="http://schemas.microsoft.com/office/drawing/2014/main" id="{A9A35DCC-0712-78BD-C72E-C2FCF4B5BE43}"/>
              </a:ext>
            </a:extLst>
          </p:cNvPr>
          <p:cNvSpPr/>
          <p:nvPr/>
        </p:nvSpPr>
        <p:spPr>
          <a:xfrm>
            <a:off x="1146658" y="1585874"/>
            <a:ext cx="295841" cy="2754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81;p29">
            <a:extLst>
              <a:ext uri="{FF2B5EF4-FFF2-40B4-BE49-F238E27FC236}">
                <a16:creationId xmlns:a16="http://schemas.microsoft.com/office/drawing/2014/main" id="{23DDEB2F-FB44-9DE8-C334-E7B6AD79D0FE}"/>
              </a:ext>
            </a:extLst>
          </p:cNvPr>
          <p:cNvGrpSpPr/>
          <p:nvPr/>
        </p:nvGrpSpPr>
        <p:grpSpPr>
          <a:xfrm>
            <a:off x="1170143" y="2309168"/>
            <a:ext cx="230614" cy="302528"/>
            <a:chOff x="-3365275" y="3253275"/>
            <a:chExt cx="222150" cy="291425"/>
          </a:xfrm>
        </p:grpSpPr>
        <p:sp>
          <p:nvSpPr>
            <p:cNvPr id="9" name="Google Shape;282;p29">
              <a:extLst>
                <a:ext uri="{FF2B5EF4-FFF2-40B4-BE49-F238E27FC236}">
                  <a16:creationId xmlns:a16="http://schemas.microsoft.com/office/drawing/2014/main" id="{9DF2B22B-7A7D-E560-3234-BE2DF1B65144}"/>
                </a:ext>
              </a:extLst>
            </p:cNvPr>
            <p:cNvSpPr/>
            <p:nvPr/>
          </p:nvSpPr>
          <p:spPr>
            <a:xfrm>
              <a:off x="-3365275" y="3253275"/>
              <a:ext cx="222150" cy="291425"/>
            </a:xfrm>
            <a:custGeom>
              <a:avLst/>
              <a:gdLst/>
              <a:ahLst/>
              <a:cxnLst/>
              <a:rect l="l" t="t" r="r" b="b"/>
              <a:pathLst>
                <a:path w="8886" h="11657" extrusionOk="0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83;p29">
              <a:extLst>
                <a:ext uri="{FF2B5EF4-FFF2-40B4-BE49-F238E27FC236}">
                  <a16:creationId xmlns:a16="http://schemas.microsoft.com/office/drawing/2014/main" id="{5E778501-FBD1-738F-0635-8C83EC3707B9}"/>
                </a:ext>
              </a:extLst>
            </p:cNvPr>
            <p:cNvSpPr/>
            <p:nvPr/>
          </p:nvSpPr>
          <p:spPr>
            <a:xfrm>
              <a:off x="-3314075" y="3476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84;p29">
            <a:extLst>
              <a:ext uri="{FF2B5EF4-FFF2-40B4-BE49-F238E27FC236}">
                <a16:creationId xmlns:a16="http://schemas.microsoft.com/office/drawing/2014/main" id="{E3AA87D7-CE79-FF21-2E1D-26C58B7C1662}"/>
              </a:ext>
            </a:extLst>
          </p:cNvPr>
          <p:cNvGrpSpPr/>
          <p:nvPr/>
        </p:nvGrpSpPr>
        <p:grpSpPr>
          <a:xfrm>
            <a:off x="1172279" y="3041686"/>
            <a:ext cx="333480" cy="330800"/>
            <a:chOff x="946175" y="3253275"/>
            <a:chExt cx="298550" cy="296150"/>
          </a:xfrm>
        </p:grpSpPr>
        <p:sp>
          <p:nvSpPr>
            <p:cNvPr id="12" name="Google Shape;285;p29">
              <a:extLst>
                <a:ext uri="{FF2B5EF4-FFF2-40B4-BE49-F238E27FC236}">
                  <a16:creationId xmlns:a16="http://schemas.microsoft.com/office/drawing/2014/main" id="{FB1BE25D-33F1-A24B-1616-D2FF2D97C5C1}"/>
                </a:ext>
              </a:extLst>
            </p:cNvPr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86;p29">
              <a:extLst>
                <a:ext uri="{FF2B5EF4-FFF2-40B4-BE49-F238E27FC236}">
                  <a16:creationId xmlns:a16="http://schemas.microsoft.com/office/drawing/2014/main" id="{BBA887CC-FB82-419A-67A1-21DAE556CC6C}"/>
                </a:ext>
              </a:extLst>
            </p:cNvPr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87;p29">
              <a:extLst>
                <a:ext uri="{FF2B5EF4-FFF2-40B4-BE49-F238E27FC236}">
                  <a16:creationId xmlns:a16="http://schemas.microsoft.com/office/drawing/2014/main" id="{BF3AA1CE-D7AE-9930-A7DA-212856C26944}"/>
                </a:ext>
              </a:extLst>
            </p:cNvPr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88;p29">
              <a:extLst>
                <a:ext uri="{FF2B5EF4-FFF2-40B4-BE49-F238E27FC236}">
                  <a16:creationId xmlns:a16="http://schemas.microsoft.com/office/drawing/2014/main" id="{E1B1EB6D-FA8D-6790-C2FD-27D3CBA5B6C9}"/>
                </a:ext>
              </a:extLst>
            </p:cNvPr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9;p29">
              <a:extLst>
                <a:ext uri="{FF2B5EF4-FFF2-40B4-BE49-F238E27FC236}">
                  <a16:creationId xmlns:a16="http://schemas.microsoft.com/office/drawing/2014/main" id="{A65E4D1B-4C26-DDFF-6ABF-70630C368DCA}"/>
                </a:ext>
              </a:extLst>
            </p:cNvPr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290;p29">
            <a:extLst>
              <a:ext uri="{FF2B5EF4-FFF2-40B4-BE49-F238E27FC236}">
                <a16:creationId xmlns:a16="http://schemas.microsoft.com/office/drawing/2014/main" id="{5B6898ED-8289-01F8-D5AC-65DE0425A612}"/>
              </a:ext>
            </a:extLst>
          </p:cNvPr>
          <p:cNvGrpSpPr/>
          <p:nvPr/>
        </p:nvGrpSpPr>
        <p:grpSpPr>
          <a:xfrm>
            <a:off x="1127850" y="3958057"/>
            <a:ext cx="333491" cy="275430"/>
            <a:chOff x="6218300" y="4416175"/>
            <a:chExt cx="516000" cy="448000"/>
          </a:xfrm>
        </p:grpSpPr>
        <p:sp>
          <p:nvSpPr>
            <p:cNvPr id="18" name="Google Shape;291;p29">
              <a:extLst>
                <a:ext uri="{FF2B5EF4-FFF2-40B4-BE49-F238E27FC236}">
                  <a16:creationId xmlns:a16="http://schemas.microsoft.com/office/drawing/2014/main" id="{BB167759-5454-BC97-8CAA-1B910E05F3F0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292;p29">
              <a:extLst>
                <a:ext uri="{FF2B5EF4-FFF2-40B4-BE49-F238E27FC236}">
                  <a16:creationId xmlns:a16="http://schemas.microsoft.com/office/drawing/2014/main" id="{C1C6348F-DD78-1315-9AAD-D2B566E52660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293;p29">
              <a:extLst>
                <a:ext uri="{FF2B5EF4-FFF2-40B4-BE49-F238E27FC236}">
                  <a16:creationId xmlns:a16="http://schemas.microsoft.com/office/drawing/2014/main" id="{1319B68A-07BA-41E4-46B3-594405DECCB5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41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"/>
          <p:cNvSpPr txBox="1">
            <a:spLocks noGrp="1"/>
          </p:cNvSpPr>
          <p:nvPr>
            <p:ph type="ctrTitle"/>
          </p:nvPr>
        </p:nvSpPr>
        <p:spPr>
          <a:xfrm>
            <a:off x="787400" y="149735"/>
            <a:ext cx="7920666" cy="621409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Poppins" pitchFamily="2" charset="77"/>
                <a:cs typeface="Poppins" pitchFamily="2" charset="77"/>
              </a:rPr>
              <a:t>La </a:t>
            </a:r>
            <a:r>
              <a:rPr lang="en-GB" sz="2800" dirty="0" err="1">
                <a:latin typeface="Poppins" pitchFamily="2" charset="77"/>
                <a:cs typeface="Poppins" pitchFamily="2" charset="77"/>
              </a:rPr>
              <a:t>herramienta</a:t>
            </a:r>
            <a:r>
              <a:rPr lang="en-GB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2800" dirty="0" err="1">
                <a:latin typeface="Poppins" pitchFamily="2" charset="77"/>
                <a:cs typeface="Poppins" pitchFamily="2" charset="77"/>
              </a:rPr>
              <a:t>tiene</a:t>
            </a:r>
            <a:r>
              <a:rPr lang="en-GB" sz="2800" dirty="0">
                <a:latin typeface="Poppins" pitchFamily="2" charset="77"/>
                <a:cs typeface="Poppins" pitchFamily="2" charset="77"/>
              </a:rPr>
              <a:t> cuatro </a:t>
            </a:r>
            <a:r>
              <a:rPr lang="en-GB" sz="2800" dirty="0" err="1">
                <a:latin typeface="Poppins" pitchFamily="2" charset="77"/>
                <a:cs typeface="Poppins" pitchFamily="2" charset="77"/>
              </a:rPr>
              <a:t>partes</a:t>
            </a:r>
            <a:r>
              <a:rPr lang="en-GB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2800" dirty="0" err="1">
                <a:latin typeface="Poppins" pitchFamily="2" charset="77"/>
                <a:cs typeface="Poppins" pitchFamily="2" charset="77"/>
              </a:rPr>
              <a:t>principales</a:t>
            </a:r>
            <a:r>
              <a:rPr lang="en-GB" sz="2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2800" dirty="0" err="1">
                <a:latin typeface="Poppins" pitchFamily="2" charset="77"/>
                <a:cs typeface="Poppins" pitchFamily="2" charset="77"/>
              </a:rPr>
              <a:t>diferentes</a:t>
            </a:r>
            <a:endParaRPr sz="28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99" name="Google Shape;2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775" y="1606991"/>
            <a:ext cx="6338074" cy="3311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30"/>
          <p:cNvGrpSpPr/>
          <p:nvPr/>
        </p:nvGrpSpPr>
        <p:grpSpPr>
          <a:xfrm>
            <a:off x="1395006" y="985698"/>
            <a:ext cx="1236900" cy="491700"/>
            <a:chOff x="526681" y="1086707"/>
            <a:chExt cx="1236900" cy="491700"/>
          </a:xfrm>
        </p:grpSpPr>
        <p:sp>
          <p:nvSpPr>
            <p:cNvPr id="301" name="Google Shape;301;p30"/>
            <p:cNvSpPr/>
            <p:nvPr/>
          </p:nvSpPr>
          <p:spPr>
            <a:xfrm rot="-5400000">
              <a:off x="899281" y="714107"/>
              <a:ext cx="491700" cy="1236900"/>
            </a:xfrm>
            <a:prstGeom prst="wedgeRectCallout">
              <a:avLst>
                <a:gd name="adj1" fmla="val -128527"/>
                <a:gd name="adj2" fmla="val 8506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0"/>
            <p:cNvSpPr txBox="1"/>
            <p:nvPr/>
          </p:nvSpPr>
          <p:spPr>
            <a:xfrm>
              <a:off x="575536" y="1137899"/>
              <a:ext cx="1152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1. Preguntas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3" name="Google Shape;303;p30"/>
          <p:cNvGrpSpPr/>
          <p:nvPr/>
        </p:nvGrpSpPr>
        <p:grpSpPr>
          <a:xfrm>
            <a:off x="5703750" y="835941"/>
            <a:ext cx="2422125" cy="491700"/>
            <a:chOff x="6554025" y="963851"/>
            <a:chExt cx="2422125" cy="491700"/>
          </a:xfrm>
        </p:grpSpPr>
        <p:sp>
          <p:nvSpPr>
            <p:cNvPr id="304" name="Google Shape;304;p30"/>
            <p:cNvSpPr/>
            <p:nvPr/>
          </p:nvSpPr>
          <p:spPr>
            <a:xfrm rot="-5400000">
              <a:off x="7512525" y="5351"/>
              <a:ext cx="491700" cy="2408700"/>
            </a:xfrm>
            <a:prstGeom prst="wedgeRectCallout">
              <a:avLst>
                <a:gd name="adj1" fmla="val -131701"/>
                <a:gd name="adj2" fmla="val -4797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0"/>
            <p:cNvSpPr txBox="1"/>
            <p:nvPr/>
          </p:nvSpPr>
          <p:spPr>
            <a:xfrm>
              <a:off x="6580650" y="1006150"/>
              <a:ext cx="2395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2. Escala de madurez de cinco puntos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6" name="Google Shape;306;p30"/>
          <p:cNvGrpSpPr/>
          <p:nvPr/>
        </p:nvGrpSpPr>
        <p:grpSpPr>
          <a:xfrm>
            <a:off x="1358975" y="2939742"/>
            <a:ext cx="1706100" cy="426599"/>
            <a:chOff x="-326325" y="2510706"/>
            <a:chExt cx="1706100" cy="491700"/>
          </a:xfrm>
        </p:grpSpPr>
        <p:sp>
          <p:nvSpPr>
            <p:cNvPr id="307" name="Google Shape;307;p30"/>
            <p:cNvSpPr/>
            <p:nvPr/>
          </p:nvSpPr>
          <p:spPr>
            <a:xfrm rot="-5400000">
              <a:off x="217100" y="1972956"/>
              <a:ext cx="491700" cy="1567200"/>
            </a:xfrm>
            <a:prstGeom prst="wedgeRectCallout">
              <a:avLst>
                <a:gd name="adj1" fmla="val -123107"/>
                <a:gd name="adj2" fmla="val -25528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0"/>
            <p:cNvSpPr txBox="1"/>
            <p:nvPr/>
          </p:nvSpPr>
          <p:spPr>
            <a:xfrm>
              <a:off x="-326325" y="2572745"/>
              <a:ext cx="17061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4. Subsecciones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09" name="Google Shape;309;p30"/>
          <p:cNvSpPr/>
          <p:nvPr/>
        </p:nvSpPr>
        <p:spPr>
          <a:xfrm rot="-5400000">
            <a:off x="3781875" y="-18559"/>
            <a:ext cx="426600" cy="2500200"/>
          </a:xfrm>
          <a:prstGeom prst="wedgeRectCallout">
            <a:avLst>
              <a:gd name="adj1" fmla="val -181364"/>
              <a:gd name="adj2" fmla="val -74568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0"/>
          <p:cNvSpPr txBox="1"/>
          <p:nvPr/>
        </p:nvSpPr>
        <p:spPr>
          <a:xfrm>
            <a:off x="2718379" y="1054245"/>
            <a:ext cx="265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Nivel nacional/subnacional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5;p31">
            <a:extLst>
              <a:ext uri="{FF2B5EF4-FFF2-40B4-BE49-F238E27FC236}">
                <a16:creationId xmlns:a16="http://schemas.microsoft.com/office/drawing/2014/main" id="{FC48E5BA-C28D-8B7D-DD76-D8EAAADA5399}"/>
              </a:ext>
            </a:extLst>
          </p:cNvPr>
          <p:cNvSpPr txBox="1">
            <a:spLocks/>
          </p:cNvSpPr>
          <p:nvPr/>
        </p:nvSpPr>
        <p:spPr>
          <a:xfrm>
            <a:off x="787401" y="1487550"/>
            <a:ext cx="7173099" cy="2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5000"/>
              </a:lnSpc>
              <a:buFont typeface="Arial"/>
              <a:buNone/>
            </a:pPr>
            <a:r>
              <a:rPr lang="en-GB" sz="2400" b="1" dirty="0">
                <a:latin typeface="Poppins"/>
                <a:ea typeface="Poppins"/>
                <a:cs typeface="Poppins"/>
                <a:sym typeface="Poppins"/>
              </a:rPr>
              <a:t>196 </a:t>
            </a:r>
            <a:r>
              <a:rPr lang="en-GB" sz="2400" dirty="0" err="1">
                <a:latin typeface="Poppins"/>
                <a:ea typeface="Poppins"/>
                <a:cs typeface="Poppins"/>
                <a:sym typeface="Poppins"/>
              </a:rPr>
              <a:t>preguntas</a:t>
            </a:r>
            <a:r>
              <a:rPr lang="en-GB" sz="24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400" dirty="0" err="1"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24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400" dirty="0" err="1">
                <a:latin typeface="Poppins"/>
                <a:ea typeface="Poppins"/>
                <a:cs typeface="Poppins"/>
                <a:sym typeface="Poppins"/>
              </a:rPr>
              <a:t>todos</a:t>
            </a:r>
            <a:r>
              <a:rPr lang="en-GB" sz="24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400" dirty="0" err="1"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24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400" dirty="0" err="1">
                <a:latin typeface="Poppins"/>
                <a:ea typeface="Poppins"/>
                <a:cs typeface="Poppins"/>
                <a:sym typeface="Poppins"/>
              </a:rPr>
              <a:t>componentes</a:t>
            </a:r>
            <a:r>
              <a:rPr lang="en-GB" sz="2400" dirty="0">
                <a:latin typeface="Poppins"/>
                <a:ea typeface="Poppins"/>
                <a:cs typeface="Poppins"/>
                <a:sym typeface="Poppins"/>
              </a:rPr>
              <a:t>:</a:t>
            </a:r>
          </a:p>
          <a:p>
            <a:pPr marL="342900" indent="-342900">
              <a:lnSpc>
                <a:spcPct val="115000"/>
              </a:lnSpc>
            </a:pPr>
            <a:r>
              <a:rPr lang="en-GB" sz="2400" dirty="0">
                <a:latin typeface="Poppins"/>
                <a:ea typeface="Poppins"/>
                <a:cs typeface="Poppins"/>
                <a:sym typeface="Poppins"/>
              </a:rPr>
              <a:t>109 a </a:t>
            </a:r>
            <a:r>
              <a:rPr lang="en-GB" sz="2400" dirty="0" err="1"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24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400" dirty="0" err="1">
                <a:latin typeface="Poppins"/>
                <a:ea typeface="Poppins"/>
                <a:cs typeface="Poppins"/>
                <a:sym typeface="Poppins"/>
              </a:rPr>
              <a:t>nacional</a:t>
            </a:r>
            <a:endParaRPr lang="en-GB" sz="2400" dirty="0">
              <a:latin typeface="Poppins"/>
              <a:ea typeface="Poppins"/>
              <a:cs typeface="Poppins"/>
              <a:sym typeface="Poppins"/>
            </a:endParaRPr>
          </a:p>
          <a:p>
            <a:pPr marL="342900" indent="-342900">
              <a:lnSpc>
                <a:spcPct val="115000"/>
              </a:lnSpc>
            </a:pPr>
            <a:r>
              <a:rPr lang="en-GB" sz="2400" dirty="0">
                <a:latin typeface="Poppins"/>
                <a:ea typeface="Poppins"/>
                <a:cs typeface="Poppins"/>
                <a:sym typeface="Poppins"/>
              </a:rPr>
              <a:t> 67 a </a:t>
            </a:r>
            <a:r>
              <a:rPr lang="en-GB" sz="2400" dirty="0" err="1"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24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400" dirty="0" err="1">
                <a:latin typeface="Poppins"/>
                <a:ea typeface="Poppins"/>
                <a:cs typeface="Poppins"/>
                <a:sym typeface="Poppins"/>
              </a:rPr>
              <a:t>subnacional</a:t>
            </a:r>
            <a:endParaRPr lang="en-GB" sz="2400" dirty="0">
              <a:latin typeface="Poppins"/>
              <a:ea typeface="Poppins"/>
              <a:cs typeface="Poppins"/>
              <a:sym typeface="Poppins"/>
            </a:endParaRPr>
          </a:p>
          <a:p>
            <a:pPr marL="342900" indent="-342900">
              <a:lnSpc>
                <a:spcPct val="115000"/>
              </a:lnSpc>
            </a:pPr>
            <a:r>
              <a:rPr lang="en-GB" sz="2400" dirty="0">
                <a:latin typeface="Poppins"/>
                <a:ea typeface="Poppins"/>
                <a:cs typeface="Poppins"/>
                <a:sym typeface="Poppins"/>
              </a:rPr>
              <a:t> 20 a </a:t>
            </a:r>
            <a:r>
              <a:rPr lang="en-GB" sz="2400" dirty="0" err="1"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2400" dirty="0">
                <a:latin typeface="Poppins"/>
                <a:ea typeface="Poppins"/>
                <a:cs typeface="Poppins"/>
                <a:sym typeface="Poppins"/>
              </a:rPr>
              <a:t> local</a:t>
            </a:r>
          </a:p>
        </p:txBody>
      </p:sp>
      <p:sp>
        <p:nvSpPr>
          <p:cNvPr id="3" name="Google Shape;316;p31">
            <a:extLst>
              <a:ext uri="{FF2B5EF4-FFF2-40B4-BE49-F238E27FC236}">
                <a16:creationId xmlns:a16="http://schemas.microsoft.com/office/drawing/2014/main" id="{2579161F-75AE-8AAD-0AB1-BB2720FF53DE}"/>
              </a:ext>
            </a:extLst>
          </p:cNvPr>
          <p:cNvSpPr txBox="1">
            <a:spLocks/>
          </p:cNvSpPr>
          <p:nvPr/>
        </p:nvSpPr>
        <p:spPr>
          <a:xfrm>
            <a:off x="787401" y="463479"/>
            <a:ext cx="6392332" cy="109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dirty="0" err="1"/>
              <a:t>Preguntas</a:t>
            </a:r>
            <a:r>
              <a:rPr lang="en-GB" sz="2800" dirty="0"/>
              <a:t> de la </a:t>
            </a:r>
            <a:r>
              <a:rPr lang="en-GB" sz="2800" dirty="0" err="1"/>
              <a:t>Herramienta</a:t>
            </a:r>
            <a:r>
              <a:rPr lang="en-GB" sz="2800" dirty="0"/>
              <a:t> de </a:t>
            </a:r>
            <a:r>
              <a:rPr lang="en-GB" sz="2800" dirty="0" err="1"/>
              <a:t>Monitoreo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07844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7C0D6E002DC4A9954B279402C024D" ma:contentTypeVersion="19" ma:contentTypeDescription="Create a new document." ma:contentTypeScope="" ma:versionID="3112bb8d77eabdabae1dad861eef024e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fa7af2fdaf325dc4753a0b83ad3c8ce2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04B321-8A1D-469A-8F29-7FF7FC90A87A}">
  <ds:schemaRefs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5e13aadc-de86-43ee-b386-40c01ba74c80"/>
    <ds:schemaRef ds:uri="http://schemas.microsoft.com/office/infopath/2007/PartnerControls"/>
    <ds:schemaRef ds:uri="http://schemas.openxmlformats.org/package/2006/metadata/core-properties"/>
    <ds:schemaRef ds:uri="824a6a19-c959-42ab-aba9-d8066f14d880"/>
    <ds:schemaRef ds:uri="13824d70-7bf2-44bc-87a6-298660e5dad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0285901-EB6F-412E-A6B8-0401F2D66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35760A-5A50-4438-9517-2B6F795EA0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724</Words>
  <Application>Microsoft Macintosh PowerPoint</Application>
  <PresentationFormat>On-screen Show (16:9)</PresentationFormat>
  <Paragraphs>76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Poppins SemiBold</vt:lpstr>
      <vt:lpstr>Arial</vt:lpstr>
      <vt:lpstr>Source Serif Pro</vt:lpstr>
      <vt:lpstr>Calibri</vt:lpstr>
      <vt:lpstr>Wingdings</vt:lpstr>
      <vt:lpstr>Courier New</vt:lpstr>
      <vt:lpstr>Poppins Black</vt:lpstr>
      <vt:lpstr>Poppins</vt:lpstr>
      <vt:lpstr>Office Theme</vt:lpstr>
      <vt:lpstr>Herramienta de Monitoreo del Programa Ampliado de Inmunización Nacional</vt:lpstr>
      <vt:lpstr>Agenda</vt:lpstr>
      <vt:lpstr>PowerPoint Presentation</vt:lpstr>
      <vt:lpstr>PowerPoint Presentation</vt:lpstr>
      <vt:lpstr>PowerPoint Presentation</vt:lpstr>
      <vt:lpstr>Objetivos de la herramienta</vt:lpstr>
      <vt:lpstr>PowerPoint Presentation</vt:lpstr>
      <vt:lpstr>La herramienta tiene cuatro partes principales diferentes</vt:lpstr>
      <vt:lpstr>PowerPoint Presentation</vt:lpstr>
      <vt:lpstr>La escala de cinco puntos ayuda a evaluar la madurez en cada pregunta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PAHO's performance monitoring tool for national EPI teams</dc:title>
  <cp:lastModifiedBy>Vasquez,  Juan Jose (OS-)</cp:lastModifiedBy>
  <cp:revision>21</cp:revision>
  <dcterms:modified xsi:type="dcterms:W3CDTF">2024-02-07T21:40:25Z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PAHO Keyword">
    <vt:lpwstr/>
  </property>
  <property fmtid="{D5CDD505-2E9C-101B-9397-08002B2CF9AE}" pid="4" name="MediaServiceImageTags">
    <vt:lpwstr/>
  </property>
</Properties>
</file>