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7"/>
  </p:notesMasterIdLst>
  <p:sldIdLst>
    <p:sldId id="256" r:id="rId6"/>
    <p:sldId id="257" r:id="rId7"/>
    <p:sldId id="298" r:id="rId8"/>
    <p:sldId id="299" r:id="rId9"/>
    <p:sldId id="300" r:id="rId10"/>
    <p:sldId id="261" r:id="rId11"/>
    <p:sldId id="262" r:id="rId12"/>
    <p:sldId id="301" r:id="rId13"/>
    <p:sldId id="302" r:id="rId14"/>
    <p:sldId id="267" r:id="rId15"/>
    <p:sldId id="266" r:id="rId16"/>
  </p:sldIdLst>
  <p:sldSz cx="9144000" cy="5143500" type="screen16x9"/>
  <p:notesSz cx="6858000" cy="9144000"/>
  <p:embeddedFontLs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Black" pitchFamily="2" charset="77"/>
      <p:bold r:id="rId22"/>
      <p:italic r:id="rId23"/>
      <p:boldItalic r:id="rId24"/>
    </p:embeddedFont>
    <p:embeddedFont>
      <p:font typeface="Poppins SemiBold" pitchFamily="2" charset="77"/>
      <p:regular r:id="rId25"/>
      <p:bold r:id="rId26"/>
      <p:italic r:id="rId27"/>
      <p:boldItalic r:id="rId28"/>
    </p:embeddedFont>
    <p:embeddedFont>
      <p:font typeface="Source Serif Pro" panose="0204060305040502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">
          <p15:clr>
            <a:srgbClr val="747775"/>
          </p15:clr>
        </p15:guide>
        <p15:guide id="2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356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yza Saldivia,  Sergio (OS-)" userId="S::loayzaser@paho.org::b0266ea2-599b-48a7-9ee2-a9ecfc76e9b3" providerId="AD" clId="Web-{30292751-9C03-3F5E-D7D5-8CB7BBE8E95D}"/>
    <pc:docChg chg="modSld">
      <pc:chgData name="Loayza Saldivia,  Sergio (OS-)" userId="S::loayzaser@paho.org::b0266ea2-599b-48a7-9ee2-a9ecfc76e9b3" providerId="AD" clId="Web-{30292751-9C03-3F5E-D7D5-8CB7BBE8E95D}" dt="2023-12-21T19:15:54.808" v="1" actId="20577"/>
      <pc:docMkLst>
        <pc:docMk/>
      </pc:docMkLst>
      <pc:sldChg chg="modSp">
        <pc:chgData name="Loayza Saldivia,  Sergio (OS-)" userId="S::loayzaser@paho.org::b0266ea2-599b-48a7-9ee2-a9ecfc76e9b3" providerId="AD" clId="Web-{30292751-9C03-3F5E-D7D5-8CB7BBE8E95D}" dt="2023-12-21T19:15:54.808" v="1" actId="20577"/>
        <pc:sldMkLst>
          <pc:docMk/>
          <pc:sldMk cId="3376894062" sldId="302"/>
        </pc:sldMkLst>
        <pc:spChg chg="mod">
          <ac:chgData name="Loayza Saldivia,  Sergio (OS-)" userId="S::loayzaser@paho.org::b0266ea2-599b-48a7-9ee2-a9ecfc76e9b3" providerId="AD" clId="Web-{30292751-9C03-3F5E-D7D5-8CB7BBE8E95D}" dt="2023-12-21T19:15:54.808" v="1" actId="20577"/>
          <ac:spMkLst>
            <pc:docMk/>
            <pc:sldMk cId="3376894062" sldId="302"/>
            <ac:spMk id="4" creationId="{BDB4708E-81B1-740D-3A43-1FCF4A59E664}"/>
          </ac:spMkLst>
        </pc:spChg>
      </pc:sldChg>
    </pc:docChg>
  </pc:docChgLst>
  <pc:docChgLst>
    <pc:chgData name="Vasquez,  Juan Jose (OS-)" userId="c4e85e20-e9a5-4645-9363-921cd6c61213" providerId="ADAL" clId="{EEE59333-2FCC-1740-A3C6-4F42D855FB31}"/>
    <pc:docChg chg="undo custSel modSld">
      <pc:chgData name="Vasquez,  Juan Jose (OS-)" userId="c4e85e20-e9a5-4645-9363-921cd6c61213" providerId="ADAL" clId="{EEE59333-2FCC-1740-A3C6-4F42D855FB31}" dt="2024-02-07T21:54:21.624" v="114" actId="1076"/>
      <pc:docMkLst>
        <pc:docMk/>
      </pc:docMkLst>
      <pc:sldChg chg="modSp mod">
        <pc:chgData name="Vasquez,  Juan Jose (OS-)" userId="c4e85e20-e9a5-4645-9363-921cd6c61213" providerId="ADAL" clId="{EEE59333-2FCC-1740-A3C6-4F42D855FB31}" dt="2024-02-07T21:44:51.537" v="15" actId="1038"/>
        <pc:sldMkLst>
          <pc:docMk/>
          <pc:sldMk cId="0" sldId="256"/>
        </pc:sldMkLst>
        <pc:spChg chg="mod">
          <ac:chgData name="Vasquez,  Juan Jose (OS-)" userId="c4e85e20-e9a5-4645-9363-921cd6c61213" providerId="ADAL" clId="{EEE59333-2FCC-1740-A3C6-4F42D855FB31}" dt="2024-02-07T21:44:32.201" v="5" actId="14100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4:22.827" v="3" actId="207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4:45.197" v="10" actId="27636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c4e85e20-e9a5-4645-9363-921cd6c61213" providerId="ADAL" clId="{EEE59333-2FCC-1740-A3C6-4F42D855FB31}" dt="2024-02-07T21:44:51.537" v="15" actId="1038"/>
          <ac:grpSpMkLst>
            <pc:docMk/>
            <pc:sldMk cId="0" sldId="256"/>
            <ac:grpSpMk id="83" creationId="{00000000-0000-0000-0000-000000000000}"/>
          </ac:grpSpMkLst>
        </pc:grpChg>
      </pc:sldChg>
      <pc:sldChg chg="modSp mod">
        <pc:chgData name="Vasquez,  Juan Jose (OS-)" userId="c4e85e20-e9a5-4645-9363-921cd6c61213" providerId="ADAL" clId="{EEE59333-2FCC-1740-A3C6-4F42D855FB31}" dt="2024-02-07T21:45:12.397" v="19" actId="403"/>
        <pc:sldMkLst>
          <pc:docMk/>
          <pc:sldMk cId="0" sldId="257"/>
        </pc:sldMkLst>
        <pc:spChg chg="mod">
          <ac:chgData name="Vasquez,  Juan Jose (OS-)" userId="c4e85e20-e9a5-4645-9363-921cd6c61213" providerId="ADAL" clId="{EEE59333-2FCC-1740-A3C6-4F42D855FB31}" dt="2024-02-07T21:45:09.482" v="18" actId="12789"/>
          <ac:spMkLst>
            <pc:docMk/>
            <pc:sldMk cId="0" sldId="257"/>
            <ac:spMk id="230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5:09.482" v="18" actId="12789"/>
          <ac:spMkLst>
            <pc:docMk/>
            <pc:sldMk cId="0" sldId="257"/>
            <ac:spMk id="231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5:09.482" v="18" actId="12789"/>
          <ac:spMkLst>
            <pc:docMk/>
            <pc:sldMk cId="0" sldId="257"/>
            <ac:spMk id="232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5:12.397" v="19" actId="403"/>
          <ac:spMkLst>
            <pc:docMk/>
            <pc:sldMk cId="0" sldId="257"/>
            <ac:spMk id="233" creationId="{00000000-0000-0000-0000-000000000000}"/>
          </ac:spMkLst>
        </pc:spChg>
      </pc:sldChg>
      <pc:sldChg chg="modSp mod">
        <pc:chgData name="Vasquez,  Juan Jose (OS-)" userId="c4e85e20-e9a5-4645-9363-921cd6c61213" providerId="ADAL" clId="{EEE59333-2FCC-1740-A3C6-4F42D855FB31}" dt="2024-02-07T21:48:31.672" v="45" actId="1076"/>
        <pc:sldMkLst>
          <pc:docMk/>
          <pc:sldMk cId="0" sldId="261"/>
        </pc:sldMkLst>
        <pc:spChg chg="mod">
          <ac:chgData name="Vasquez,  Juan Jose (OS-)" userId="c4e85e20-e9a5-4645-9363-921cd6c61213" providerId="ADAL" clId="{EEE59333-2FCC-1740-A3C6-4F42D855FB31}" dt="2024-02-07T21:48:31.672" v="45" actId="1076"/>
          <ac:spMkLst>
            <pc:docMk/>
            <pc:sldMk cId="0" sldId="261"/>
            <ac:spMk id="278" creationId="{00000000-0000-0000-0000-000000000000}"/>
          </ac:spMkLst>
        </pc:spChg>
      </pc:sldChg>
      <pc:sldChg chg="modSp mod">
        <pc:chgData name="Vasquez,  Juan Jose (OS-)" userId="c4e85e20-e9a5-4645-9363-921cd6c61213" providerId="ADAL" clId="{EEE59333-2FCC-1740-A3C6-4F42D855FB31}" dt="2024-02-07T21:49:03.339" v="52" actId="14100"/>
        <pc:sldMkLst>
          <pc:docMk/>
          <pc:sldMk cId="0" sldId="262"/>
        </pc:sldMkLst>
        <pc:spChg chg="mod">
          <ac:chgData name="Vasquez,  Juan Jose (OS-)" userId="c4e85e20-e9a5-4645-9363-921cd6c61213" providerId="ADAL" clId="{EEE59333-2FCC-1740-A3C6-4F42D855FB31}" dt="2024-02-07T21:49:03.339" v="52" actId="14100"/>
          <ac:spMkLst>
            <pc:docMk/>
            <pc:sldMk cId="0" sldId="262"/>
            <ac:spMk id="283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8:45.239" v="47" actId="1076"/>
          <ac:spMkLst>
            <pc:docMk/>
            <pc:sldMk cId="0" sldId="262"/>
            <ac:spMk id="294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48:45.239" v="47" actId="1076"/>
          <ac:spMkLst>
            <pc:docMk/>
            <pc:sldMk cId="0" sldId="262"/>
            <ac:spMk id="295" creationId="{00000000-0000-0000-0000-000000000000}"/>
          </ac:spMkLst>
        </pc:spChg>
        <pc:grpChg chg="mod">
          <ac:chgData name="Vasquez,  Juan Jose (OS-)" userId="c4e85e20-e9a5-4645-9363-921cd6c61213" providerId="ADAL" clId="{EEE59333-2FCC-1740-A3C6-4F42D855FB31}" dt="2024-02-07T21:48:45.239" v="47" actId="1076"/>
          <ac:grpSpMkLst>
            <pc:docMk/>
            <pc:sldMk cId="0" sldId="262"/>
            <ac:grpSpMk id="285" creationId="{00000000-0000-0000-0000-000000000000}"/>
          </ac:grpSpMkLst>
        </pc:grpChg>
        <pc:grpChg chg="mod">
          <ac:chgData name="Vasquez,  Juan Jose (OS-)" userId="c4e85e20-e9a5-4645-9363-921cd6c61213" providerId="ADAL" clId="{EEE59333-2FCC-1740-A3C6-4F42D855FB31}" dt="2024-02-07T21:48:45.239" v="47" actId="1076"/>
          <ac:grpSpMkLst>
            <pc:docMk/>
            <pc:sldMk cId="0" sldId="262"/>
            <ac:grpSpMk id="288" creationId="{00000000-0000-0000-0000-000000000000}"/>
          </ac:grpSpMkLst>
        </pc:grpChg>
        <pc:grpChg chg="mod">
          <ac:chgData name="Vasquez,  Juan Jose (OS-)" userId="c4e85e20-e9a5-4645-9363-921cd6c61213" providerId="ADAL" clId="{EEE59333-2FCC-1740-A3C6-4F42D855FB31}" dt="2024-02-07T21:48:45.239" v="47" actId="1076"/>
          <ac:grpSpMkLst>
            <pc:docMk/>
            <pc:sldMk cId="0" sldId="262"/>
            <ac:grpSpMk id="291" creationId="{00000000-0000-0000-0000-000000000000}"/>
          </ac:grpSpMkLst>
        </pc:grpChg>
        <pc:picChg chg="mod">
          <ac:chgData name="Vasquez,  Juan Jose (OS-)" userId="c4e85e20-e9a5-4645-9363-921cd6c61213" providerId="ADAL" clId="{EEE59333-2FCC-1740-A3C6-4F42D855FB31}" dt="2024-02-07T21:48:45.239" v="47" actId="1076"/>
          <ac:picMkLst>
            <pc:docMk/>
            <pc:sldMk cId="0" sldId="262"/>
            <ac:picMk id="284" creationId="{00000000-0000-0000-0000-000000000000}"/>
          </ac:picMkLst>
        </pc:picChg>
      </pc:sldChg>
      <pc:sldChg chg="modSp mod">
        <pc:chgData name="Vasquez,  Juan Jose (OS-)" userId="c4e85e20-e9a5-4645-9363-921cd6c61213" providerId="ADAL" clId="{EEE59333-2FCC-1740-A3C6-4F42D855FB31}" dt="2024-02-07T21:54:21.624" v="114" actId="1076"/>
        <pc:sldMkLst>
          <pc:docMk/>
          <pc:sldMk cId="0" sldId="266"/>
        </pc:sldMkLst>
        <pc:spChg chg="mod">
          <ac:chgData name="Vasquez,  Juan Jose (OS-)" userId="c4e85e20-e9a5-4645-9363-921cd6c61213" providerId="ADAL" clId="{EEE59333-2FCC-1740-A3C6-4F42D855FB31}" dt="2024-02-07T21:54:17.995" v="113" actId="14100"/>
          <ac:spMkLst>
            <pc:docMk/>
            <pc:sldMk cId="0" sldId="266"/>
            <ac:spMk id="355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4:21.624" v="114" actId="1076"/>
          <ac:spMkLst>
            <pc:docMk/>
            <pc:sldMk cId="0" sldId="266"/>
            <ac:spMk id="356" creationId="{00000000-0000-0000-0000-000000000000}"/>
          </ac:spMkLst>
        </pc:spChg>
      </pc:sldChg>
      <pc:sldChg chg="delSp modSp mod">
        <pc:chgData name="Vasquez,  Juan Jose (OS-)" userId="c4e85e20-e9a5-4645-9363-921cd6c61213" providerId="ADAL" clId="{EEE59333-2FCC-1740-A3C6-4F42D855FB31}" dt="2024-02-07T21:53:50.340" v="108" actId="1076"/>
        <pc:sldMkLst>
          <pc:docMk/>
          <pc:sldMk cId="4254515707" sldId="267"/>
        </pc:sldMkLst>
        <pc:spChg chg="mod">
          <ac:chgData name="Vasquez,  Juan Jose (OS-)" userId="c4e85e20-e9a5-4645-9363-921cd6c61213" providerId="ADAL" clId="{EEE59333-2FCC-1740-A3C6-4F42D855FB31}" dt="2024-02-07T21:53:39.686" v="106" actId="14100"/>
          <ac:spMkLst>
            <pc:docMk/>
            <pc:sldMk cId="4254515707" sldId="267"/>
            <ac:spMk id="3" creationId="{13D3901F-F065-9F7D-DBF1-F8A6262A7460}"/>
          </ac:spMkLst>
        </pc:spChg>
        <pc:spChg chg="mod">
          <ac:chgData name="Vasquez,  Juan Jose (OS-)" userId="c4e85e20-e9a5-4645-9363-921cd6c61213" providerId="ADAL" clId="{EEE59333-2FCC-1740-A3C6-4F42D855FB31}" dt="2024-02-07T21:53:45.655" v="107" actId="1076"/>
          <ac:spMkLst>
            <pc:docMk/>
            <pc:sldMk cId="4254515707" sldId="267"/>
            <ac:spMk id="4" creationId="{AA6ED1A6-C0CF-54B4-3F0A-9F5994AFA474}"/>
          </ac:spMkLst>
        </pc:spChg>
        <pc:spChg chg="mod">
          <ac:chgData name="Vasquez,  Juan Jose (OS-)" userId="c4e85e20-e9a5-4645-9363-921cd6c61213" providerId="ADAL" clId="{EEE59333-2FCC-1740-A3C6-4F42D855FB31}" dt="2024-02-07T21:53:50.340" v="108" actId="1076"/>
          <ac:spMkLst>
            <pc:docMk/>
            <pc:sldMk cId="4254515707" sldId="267"/>
            <ac:spMk id="5" creationId="{E7BD859F-8375-9C1E-03A1-424BAF244013}"/>
          </ac:spMkLst>
        </pc:spChg>
        <pc:cxnChg chg="del mod">
          <ac:chgData name="Vasquez,  Juan Jose (OS-)" userId="c4e85e20-e9a5-4645-9363-921cd6c61213" providerId="ADAL" clId="{EEE59333-2FCC-1740-A3C6-4F42D855FB31}" dt="2024-02-07T21:52:54.191" v="95" actId="478"/>
          <ac:cxnSpMkLst>
            <pc:docMk/>
            <pc:sldMk cId="4254515707" sldId="267"/>
            <ac:cxnSpMk id="6" creationId="{14A88E54-B33B-85C5-4B11-E127E74DA15C}"/>
          </ac:cxnSpMkLst>
        </pc:cxnChg>
      </pc:sldChg>
      <pc:sldChg chg="modSp mod">
        <pc:chgData name="Vasquez,  Juan Jose (OS-)" userId="c4e85e20-e9a5-4645-9363-921cd6c61213" providerId="ADAL" clId="{EEE59333-2FCC-1740-A3C6-4F42D855FB31}" dt="2024-02-07T21:45:50.762" v="25" actId="14100"/>
        <pc:sldMkLst>
          <pc:docMk/>
          <pc:sldMk cId="2016653765" sldId="298"/>
        </pc:sldMkLst>
        <pc:spChg chg="mod">
          <ac:chgData name="Vasquez,  Juan Jose (OS-)" userId="c4e85e20-e9a5-4645-9363-921cd6c61213" providerId="ADAL" clId="{EEE59333-2FCC-1740-A3C6-4F42D855FB31}" dt="2024-02-07T21:45:50.762" v="25" actId="14100"/>
          <ac:spMkLst>
            <pc:docMk/>
            <pc:sldMk cId="2016653765" sldId="298"/>
            <ac:spMk id="3" creationId="{9361F819-3DBE-3291-0F20-39332505FDAD}"/>
          </ac:spMkLst>
        </pc:spChg>
        <pc:spChg chg="mod">
          <ac:chgData name="Vasquez,  Juan Jose (OS-)" userId="c4e85e20-e9a5-4645-9363-921cd6c61213" providerId="ADAL" clId="{EEE59333-2FCC-1740-A3C6-4F42D855FB31}" dt="2024-02-07T21:45:40.348" v="22" actId="14100"/>
          <ac:spMkLst>
            <pc:docMk/>
            <pc:sldMk cId="2016653765" sldId="298"/>
            <ac:spMk id="4" creationId="{101313FF-2908-7A17-7404-2668552B2E1D}"/>
          </ac:spMkLst>
        </pc:spChg>
      </pc:sldChg>
      <pc:sldChg chg="modSp mod">
        <pc:chgData name="Vasquez,  Juan Jose (OS-)" userId="c4e85e20-e9a5-4645-9363-921cd6c61213" providerId="ADAL" clId="{EEE59333-2FCC-1740-A3C6-4F42D855FB31}" dt="2024-02-07T21:46:38.538" v="37" actId="403"/>
        <pc:sldMkLst>
          <pc:docMk/>
          <pc:sldMk cId="1067264210" sldId="299"/>
        </pc:sldMkLst>
        <pc:spChg chg="mod">
          <ac:chgData name="Vasquez,  Juan Jose (OS-)" userId="c4e85e20-e9a5-4645-9363-921cd6c61213" providerId="ADAL" clId="{EEE59333-2FCC-1740-A3C6-4F42D855FB31}" dt="2024-02-07T21:46:09.045" v="29" actId="14100"/>
          <ac:spMkLst>
            <pc:docMk/>
            <pc:sldMk cId="1067264210" sldId="299"/>
            <ac:spMk id="3" creationId="{CAD61954-7CAA-FA31-7B57-B693776CB0AE}"/>
          </ac:spMkLst>
        </pc:spChg>
        <pc:spChg chg="mod">
          <ac:chgData name="Vasquez,  Juan Jose (OS-)" userId="c4e85e20-e9a5-4645-9363-921cd6c61213" providerId="ADAL" clId="{EEE59333-2FCC-1740-A3C6-4F42D855FB31}" dt="2024-02-07T21:46:38.538" v="37" actId="403"/>
          <ac:spMkLst>
            <pc:docMk/>
            <pc:sldMk cId="1067264210" sldId="299"/>
            <ac:spMk id="4" creationId="{851BB31E-AF11-A6A2-CD86-EEE3D4ED9190}"/>
          </ac:spMkLst>
        </pc:spChg>
      </pc:sldChg>
      <pc:sldChg chg="modSp mod">
        <pc:chgData name="Vasquez,  Juan Jose (OS-)" userId="c4e85e20-e9a5-4645-9363-921cd6c61213" providerId="ADAL" clId="{EEE59333-2FCC-1740-A3C6-4F42D855FB31}" dt="2024-02-07T21:48:18.236" v="43" actId="14100"/>
        <pc:sldMkLst>
          <pc:docMk/>
          <pc:sldMk cId="715395807" sldId="300"/>
        </pc:sldMkLst>
        <pc:spChg chg="mod">
          <ac:chgData name="Vasquez,  Juan Jose (OS-)" userId="c4e85e20-e9a5-4645-9363-921cd6c61213" providerId="ADAL" clId="{EEE59333-2FCC-1740-A3C6-4F42D855FB31}" dt="2024-02-07T21:48:18.236" v="43" actId="14100"/>
          <ac:spMkLst>
            <pc:docMk/>
            <pc:sldMk cId="715395807" sldId="300"/>
            <ac:spMk id="2" creationId="{84F17C6F-7724-0AB9-B59E-09DF2A78ACD3}"/>
          </ac:spMkLst>
        </pc:spChg>
        <pc:spChg chg="mod">
          <ac:chgData name="Vasquez,  Juan Jose (OS-)" userId="c4e85e20-e9a5-4645-9363-921cd6c61213" providerId="ADAL" clId="{EEE59333-2FCC-1740-A3C6-4F42D855FB31}" dt="2024-02-07T21:47:59.708" v="40" actId="14100"/>
          <ac:spMkLst>
            <pc:docMk/>
            <pc:sldMk cId="715395807" sldId="300"/>
            <ac:spMk id="3" creationId="{29F15B19-D820-4666-BB1B-C784D7F0ECD3}"/>
          </ac:spMkLst>
        </pc:spChg>
      </pc:sldChg>
      <pc:sldChg chg="modSp mod">
        <pc:chgData name="Vasquez,  Juan Jose (OS-)" userId="c4e85e20-e9a5-4645-9363-921cd6c61213" providerId="ADAL" clId="{EEE59333-2FCC-1740-A3C6-4F42D855FB31}" dt="2024-02-07T21:51:54.007" v="82" actId="1076"/>
        <pc:sldMkLst>
          <pc:docMk/>
          <pc:sldMk cId="0" sldId="301"/>
        </pc:sldMkLst>
        <pc:spChg chg="mod">
          <ac:chgData name="Vasquez,  Juan Jose (OS-)" userId="c4e85e20-e9a5-4645-9363-921cd6c61213" providerId="ADAL" clId="{EEE59333-2FCC-1740-A3C6-4F42D855FB31}" dt="2024-02-07T21:51:54.007" v="82" actId="1076"/>
          <ac:spMkLst>
            <pc:docMk/>
            <pc:sldMk cId="0" sldId="301"/>
            <ac:spMk id="2" creationId="{43B5F809-A3BD-29B5-D8D1-ED2C89EC57C4}"/>
          </ac:spMkLst>
        </pc:spChg>
        <pc:spChg chg="mod">
          <ac:chgData name="Vasquez,  Juan Jose (OS-)" userId="c4e85e20-e9a5-4645-9363-921cd6c61213" providerId="ADAL" clId="{EEE59333-2FCC-1740-A3C6-4F42D855FB31}" dt="2024-02-07T21:51:42.774" v="80" actId="1076"/>
          <ac:spMkLst>
            <pc:docMk/>
            <pc:sldMk cId="0" sldId="301"/>
            <ac:spMk id="3" creationId="{B114B90D-2520-684F-32FD-1A4DD3C3C70A}"/>
          </ac:spMkLst>
        </pc:spChg>
        <pc:spChg chg="mod">
          <ac:chgData name="Vasquez,  Juan Jose (OS-)" userId="c4e85e20-e9a5-4645-9363-921cd6c61213" providerId="ADAL" clId="{EEE59333-2FCC-1740-A3C6-4F42D855FB31}" dt="2024-02-07T21:51:54.007" v="82" actId="1076"/>
          <ac:spMkLst>
            <pc:docMk/>
            <pc:sldMk cId="0" sldId="301"/>
            <ac:spMk id="4" creationId="{7026DD3B-05B9-C79D-6F3F-A58A1C04B375}"/>
          </ac:spMkLst>
        </pc:spChg>
        <pc:spChg chg="mod">
          <ac:chgData name="Vasquez,  Juan Jose (OS-)" userId="c4e85e20-e9a5-4645-9363-921cd6c61213" providerId="ADAL" clId="{EEE59333-2FCC-1740-A3C6-4F42D855FB31}" dt="2024-02-07T21:51:42.774" v="80" actId="1076"/>
          <ac:spMkLst>
            <pc:docMk/>
            <pc:sldMk cId="0" sldId="301"/>
            <ac:spMk id="5" creationId="{E1FBEE29-9E31-2104-1C12-5B0A6709783D}"/>
          </ac:spMkLst>
        </pc:spChg>
        <pc:spChg chg="mod">
          <ac:chgData name="Vasquez,  Juan Jose (OS-)" userId="c4e85e20-e9a5-4645-9363-921cd6c61213" providerId="ADAL" clId="{EEE59333-2FCC-1740-A3C6-4F42D855FB31}" dt="2024-02-07T21:51:54.007" v="82" actId="1076"/>
          <ac:spMkLst>
            <pc:docMk/>
            <pc:sldMk cId="0" sldId="301"/>
            <ac:spMk id="6" creationId="{9FBD6ACC-E329-08CE-C822-E30C84F2169F}"/>
          </ac:spMkLst>
        </pc:spChg>
        <pc:spChg chg="mod">
          <ac:chgData name="Vasquez,  Juan Jose (OS-)" userId="c4e85e20-e9a5-4645-9363-921cd6c61213" providerId="ADAL" clId="{EEE59333-2FCC-1740-A3C6-4F42D855FB31}" dt="2024-02-07T21:51:42.774" v="80" actId="1076"/>
          <ac:spMkLst>
            <pc:docMk/>
            <pc:sldMk cId="0" sldId="301"/>
            <ac:spMk id="7" creationId="{3351C22B-4870-DBE2-6DB7-BE5AF91E9D4F}"/>
          </ac:spMkLst>
        </pc:spChg>
        <pc:spChg chg="mod">
          <ac:chgData name="Vasquez,  Juan Jose (OS-)" userId="c4e85e20-e9a5-4645-9363-921cd6c61213" providerId="ADAL" clId="{EEE59333-2FCC-1740-A3C6-4F42D855FB31}" dt="2024-02-07T21:51:54.007" v="82" actId="1076"/>
          <ac:spMkLst>
            <pc:docMk/>
            <pc:sldMk cId="0" sldId="301"/>
            <ac:spMk id="8" creationId="{AD3A140D-C6B1-5E96-A823-03C618FF3D94}"/>
          </ac:spMkLst>
        </pc:spChg>
        <pc:spChg chg="mod">
          <ac:chgData name="Vasquez,  Juan Jose (OS-)" userId="c4e85e20-e9a5-4645-9363-921cd6c61213" providerId="ADAL" clId="{EEE59333-2FCC-1740-A3C6-4F42D855FB31}" dt="2024-02-07T21:51:42.774" v="80" actId="1076"/>
          <ac:spMkLst>
            <pc:docMk/>
            <pc:sldMk cId="0" sldId="301"/>
            <ac:spMk id="9" creationId="{5B4F4351-A278-072B-EB99-CA95D2AC0F40}"/>
          </ac:spMkLst>
        </pc:spChg>
        <pc:spChg chg="mod">
          <ac:chgData name="Vasquez,  Juan Jose (OS-)" userId="c4e85e20-e9a5-4645-9363-921cd6c61213" providerId="ADAL" clId="{EEE59333-2FCC-1740-A3C6-4F42D855FB31}" dt="2024-02-07T21:51:54.007" v="82" actId="1076"/>
          <ac:spMkLst>
            <pc:docMk/>
            <pc:sldMk cId="0" sldId="301"/>
            <ac:spMk id="10" creationId="{862CB85C-DF72-0F61-5F21-9EF0A505B27F}"/>
          </ac:spMkLst>
        </pc:spChg>
        <pc:spChg chg="mod">
          <ac:chgData name="Vasquez,  Juan Jose (OS-)" userId="c4e85e20-e9a5-4645-9363-921cd6c61213" providerId="ADAL" clId="{EEE59333-2FCC-1740-A3C6-4F42D855FB31}" dt="2024-02-07T21:51:42.774" v="80" actId="1076"/>
          <ac:spMkLst>
            <pc:docMk/>
            <pc:sldMk cId="0" sldId="301"/>
            <ac:spMk id="11" creationId="{00933549-21DB-CB74-2766-4D9531BFCE12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12" creationId="{51914CD8-5DE0-6DA9-51FA-CE705059AE7A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24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35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36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37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38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39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40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41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42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43" creationId="{00000000-0000-0000-0000-000000000000}"/>
          </ac:spMkLst>
        </pc:spChg>
        <pc:spChg chg="mod">
          <ac:chgData name="Vasquez,  Juan Jose (OS-)" userId="c4e85e20-e9a5-4645-9363-921cd6c61213" providerId="ADAL" clId="{EEE59333-2FCC-1740-A3C6-4F42D855FB31}" dt="2024-02-07T21:50:30.636" v="61" actId="1076"/>
          <ac:spMkLst>
            <pc:docMk/>
            <pc:sldMk cId="0" sldId="301"/>
            <ac:spMk id="344" creationId="{00000000-0000-0000-0000-000000000000}"/>
          </ac:spMkLst>
        </pc:spChg>
      </pc:sldChg>
      <pc:sldChg chg="modSp mod">
        <pc:chgData name="Vasquez,  Juan Jose (OS-)" userId="c4e85e20-e9a5-4645-9363-921cd6c61213" providerId="ADAL" clId="{EEE59333-2FCC-1740-A3C6-4F42D855FB31}" dt="2024-02-07T21:52:44.774" v="92" actId="1076"/>
        <pc:sldMkLst>
          <pc:docMk/>
          <pc:sldMk cId="3376894062" sldId="302"/>
        </pc:sldMkLst>
        <pc:spChg chg="mod">
          <ac:chgData name="Vasquez,  Juan Jose (OS-)" userId="c4e85e20-e9a5-4645-9363-921cd6c61213" providerId="ADAL" clId="{EEE59333-2FCC-1740-A3C6-4F42D855FB31}" dt="2024-02-07T21:52:12.405" v="86" actId="1076"/>
          <ac:spMkLst>
            <pc:docMk/>
            <pc:sldMk cId="3376894062" sldId="302"/>
            <ac:spMk id="4" creationId="{BDB4708E-81B1-740D-3A43-1FCF4A59E664}"/>
          </ac:spMkLst>
        </pc:spChg>
        <pc:graphicFrameChg chg="mod modGraphic">
          <ac:chgData name="Vasquez,  Juan Jose (OS-)" userId="c4e85e20-e9a5-4645-9363-921cd6c61213" providerId="ADAL" clId="{EEE59333-2FCC-1740-A3C6-4F42D855FB31}" dt="2024-02-07T21:52:44.774" v="92" actId="1076"/>
          <ac:graphicFrameMkLst>
            <pc:docMk/>
            <pc:sldMk cId="3376894062" sldId="302"/>
            <ac:graphicFrameMk id="20" creationId="{56E3646C-2E5D-8C98-F0D1-303464FEBE4F}"/>
          </ac:graphicFrameMkLst>
        </pc:graphicFrameChg>
        <pc:picChg chg="mod">
          <ac:chgData name="Vasquez,  Juan Jose (OS-)" userId="c4e85e20-e9a5-4645-9363-921cd6c61213" providerId="ADAL" clId="{EEE59333-2FCC-1740-A3C6-4F42D855FB31}" dt="2024-02-07T21:52:44.774" v="92" actId="1076"/>
          <ac:picMkLst>
            <pc:docMk/>
            <pc:sldMk cId="3376894062" sldId="302"/>
            <ac:picMk id="21" creationId="{5DFD0457-5076-3BD8-5B28-A70BBA0EB5F0}"/>
          </ac:picMkLst>
        </pc:picChg>
        <pc:picChg chg="mod">
          <ac:chgData name="Vasquez,  Juan Jose (OS-)" userId="c4e85e20-e9a5-4645-9363-921cd6c61213" providerId="ADAL" clId="{EEE59333-2FCC-1740-A3C6-4F42D855FB31}" dt="2024-02-07T21:52:44.774" v="92" actId="1076"/>
          <ac:picMkLst>
            <pc:docMk/>
            <pc:sldMk cId="3376894062" sldId="302"/>
            <ac:picMk id="22" creationId="{53D18102-F0D4-D634-AA63-8EDB5A69B39F}"/>
          </ac:picMkLst>
        </pc:picChg>
        <pc:picChg chg="mod">
          <ac:chgData name="Vasquez,  Juan Jose (OS-)" userId="c4e85e20-e9a5-4645-9363-921cd6c61213" providerId="ADAL" clId="{EEE59333-2FCC-1740-A3C6-4F42D855FB31}" dt="2024-02-07T21:52:44.774" v="92" actId="1076"/>
          <ac:picMkLst>
            <pc:docMk/>
            <pc:sldMk cId="3376894062" sldId="302"/>
            <ac:picMk id="23" creationId="{BEDFBE0A-BFF8-18F8-F4C3-4CD5DE9A44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04eae5a1a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04eae5a1a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04eae5a1a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04eae5a1a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0d9a797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a0d9a797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500260" y="4435232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66393" y="209000"/>
            <a:ext cx="493534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/>
              <a:t>Herramienta</a:t>
            </a:r>
            <a:r>
              <a:rPr lang="en-GB" sz="3200" dirty="0"/>
              <a:t> de </a:t>
            </a:r>
            <a:r>
              <a:rPr lang="en-GB" sz="3200" dirty="0" err="1"/>
              <a:t>Monitoreo</a:t>
            </a:r>
            <a:r>
              <a:rPr lang="en-GB" sz="3200" dirty="0"/>
              <a:t> del </a:t>
            </a:r>
            <a:r>
              <a:rPr lang="en-GB" sz="3200" dirty="0" err="1"/>
              <a:t>Prpgrama</a:t>
            </a:r>
            <a:r>
              <a:rPr lang="en-GB" sz="3200" dirty="0"/>
              <a:t> </a:t>
            </a:r>
            <a:r>
              <a:rPr lang="en-GB" sz="3200" dirty="0" err="1"/>
              <a:t>Ampliado</a:t>
            </a:r>
            <a:r>
              <a:rPr lang="en-GB" sz="3200" dirty="0"/>
              <a:t> de </a:t>
            </a:r>
            <a:r>
              <a:rPr lang="en-GB" sz="3200" dirty="0" err="1"/>
              <a:t>Inmunización</a:t>
            </a:r>
            <a:r>
              <a:rPr lang="en-GB" sz="3200" dirty="0"/>
              <a:t> Nacional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Plantilla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466392" y="3497729"/>
            <a:ext cx="4244477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latin typeface="Poppins SemiBold"/>
                <a:ea typeface="Poppins SemiBold"/>
                <a:cs typeface="Poppins SemiBold"/>
                <a:sym typeface="Poppins SemiBold"/>
              </a:rPr>
              <a:t>Anexo 13. Taller de </a:t>
            </a:r>
            <a:r>
              <a:rPr lang="en-GB" sz="1800" dirty="0" err="1">
                <a:latin typeface="Poppins SemiBold"/>
                <a:ea typeface="Poppins SemiBold"/>
                <a:cs typeface="Poppins SemiBold"/>
                <a:sym typeface="Poppins SemiBold"/>
              </a:rPr>
              <a:t>componentes</a:t>
            </a:r>
            <a:endParaRPr sz="2105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6;p33">
            <a:extLst>
              <a:ext uri="{FF2B5EF4-FFF2-40B4-BE49-F238E27FC236}">
                <a16:creationId xmlns:a16="http://schemas.microsoft.com/office/drawing/2014/main" id="{13D3901F-F065-9F7D-DBF1-F8A6262A7460}"/>
              </a:ext>
            </a:extLst>
          </p:cNvPr>
          <p:cNvSpPr txBox="1">
            <a:spLocks/>
          </p:cNvSpPr>
          <p:nvPr/>
        </p:nvSpPr>
        <p:spPr>
          <a:xfrm>
            <a:off x="787400" y="247439"/>
            <a:ext cx="772075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Para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obtener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una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calificación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de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cinco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en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el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componente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general,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debemos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cumplir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los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siguientes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criterios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4" name="Google Shape;347;p33">
            <a:extLst>
              <a:ext uri="{FF2B5EF4-FFF2-40B4-BE49-F238E27FC236}">
                <a16:creationId xmlns:a16="http://schemas.microsoft.com/office/drawing/2014/main" id="{AA6ED1A6-C0CF-54B4-3F0A-9F5994AFA474}"/>
              </a:ext>
            </a:extLst>
          </p:cNvPr>
          <p:cNvSpPr txBox="1"/>
          <p:nvPr/>
        </p:nvSpPr>
        <p:spPr>
          <a:xfrm>
            <a:off x="787400" y="2012259"/>
            <a:ext cx="7989452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país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ha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establecido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procedimientos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documentados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para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programar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la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demanda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anual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vacunas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suministros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que se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utilizan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niveles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La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Autoridad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Reguladora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Nacional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participa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activamente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actividades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relacionadas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con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PAI.</a:t>
            </a: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Además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país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adhiere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procedimientos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regulatorios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para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autorizar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la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introducción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vacunas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bajo la Lista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Emergencia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(EUL) o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Precalificación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(PQ) de la OMS,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así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procedimientos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oficiales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para la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liberación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lotes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vacunas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con un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monitoreo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sistemático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No ha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habido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escasez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vacunas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últimos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12 meses y las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tasas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desperdicio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vacunas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han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mantenido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constantemente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por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debajo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las directrices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nacionales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para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cada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vacuna</a:t>
            </a:r>
            <a:r>
              <a:rPr lang="en-GB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</p:txBody>
      </p:sp>
      <p:sp>
        <p:nvSpPr>
          <p:cNvPr id="5" name="Google Shape;348;p33">
            <a:extLst>
              <a:ext uri="{FF2B5EF4-FFF2-40B4-BE49-F238E27FC236}">
                <a16:creationId xmlns:a16="http://schemas.microsoft.com/office/drawing/2014/main" id="{E7BD859F-8375-9C1E-03A1-424BAF244013}"/>
              </a:ext>
            </a:extLst>
          </p:cNvPr>
          <p:cNvSpPr txBox="1">
            <a:spLocks/>
          </p:cNvSpPr>
          <p:nvPr/>
        </p:nvSpPr>
        <p:spPr>
          <a:xfrm>
            <a:off x="787400" y="1519063"/>
            <a:ext cx="4219548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GB" sz="1400" b="1" i="1" dirty="0" err="1">
                <a:latin typeface="Poppins"/>
                <a:ea typeface="Poppins"/>
                <a:cs typeface="Poppins"/>
                <a:sym typeface="Poppins"/>
              </a:rPr>
              <a:t>Estándar</a:t>
            </a:r>
            <a:r>
              <a:rPr lang="en-GB" sz="1400" b="1" i="1" dirty="0">
                <a:latin typeface="Poppins"/>
                <a:ea typeface="Poppins"/>
                <a:cs typeface="Poppins"/>
                <a:sym typeface="Poppins"/>
              </a:rPr>
              <a:t> dorado</a:t>
            </a:r>
          </a:p>
        </p:txBody>
      </p:sp>
    </p:spTree>
    <p:extLst>
      <p:ext uri="{BB962C8B-B14F-4D97-AF65-F5344CB8AC3E}">
        <p14:creationId xmlns:p14="http://schemas.microsoft.com/office/powerpoint/2010/main" val="425451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34"/>
          <p:cNvSpPr txBox="1">
            <a:spLocks noGrp="1"/>
          </p:cNvSpPr>
          <p:nvPr>
            <p:ph type="ctrTitle" idx="4294967295"/>
          </p:nvPr>
        </p:nvSpPr>
        <p:spPr>
          <a:xfrm>
            <a:off x="796673" y="638531"/>
            <a:ext cx="7915527" cy="108020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Una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revisión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documental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realizada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antes de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los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talleres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reveló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que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los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siguientes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documentos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relacionados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con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estos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componentes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no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estaban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disponibles</a:t>
            </a:r>
            <a:endParaRPr sz="2800" b="1" dirty="0"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1380425" y="2571750"/>
            <a:ext cx="70320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Nota:</a:t>
            </a:r>
            <a:endParaRPr sz="1900" b="1" dirty="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Poppins"/>
              <a:buChar char="●"/>
            </a:pP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Incluya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tabla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y la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diapositiva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correspondientes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del “Anexo 4b: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1900" b="1" dirty="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Poppins"/>
              <a:buChar char="●"/>
            </a:pP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Modifique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título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según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detalles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900" b="1" dirty="0" err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tabla</a:t>
            </a:r>
            <a:r>
              <a:rPr lang="en-GB" sz="1900" b="1" dirty="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900" b="1" dirty="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6567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30403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42951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Estado actual de la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inmunización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Finalidad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partes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calificación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escala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madurez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Puntos clave 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Estándar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dorado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 dirty="0"/>
              <a:t>Agenda</a:t>
            </a:r>
            <a:endParaRPr sz="3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6">
            <a:extLst>
              <a:ext uri="{FF2B5EF4-FFF2-40B4-BE49-F238E27FC236}">
                <a16:creationId xmlns:a16="http://schemas.microsoft.com/office/drawing/2014/main" id="{9361F819-3DBE-3291-0F20-39332505FDAD}"/>
              </a:ext>
            </a:extLst>
          </p:cNvPr>
          <p:cNvSpPr txBox="1">
            <a:spLocks/>
          </p:cNvSpPr>
          <p:nvPr/>
        </p:nvSpPr>
        <p:spPr>
          <a:xfrm>
            <a:off x="787401" y="543102"/>
            <a:ext cx="8102599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/>
              <a:t>Estado actual de la </a:t>
            </a:r>
            <a:r>
              <a:rPr lang="en-GB" sz="2800" dirty="0" err="1"/>
              <a:t>Inmunización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el</a:t>
            </a:r>
            <a:r>
              <a:rPr lang="en-GB" sz="2800" dirty="0"/>
              <a:t> </a:t>
            </a:r>
            <a:r>
              <a:rPr lang="en-GB" sz="2800" dirty="0" err="1"/>
              <a:t>país</a:t>
            </a:r>
            <a:endParaRPr lang="en-GB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1313FF-2908-7A17-7404-2668552B2E1D}"/>
              </a:ext>
            </a:extLst>
          </p:cNvPr>
          <p:cNvSpPr txBox="1"/>
          <p:nvPr/>
        </p:nvSpPr>
        <p:spPr>
          <a:xfrm>
            <a:off x="787401" y="1246058"/>
            <a:ext cx="7403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Situación de los servicios de salud como consecuencia de la pandemia y operativos de vacunación contra el COVID-19.</a:t>
            </a:r>
          </a:p>
          <a:p>
            <a:pPr marL="342900" lvl="0" indent="-342900" algn="just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Indicadores clave de desempeño del PAI:</a:t>
            </a:r>
            <a:endParaRPr lang="es-MX" sz="1600" dirty="0"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584200" lvl="8" indent="-27940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es-MX" sz="1600" dirty="0">
                <a:effectLst/>
                <a:latin typeface="Poppins" pitchFamily="2" charset="77"/>
                <a:ea typeface="Noto Sans Symbols"/>
                <a:cs typeface="Poppins" pitchFamily="2" charset="77"/>
              </a:rPr>
              <a:t>Tasas de cobertura en población pediátrica (según vacunas y esquemas.</a:t>
            </a:r>
          </a:p>
          <a:p>
            <a:pPr marL="584200" lvl="8" indent="-27940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es-MX" sz="1600" dirty="0">
                <a:latin typeface="Poppins" pitchFamily="2" charset="77"/>
                <a:ea typeface="Noto Sans Symbols"/>
                <a:cs typeface="Poppins" pitchFamily="2" charset="77"/>
              </a:rPr>
              <a:t>Tasas de cobertura en población adolescente y adulta (niñas hasta 15 años, embarazadas, adultos mayores (≥60 años), trabajadores de la salud, otros grupos población.</a:t>
            </a:r>
          </a:p>
          <a:p>
            <a:pPr marL="584200" lvl="8" indent="-27940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es-MX" sz="1600" dirty="0">
                <a:latin typeface="Poppins" pitchFamily="2" charset="77"/>
                <a:cs typeface="Poppins" pitchFamily="2" charset="77"/>
              </a:rPr>
              <a:t>Niños menores de un año con cero-dosis (Proporción de niños sin DTP1).</a:t>
            </a:r>
          </a:p>
          <a:p>
            <a:pPr lvl="8" algn="just">
              <a:buSzPts val="1100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342900" lvl="0" indent="-342900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Recomendaciones clave de la última evaluación nacional del PAI: desafíos, recomendaciones</a:t>
            </a:r>
            <a:r>
              <a:rPr lang="es-MX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l</a:t>
            </a: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ogrado</a:t>
            </a:r>
            <a:r>
              <a:rPr lang="es-MX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e</a:t>
            </a: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n curso, no cumplido</a:t>
            </a:r>
            <a:endParaRPr lang="es-MX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61954-7CAA-FA31-7B57-B693776CB0AE}"/>
              </a:ext>
            </a:extLst>
          </p:cNvPr>
          <p:cNvSpPr txBox="1">
            <a:spLocks/>
          </p:cNvSpPr>
          <p:nvPr/>
        </p:nvSpPr>
        <p:spPr>
          <a:xfrm>
            <a:off x="829465" y="595755"/>
            <a:ext cx="8131376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dirty="0">
                <a:latin typeface="Poppins" pitchFamily="2" charset="77"/>
                <a:cs typeface="Poppins" pitchFamily="2" charset="77"/>
              </a:rPr>
              <a:t>Finalidad de la herramienta</a:t>
            </a:r>
            <a:endParaRPr lang="en-US" sz="4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1BB31E-AF11-A6A2-CD86-EEE3D4ED9190}"/>
              </a:ext>
            </a:extLst>
          </p:cNvPr>
          <p:cNvSpPr txBox="1">
            <a:spLocks/>
          </p:cNvSpPr>
          <p:nvPr/>
        </p:nvSpPr>
        <p:spPr>
          <a:xfrm>
            <a:off x="829465" y="1273526"/>
            <a:ext cx="8026253" cy="357787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48"/>
            <a:r>
              <a:rPr lang="es-MX" sz="1800" dirty="0">
                <a:latin typeface="Poppins" pitchFamily="2" charset="77"/>
                <a:cs typeface="Poppins" pitchFamily="2" charset="77"/>
              </a:rPr>
              <a:t>El protocolo ofrece a los Estados Miembros una metodología y herramientas para:</a:t>
            </a:r>
          </a:p>
          <a:p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Realizar una autoevaluación encaminada a reconocer el nivel de desempeño de los 13 componentes del PAI para cumplir sus objetivos y estrategias dirigidos hacia el control y eliminación de las EPV,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Identificando las dificultades y desafíos enfrentados durante el desempeño de cada componente del PAI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Proponer planes de mejora continua en el corto y mediano plazo, gestionando los procesos de implementación y monitoreo</a:t>
            </a:r>
            <a:r>
              <a:rPr lang="es-MX" sz="18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  <a:endParaRPr lang="es-MX" sz="1800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26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C6F-7724-0AB9-B59E-09DF2A78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92744"/>
            <a:ext cx="7727950" cy="7575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500"/>
            </a:pPr>
            <a:r>
              <a:rPr lang="es-ES" sz="2800" dirty="0">
                <a:solidFill>
                  <a:schemeClr val="dk1"/>
                </a:solidFill>
                <a:latin typeface="Poppins" pitchFamily="2" charset="77"/>
                <a:cs typeface="Poppins" pitchFamily="2" charset="77"/>
                <a:sym typeface="Poppins Black"/>
              </a:rPr>
              <a:t>Objetivos de la herramienta</a:t>
            </a: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29F15B19-D820-4666-BB1B-C784D7F0ECD3}"/>
              </a:ext>
            </a:extLst>
          </p:cNvPr>
          <p:cNvSpPr txBox="1">
            <a:spLocks/>
          </p:cNvSpPr>
          <p:nvPr/>
        </p:nvSpPr>
        <p:spPr>
          <a:xfrm>
            <a:off x="787400" y="911057"/>
            <a:ext cx="4752163" cy="3981229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dirty="0">
                <a:latin typeface="Poppins" pitchFamily="2" charset="77"/>
                <a:cs typeface="Poppins" pitchFamily="2" charset="77"/>
              </a:rPr>
              <a:t>Autoevaluar el desempeño de cada componente del PAI(como se muestra en el diagrama)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r>
              <a:rPr lang="es-ES" sz="1600" dirty="0">
                <a:latin typeface="Poppins" pitchFamily="2" charset="77"/>
                <a:cs typeface="Poppins" pitchFamily="2" charset="77"/>
              </a:rPr>
              <a:t>Desarrollar un plan de acción nacional para la mejora del PAI orientado a: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Priorizar las recomendaciones que requieren una intervención inmediata,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Definir el cronograma de actividades y el presupuesto requerido,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Determinar si se requiere ampliar la evaluación o apoyar el abordaje de brechas en componentes específicos.</a:t>
            </a:r>
          </a:p>
        </p:txBody>
      </p:sp>
      <p:pic>
        <p:nvPicPr>
          <p:cNvPr id="4" name="Google Shape;249;p27">
            <a:extLst>
              <a:ext uri="{FF2B5EF4-FFF2-40B4-BE49-F238E27FC236}">
                <a16:creationId xmlns:a16="http://schemas.microsoft.com/office/drawing/2014/main" id="{A09A1EE5-23F1-715D-1E13-89BA9C5E06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411972" y="938994"/>
            <a:ext cx="3694589" cy="363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9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/>
        </p:nvSpPr>
        <p:spPr>
          <a:xfrm>
            <a:off x="1332900" y="1448100"/>
            <a:ext cx="7032000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 err="1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Revisaremos</a:t>
            </a:r>
            <a:r>
              <a:rPr lang="en-GB" sz="3200" i="1" dirty="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en-GB" sz="3200" i="1" dirty="0" err="1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el</a:t>
            </a:r>
            <a:r>
              <a:rPr lang="en-GB" sz="3200" i="1" dirty="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en-GB" sz="3200" i="1" dirty="0" err="1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componente</a:t>
            </a:r>
            <a:r>
              <a:rPr lang="en-GB" sz="3200" i="1" dirty="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:</a:t>
            </a:r>
            <a:endParaRPr sz="3200" i="1" dirty="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00" b="1" dirty="0">
              <a:solidFill>
                <a:srgbClr val="30B6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30B671"/>
                </a:solidFill>
                <a:latin typeface="Poppins"/>
                <a:ea typeface="Poppins"/>
                <a:cs typeface="Poppins"/>
                <a:sym typeface="Poppins"/>
              </a:rPr>
              <a:t>SUMINISTRO DE VACUNAS</a:t>
            </a:r>
            <a:endParaRPr sz="3200" b="1" dirty="0">
              <a:solidFill>
                <a:srgbClr val="30B6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ctrTitle"/>
          </p:nvPr>
        </p:nvSpPr>
        <p:spPr>
          <a:xfrm>
            <a:off x="787399" y="258905"/>
            <a:ext cx="7975601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Poppins" pitchFamily="2" charset="77"/>
                <a:cs typeface="Poppins" pitchFamily="2" charset="77"/>
              </a:rPr>
              <a:t>La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herramienta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tiene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cuatro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partes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principales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diferentes</a:t>
            </a:r>
            <a:endParaRPr sz="2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6572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30"/>
          <p:cNvGrpSpPr/>
          <p:nvPr/>
        </p:nvGrpSpPr>
        <p:grpSpPr>
          <a:xfrm>
            <a:off x="1288681" y="1035907"/>
            <a:ext cx="1236900" cy="491700"/>
            <a:chOff x="526681" y="1086707"/>
            <a:chExt cx="1236900" cy="491700"/>
          </a:xfrm>
        </p:grpSpPr>
        <p:sp>
          <p:nvSpPr>
            <p:cNvPr id="286" name="Google Shape;286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Preguntas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8" name="Google Shape;288;p30"/>
          <p:cNvGrpSpPr/>
          <p:nvPr/>
        </p:nvGrpSpPr>
        <p:grpSpPr>
          <a:xfrm>
            <a:off x="5597425" y="886150"/>
            <a:ext cx="2422125" cy="491700"/>
            <a:chOff x="6554025" y="963851"/>
            <a:chExt cx="2422125" cy="491700"/>
          </a:xfrm>
        </p:grpSpPr>
        <p:sp>
          <p:nvSpPr>
            <p:cNvPr id="289" name="Google Shape;289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Escala de madurez de cinco puntos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1" name="Google Shape;291;p30"/>
          <p:cNvGrpSpPr/>
          <p:nvPr/>
        </p:nvGrpSpPr>
        <p:grpSpPr>
          <a:xfrm>
            <a:off x="1252650" y="2989951"/>
            <a:ext cx="1706100" cy="426599"/>
            <a:chOff x="-326325" y="2510706"/>
            <a:chExt cx="1706100" cy="491700"/>
          </a:xfrm>
        </p:grpSpPr>
        <p:sp>
          <p:nvSpPr>
            <p:cNvPr id="292" name="Google Shape;292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Subsecciones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4" name="Google Shape;294;p30"/>
          <p:cNvSpPr/>
          <p:nvPr/>
        </p:nvSpPr>
        <p:spPr>
          <a:xfrm rot="-5400000">
            <a:off x="3675550" y="316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2612054" y="11044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Nivel nacional/subnacional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57745" y="1688755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12517" y="168875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44809" y="1688755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35503" y="1688755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38785" y="168875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6445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09630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5480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707729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13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87400" y="354187"/>
            <a:ext cx="7850262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escala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de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cinco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puntos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ayuda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evaluar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madurez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en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cada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pregunta</a:t>
            </a:r>
            <a:endParaRPr sz="2800" b="1" dirty="0"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77474" y="2752981"/>
            <a:ext cx="11870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inicial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657745" y="3362332"/>
            <a:ext cx="13306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o no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966773" y="2752981"/>
            <a:ext cx="14753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gestionado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1966773" y="3362332"/>
            <a:ext cx="147530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63">
              <a:buClrTx/>
            </a:pP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presentan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exhaustividad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actualización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no es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adecuado</a:t>
            </a:r>
            <a:r>
              <a:rPr lang="en-US" sz="1100" kern="1200" dirty="0">
                <a:solidFill>
                  <a:schemeClr val="tx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442078" y="2752981"/>
            <a:ext cx="15230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442078" y="3362332"/>
            <a:ext cx="1542873" cy="1632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con la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un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sistema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rutina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No se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reconocen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ni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073316" y="2752981"/>
            <a:ext cx="17363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estionado cuantitativo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073317" y="3362332"/>
            <a:ext cx="173631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artículos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confiables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Y se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conocen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/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que se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pueden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mejorar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891861" y="2752981"/>
            <a:ext cx="15943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optimizado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91862" y="3362332"/>
            <a:ext cx="1867700" cy="1328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fiables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e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forma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estandarizada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</a:t>
            </a:r>
            <a:r>
              <a:rPr lang="en-GB" sz="1100" dirty="0">
                <a:solidFill>
                  <a:schemeClr val="tx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64522" y="1212112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Niveles de desempeño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6;p32">
            <a:extLst>
              <a:ext uri="{FF2B5EF4-FFF2-40B4-BE49-F238E27FC236}">
                <a16:creationId xmlns:a16="http://schemas.microsoft.com/office/drawing/2014/main" id="{BDB4708E-81B1-740D-3A43-1FCF4A59E664}"/>
              </a:ext>
            </a:extLst>
          </p:cNvPr>
          <p:cNvSpPr txBox="1">
            <a:spLocks/>
          </p:cNvSpPr>
          <p:nvPr/>
        </p:nvSpPr>
        <p:spPr>
          <a:xfrm>
            <a:off x="787400" y="451182"/>
            <a:ext cx="7870076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Hay 3 puntos clave 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considerar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al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calificar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preguntas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: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56E3646C-2E5D-8C98-F0D1-303464FEB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72221"/>
              </p:ext>
            </p:extLst>
          </p:nvPr>
        </p:nvGraphicFramePr>
        <p:xfrm>
          <a:off x="787400" y="1653574"/>
          <a:ext cx="7657426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609">
                  <a:extLst>
                    <a:ext uri="{9D8B030D-6E8A-4147-A177-3AD203B41FA5}">
                      <a16:colId xmlns:a16="http://schemas.microsoft.com/office/drawing/2014/main" val="2403780687"/>
                    </a:ext>
                  </a:extLst>
                </a:gridCol>
                <a:gridCol w="222838">
                  <a:extLst>
                    <a:ext uri="{9D8B030D-6E8A-4147-A177-3AD203B41FA5}">
                      <a16:colId xmlns:a16="http://schemas.microsoft.com/office/drawing/2014/main" val="3542734847"/>
                    </a:ext>
                  </a:extLst>
                </a:gridCol>
                <a:gridCol w="6775979">
                  <a:extLst>
                    <a:ext uri="{9D8B030D-6E8A-4147-A177-3AD203B41FA5}">
                      <a16:colId xmlns:a16="http://schemas.microsoft.com/office/drawing/2014/main" val="1468366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 asesores de la CIM de la OPS brindan apoyo y aclaraciones técnicas . No brindan recomendaciones para seleccionar una calificación final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82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herramienta está diseñada para la autoevaluación del EPI y promover la mejora en el programa. </a:t>
                      </a:r>
                      <a:r>
                        <a:rPr lang="es-MX" sz="14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pretende evaluar ni emitir juicios.</a:t>
                      </a:r>
                      <a:r>
                        <a:rPr lang="es-MX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 el desempeño del país.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392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calificación en escala de madurez no es el enfoque principal; Identificar las causas subyacentes de los obstáculos y los logros es lo que ayudará a mejorar el país.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739941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5DFD0457-5076-3BD8-5B28-A70BBA0E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34" y="1763641"/>
            <a:ext cx="241300" cy="254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3D18102-F0D4-D634-AA63-8EDB5A69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76" y="2545272"/>
            <a:ext cx="279400" cy="2413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EDFBE0A-BFF8-18F8-F4C3-4CD5DE9A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76" y="3493222"/>
            <a:ext cx="25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40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52D8B8-DE11-49FE-BAB6-23FD182C1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1681E8-7D54-47CA-95EA-DF1D8F15380F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5e13aadc-de86-43ee-b386-40c01ba74c80"/>
    <ds:schemaRef ds:uri="13824d70-7bf2-44bc-87a6-298660e5dadd"/>
    <ds:schemaRef ds:uri="http://schemas.openxmlformats.org/package/2006/metadata/core-properties"/>
    <ds:schemaRef ds:uri="824a6a19-c959-42ab-aba9-d8066f14d88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1B1D11-3DAD-4BB9-80F3-6729389D2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757</Words>
  <Application>Microsoft Macintosh PowerPoint</Application>
  <PresentationFormat>On-screen Show (16:9)</PresentationFormat>
  <Paragraphs>78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Poppins SemiBold</vt:lpstr>
      <vt:lpstr>Arial</vt:lpstr>
      <vt:lpstr>Source Serif Pro</vt:lpstr>
      <vt:lpstr>Calibri</vt:lpstr>
      <vt:lpstr>Wingdings</vt:lpstr>
      <vt:lpstr>Courier New</vt:lpstr>
      <vt:lpstr>Poppins Black</vt:lpstr>
      <vt:lpstr>Poppins</vt:lpstr>
      <vt:lpstr>Simple Light</vt:lpstr>
      <vt:lpstr>Office Theme</vt:lpstr>
      <vt:lpstr>Herramienta de Monitoreo del Prpgrama Ampliado de Inmunización Nacional</vt:lpstr>
      <vt:lpstr>Agenda</vt:lpstr>
      <vt:lpstr>PowerPoint Presentation</vt:lpstr>
      <vt:lpstr>PowerPoint Presentation</vt:lpstr>
      <vt:lpstr>Objetivos de la herramienta</vt:lpstr>
      <vt:lpstr>PowerPoint Presentation</vt:lpstr>
      <vt:lpstr>La herramienta tiene cuatro partes principales diferentes</vt:lpstr>
      <vt:lpstr>La escala de cinco puntos ayuda a evaluar la madurez en cada pregunta</vt:lpstr>
      <vt:lpstr>PowerPoint Presentation</vt:lpstr>
      <vt:lpstr>PowerPoint Presentation</vt:lpstr>
      <vt:lpstr>Una revisión documental realizada antes de los talleres reveló que los siguientes documentos relacionados con estos componentes no estaban disponibles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5</cp:revision>
  <dcterms:modified xsi:type="dcterms:W3CDTF">2024-02-07T21:54:29Z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