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4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 type="screen16x9"/>
  <p:notesSz cx="6858000" cy="9144000"/>
  <p:embeddedFontLst>
    <p:embeddedFont>
      <p:font typeface="Poppins" pitchFamily="2" charset="77"/>
      <p:regular r:id="rId42"/>
      <p:bold r:id="rId43"/>
      <p:italic r:id="rId44"/>
      <p:boldItalic r:id="rId45"/>
    </p:embeddedFont>
    <p:embeddedFont>
      <p:font typeface="Poppins Black" pitchFamily="2" charset="77"/>
      <p:bold r:id="rId46"/>
      <p:italic r:id="rId47"/>
      <p:boldItalic r:id="rId48"/>
    </p:embeddedFont>
    <p:embeddedFont>
      <p:font typeface="Poppins SemiBold" pitchFamily="2" charset="77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Source Serif Pro" panose="02040603050405020204" pitchFamily="18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2870A-5B31-6346-8744-D37C539C48CB}" v="4" dt="2024-02-06T21:55:08.629"/>
  </p1510:revLst>
</p1510:revInfo>
</file>

<file path=ppt/tableStyles.xml><?xml version="1.0" encoding="utf-8"?>
<a:tblStyleLst xmlns:a="http://schemas.openxmlformats.org/drawingml/2006/main" def="{5ABD8962-8763-4663-86EE-D6ED15365E42}">
  <a:tblStyle styleId="{5ABD8962-8763-4663-86EE-D6ED15365E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D8EBA1-5CBE-45A2-8EB1-9592F92A4E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EC4B3F-B27B-4BB2-9CD3-D1223950BCC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577"/>
  </p:normalViewPr>
  <p:slideViewPr>
    <p:cSldViewPr snapToGrid="0">
      <p:cViewPr varScale="1">
        <p:scale>
          <a:sx n="149" d="100"/>
          <a:sy n="149" d="100"/>
        </p:scale>
        <p:origin x="432" y="176"/>
      </p:cViewPr>
      <p:guideLst>
        <p:guide orient="horz" pos="9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ayza Saldivia,  Sergio (OS-)" userId="S::loayzaser@paho.org::b0266ea2-599b-48a7-9ee2-a9ecfc76e9b3" providerId="AD" clId="Web-{4A590C2F-439D-2C37-9441-ABE124B47CF6}"/>
    <pc:docChg chg="modSld">
      <pc:chgData name="Loayza Saldivia,  Sergio (OS-)" userId="S::loayzaser@paho.org::b0266ea2-599b-48a7-9ee2-a9ecfc76e9b3" providerId="AD" clId="Web-{4A590C2F-439D-2C37-9441-ABE124B47CF6}" dt="2023-12-20T20:19:23.713" v="7"/>
      <pc:docMkLst>
        <pc:docMk/>
      </pc:docMkLst>
      <pc:sldChg chg="modSp">
        <pc:chgData name="Loayza Saldivia,  Sergio (OS-)" userId="S::loayzaser@paho.org::b0266ea2-599b-48a7-9ee2-a9ecfc76e9b3" providerId="AD" clId="Web-{4A590C2F-439D-2C37-9441-ABE124B47CF6}" dt="2023-12-20T20:19:23.713" v="7"/>
        <pc:sldMkLst>
          <pc:docMk/>
          <pc:sldMk cId="0" sldId="262"/>
        </pc:sldMkLst>
        <pc:graphicFrameChg chg="mod modGraphic">
          <ac:chgData name="Loayza Saldivia,  Sergio (OS-)" userId="S::loayzaser@paho.org::b0266ea2-599b-48a7-9ee2-a9ecfc76e9b3" providerId="AD" clId="Web-{4A590C2F-439D-2C37-9441-ABE124B47CF6}" dt="2023-12-20T20:19:23.713" v="7"/>
          <ac:graphicFrameMkLst>
            <pc:docMk/>
            <pc:sldMk cId="0" sldId="262"/>
            <ac:graphicFrameMk id="261" creationId="{00000000-0000-0000-0000-000000000000}"/>
          </ac:graphicFrameMkLst>
        </pc:graphicFrameChg>
      </pc:sldChg>
    </pc:docChg>
  </pc:docChgLst>
  <pc:docChgLst>
    <pc:chgData name="Vasquez,  Juan Jose (OS-)" userId="c4e85e20-e9a5-4645-9363-921cd6c61213" providerId="ADAL" clId="{5582870A-5B31-6346-8744-D37C539C48CB}"/>
    <pc:docChg chg="undo custSel modSld">
      <pc:chgData name="Vasquez,  Juan Jose (OS-)" userId="c4e85e20-e9a5-4645-9363-921cd6c61213" providerId="ADAL" clId="{5582870A-5B31-6346-8744-D37C539C48CB}" dt="2024-02-06T23:52:26.536" v="69" actId="20577"/>
      <pc:docMkLst>
        <pc:docMk/>
      </pc:docMkLst>
      <pc:sldChg chg="addSp delSp modSp mod">
        <pc:chgData name="Vasquez,  Juan Jose (OS-)" userId="c4e85e20-e9a5-4645-9363-921cd6c61213" providerId="ADAL" clId="{5582870A-5B31-6346-8744-D37C539C48CB}" dt="2024-02-06T23:52:26.536" v="69" actId="20577"/>
        <pc:sldMkLst>
          <pc:docMk/>
          <pc:sldMk cId="0" sldId="256"/>
        </pc:sldMkLst>
        <pc:spChg chg="mod">
          <ac:chgData name="Vasquez,  Juan Jose (OS-)" userId="c4e85e20-e9a5-4645-9363-921cd6c61213" providerId="ADAL" clId="{5582870A-5B31-6346-8744-D37C539C48CB}" dt="2024-02-06T23:52:26.536" v="69" actId="20577"/>
          <ac:spMkLst>
            <pc:docMk/>
            <pc:sldMk cId="0" sldId="256"/>
            <ac:spMk id="2" creationId="{B8EFB94C-1E4F-515E-BD82-4AC7CD42CEEE}"/>
          </ac:spMkLst>
        </pc:spChg>
        <pc:spChg chg="add del mod">
          <ac:chgData name="Vasquez,  Juan Jose (OS-)" userId="c4e85e20-e9a5-4645-9363-921cd6c61213" providerId="ADAL" clId="{5582870A-5B31-6346-8744-D37C539C48CB}" dt="2024-02-06T21:54:36.541" v="9" actId="478"/>
          <ac:spMkLst>
            <pc:docMk/>
            <pc:sldMk cId="0" sldId="256"/>
            <ac:spMk id="3" creationId="{95F37CBC-3272-5546-F877-60687751098B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" creationId="{E97A5C4A-06C4-4341-003D-D3549E4513E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" creationId="{747FB822-9AF4-E909-E863-7BBBFEBDAAB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" creationId="{4DCC6E65-2967-56E2-40F3-6D1E1CBDCF1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8" creationId="{9CBBA29B-0343-9243-0B2B-CA95D102A2BB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9" creationId="{3699C8BE-7680-69F3-0CCC-082D2D3567E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0" creationId="{F53BC417-DE7C-EAE1-B88C-24A9719216B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1" creationId="{2745D82D-59F8-F5BF-0322-D1D70381C20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2" creationId="{1211993C-958E-447E-4C3A-41FF8093B6E8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3" creationId="{D8776235-4DBB-3B28-7643-7F771FB5780B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4" creationId="{24A18C86-1F37-1D13-B94E-DF80549DBB0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5" creationId="{CE9D0516-9416-E5F8-4968-67DFFD615446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6" creationId="{853BFB69-8E6E-8074-A3BB-307894F240E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7" creationId="{81F80488-8309-2403-90AA-A8A51A53F509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8" creationId="{436E2953-28AA-A737-151F-C723C3ADA17C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19" creationId="{CFBC73E8-C428-693B-C054-67361E4EDC1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0" creationId="{96AFF8AD-6651-32B0-7DDB-C7C5A8B74151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1" creationId="{E0600B6C-3485-A749-B312-67F709CA4EA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2" creationId="{29CE8EAE-1871-50DA-C554-11589750F66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" creationId="{0F24A05F-ED53-56B7-85E1-C4FA9DB0DD1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" creationId="{D320EA14-45D1-B4C5-F0B2-07C1446EAB5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" creationId="{AC512AC7-7ED5-BB11-E6C3-77CBE0977225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" creationId="{9587C72D-B67F-5F05-0171-32D7D605A3E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" creationId="{D29358D2-8A14-7385-1AB9-341BFDC8458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8" creationId="{D9A66093-15F3-F5C0-B158-F0256515C6F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9" creationId="{5CB52467-C618-0EA1-A551-BD30EB0BBD5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0" creationId="{A3A07641-9FA0-897A-3232-0294FE09F20C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1" creationId="{322296F3-2960-6E26-8964-E20BE166346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2" creationId="{6B3A96C1-282F-00D5-7D44-BDC52EBCC6B6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3" creationId="{48DE26BD-4C8C-B9D8-94A3-A63D551EF0D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4" creationId="{06C0EE53-2C4A-19E6-F647-FDF45FE50F0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5" creationId="{CC103DCC-3CEC-2E33-0787-D8562494931D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6" creationId="{A8CC291E-ADD1-3A86-5415-4C186A38FED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7" creationId="{217D365F-4B84-8A58-32B3-690E50E8267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8" creationId="{002F20ED-06CD-31B2-9CD8-7C56D424AEF1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39" creationId="{A4099622-0FC1-2F02-D69B-0BA9D6C8A005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0" creationId="{200730D2-0EE6-F076-A02E-10CD36C44C4C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1" creationId="{0870AB2D-0281-DEE4-5879-A32A84CEFFB5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2" creationId="{44993141-82E8-D3B2-90E6-63CD19074F06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3" creationId="{73C3AE6D-A54C-ED05-277F-1DDFDC2B831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4" creationId="{700BA028-9AD4-F048-C22B-1E00F853F05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5" creationId="{90C5311C-678D-E8A5-4BBA-AEC1A3660EC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6" creationId="{197BFD8F-A5FD-E2E3-8750-67F916E13F1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7" creationId="{80ADD80C-9F3F-C1CF-41D5-01CAB60B309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8" creationId="{4C89DFC5-6004-C52D-79B5-28830E0B06B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49" creationId="{C890B769-89F7-53CD-27D1-FE28A65ABAB6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0" creationId="{655526A9-9E1B-BF58-9DE8-5D63D73488F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1" creationId="{DD935590-D726-F352-213C-76E65A07C9D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2" creationId="{62F36F7D-19C1-C85E-D05D-C08C36EA40F1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3" creationId="{24FB35FC-1251-DBEE-27DE-49176759F69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4" creationId="{9534C600-377D-8E6F-7877-9B7E4D9CC08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5" creationId="{BF63B26C-ABE0-3850-C89C-10388D94F849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6" creationId="{8BE3DAC9-2305-445B-E89F-48D0BF94B286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7" creationId="{852EBBB7-825E-7947-8F98-75326664EA99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8" creationId="{0C1B8518-B776-0E9D-33F3-9C44653AC31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59" creationId="{937E9D20-4160-52E7-67F8-DE834CA6808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0" creationId="{E9971608-EBC1-5179-EA2C-0AC80DA2288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1" creationId="{BCDDF013-AD26-6245-47EF-44C1AFF45F7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2" creationId="{5E433C9E-CA43-23CF-722D-BBD93B494AC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3" creationId="{3879788E-23E0-DE67-E990-235EE25876E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4" creationId="{8BFA4819-BE56-4FA4-8F0A-351C544D768C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5" creationId="{AD319398-9914-B263-9277-65FEA164E6C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6" creationId="{6AD0586D-D469-4564-A860-08C633B4905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7" creationId="{12382B60-16CC-5042-5EF8-C18E2FDB21C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8" creationId="{3B0C02A2-E030-CA30-27D9-37C266EFA9A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69" creationId="{1263DD93-E0B5-0624-A742-0AD759B1BB0B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0" creationId="{C0E4911F-015A-0E34-3879-A940D5C0DF5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1" creationId="{5918558D-E070-FE89-8D92-A3963E99E58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2" creationId="{3D3907BF-8DA0-EC9B-6485-30597A2F46E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3" creationId="{6A86D3C9-BE3B-6386-4181-1BD0AFD2D04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4" creationId="{03F5E178-A74D-C857-7105-18CB4751187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5" creationId="{070225D1-0511-7425-7136-D59EB8CC8E5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6" creationId="{B524CC46-2580-D241-8FF1-2684C5EC182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7" creationId="{BE35C443-DD9A-6045-0301-B1729EB7E40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8" creationId="{01B2360F-8259-71A5-A7C8-7B5AA40AC54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79" creationId="{8C173F67-25BF-8822-3E62-9234A73D43C5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80" creationId="{01591FFC-AE7D-2556-37FD-DABA92CB53C1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81" creationId="{3A30B513-4B6C-2CB4-545C-302AE2985EF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82" creationId="{89E47A6C-3089-36A8-ECAB-E87E91CFA2FD}"/>
          </ac:spMkLst>
        </pc:spChg>
        <pc:spChg chg="mod">
          <ac:chgData name="Vasquez,  Juan Jose (OS-)" userId="c4e85e20-e9a5-4645-9363-921cd6c61213" providerId="ADAL" clId="{5582870A-5B31-6346-8744-D37C539C48CB}" dt="2024-02-06T21:54:34.752" v="8" actId="1076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24" creationId="{ECD8F74D-3A41-6E42-FD84-868F5566DD38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25" creationId="{EE8BCE4F-E75F-558F-0856-4F6DA9561A0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26" creationId="{8B0E820B-46A1-9153-DF7F-BBC36946D9B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27" creationId="{5CC93C77-05DB-2C9F-A723-367D1039705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28" creationId="{69ACD3E7-CCFE-A11B-4537-784E60063E3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29" creationId="{795DA7CE-7422-985F-B68E-FB5AF210969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0" creationId="{0C914CF4-F09D-0957-E248-DF2D48700AB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1" creationId="{0F24723C-6038-19C4-E3BC-16CE3F060D9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2" creationId="{68852F75-3D95-96A6-D80D-5BC03D96BDA6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3" creationId="{42D267C4-3CEE-9A30-373B-1AE3DDC8DF98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4" creationId="{C05C9E43-4771-98A6-2D24-13AC1C2CDF8B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5" creationId="{BADD0C95-4043-10A8-4C63-66EE1C645C6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6" creationId="{D032BB0D-D47A-B93F-ED60-80519CB21D91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7" creationId="{CE04C34C-D91E-D399-25A8-E1266323607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8" creationId="{2372AF2D-12A3-1DED-3051-0E68A6A8F379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39" creationId="{C5D0D87F-24E2-9119-72BB-6196F0DD416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0" creationId="{602EDE09-A6F0-AC1C-9F5B-D0694C0535E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1" creationId="{6242A83A-0513-A5AB-F441-6FD5C9A09E8E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2" creationId="{0D5511E0-1C8B-9383-58FE-92A42AE8AB3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3" creationId="{179B3DC8-87FE-6B40-4EA1-EB9483BA974B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4" creationId="{54CC5860-2679-B29C-4594-2E64E5F4999C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5" creationId="{9F0A09B0-10F1-1FC8-FE55-F50944E19DB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6" creationId="{07EBFAEF-68F5-E0C5-7F62-FCD660E3443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7" creationId="{0643616D-09A6-8FC7-9A91-1D67666BA7A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8" creationId="{E6FEE8DF-0B7B-1E88-86DA-5AB3B932D0B6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49" creationId="{4FFE4408-03FC-C8AD-0535-A428636AF92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0" creationId="{177C3018-0884-B7EF-8591-82537E9F4221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1" creationId="{2C12FC35-4145-C0B5-13B2-73DB68C70D7B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2" creationId="{040C2504-47F2-B940-5227-B5C79BA3779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3" creationId="{1493C95D-7358-2A18-891A-80F207DCE20B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4" creationId="{FE4A9E4A-2BEE-E1A2-8826-13D0F25DFCF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5" creationId="{3063F6D9-492A-F8E9-F1E6-D2A1F66BBB2D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6" creationId="{16B7449E-0553-103E-3F2C-E48C1E64129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7" creationId="{EDBB3290-A136-50FE-043B-148FDD7D2245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8" creationId="{82B4A8DC-81D5-2712-383C-C20EA1349C71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59" creationId="{3322891C-A0B3-2F29-C900-ABCFC35FFFB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0" creationId="{A8B38930-B4D2-1D3D-A5E1-06D8398DBEB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1" creationId="{0AEF1B2E-163B-AD91-2FC4-8AEF7766F41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2" creationId="{78F2C949-3392-5A15-92DA-EA54C1A63D14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3" creationId="{C3BC8C8F-2073-8599-0F80-E170E4E5A326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4" creationId="{759DDE72-C7E9-BF3C-0E5D-EE9811DF81E2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5" creationId="{FBEC3237-CADD-6E6E-A8DA-362BB7E267E5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6" creationId="{E7D30312-6A95-68E9-BAF8-42E7DCE4F93C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7" creationId="{3DF39BCE-E256-FD4D-CC24-38C757A45F0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8" creationId="{8D2A804F-9809-3D19-F50D-BC21752105CD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69" creationId="{D5A76E99-49E7-E964-6999-3CD91ED55190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0" creationId="{7E309BF0-6AD0-9B7B-B406-C1693E14EE2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1" creationId="{D74AC5C2-3BFA-8A28-0491-BAF51EF95F1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2" creationId="{E67CA3E4-D524-FA6D-1546-3D5369F64F9D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3" creationId="{1B3C9CA3-BEFF-6EF8-A455-398B7E0A56D7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4" creationId="{705EB7AC-9925-DB45-15EA-0E61145647C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5" creationId="{42ACA8DC-8051-49D8-3472-E308A761CB9C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6" creationId="{DCB080C7-56DC-7FAD-EAF1-CCB159E3ECE1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7" creationId="{AAF2A259-B0A2-E7B4-B1A9-15998A51827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8" creationId="{7FAEC556-0BA8-FF47-3104-0521A11C954A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79" creationId="{FBAAE443-D829-CC67-1D9F-B5FD6DE59278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80" creationId="{40DB4499-85AD-9805-41E7-7515D66E8C8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81" creationId="{EE8B58AB-A581-4022-B11C-490AEA5E7203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82" creationId="{B7D43DE4-6FA2-0C77-A0B7-09AFAAAF036F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83" creationId="{25409154-A42F-0C3C-F0CD-FBD8FB7A84C8}"/>
          </ac:spMkLst>
        </pc:spChg>
        <pc:spChg chg="mod">
          <ac:chgData name="Vasquez,  Juan Jose (OS-)" userId="c4e85e20-e9a5-4645-9363-921cd6c61213" providerId="ADAL" clId="{5582870A-5B31-6346-8744-D37C539C48CB}" dt="2024-02-06T21:54:42.145" v="11"/>
          <ac:spMkLst>
            <pc:docMk/>
            <pc:sldMk cId="0" sldId="256"/>
            <ac:spMk id="284" creationId="{085DF779-3D7C-8C44-E9E6-B663CF70DCE9}"/>
          </ac:spMkLst>
        </pc:spChg>
        <pc:grpChg chg="add mod">
          <ac:chgData name="Vasquez,  Juan Jose (OS-)" userId="c4e85e20-e9a5-4645-9363-921cd6c61213" providerId="ADAL" clId="{5582870A-5B31-6346-8744-D37C539C48CB}" dt="2024-02-06T21:54:42.145" v="11"/>
          <ac:grpSpMkLst>
            <pc:docMk/>
            <pc:sldMk cId="0" sldId="256"/>
            <ac:grpSpMk id="4" creationId="{94DAEE15-9C27-763B-73D1-870DEAB433D3}"/>
          </ac:grpSpMkLst>
        </pc:grpChg>
        <pc:grpChg chg="del">
          <ac:chgData name="Vasquez,  Juan Jose (OS-)" userId="c4e85e20-e9a5-4645-9363-921cd6c61213" providerId="ADAL" clId="{5582870A-5B31-6346-8744-D37C539C48CB}" dt="2024-02-06T21:54:37.671" v="10" actId="478"/>
          <ac:grpSpMkLst>
            <pc:docMk/>
            <pc:sldMk cId="0" sldId="256"/>
            <ac:grpSpMk id="83" creationId="{00000000-0000-0000-0000-000000000000}"/>
          </ac:grpSpMkLst>
        </pc:grpChg>
      </pc:sldChg>
      <pc:sldChg chg="addSp modSp mod">
        <pc:chgData name="Vasquez,  Juan Jose (OS-)" userId="c4e85e20-e9a5-4645-9363-921cd6c61213" providerId="ADAL" clId="{5582870A-5B31-6346-8744-D37C539C48CB}" dt="2024-02-06T21:55:08.008" v="13"/>
        <pc:sldMkLst>
          <pc:docMk/>
          <pc:sldMk cId="0" sldId="257"/>
        </pc:sldMkLst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" creationId="{7822D9D5-EF8B-90F9-9DC9-C092AC3A7C6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" creationId="{3DD1F288-4F1E-A810-3321-C12F7D77A205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" creationId="{BC17681D-828B-8990-9E76-B4A266B32D5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6" creationId="{0797DF1C-71FD-6437-65BB-D7DC7700C6D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7" creationId="{18DFC511-0415-18C3-FBFD-7BC5C52149A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8" creationId="{3668ED48-5C34-6AAA-F4DA-52DB63F126D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9" creationId="{10436A4C-1D52-F5FE-61E6-C9802697108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0" creationId="{DF67C204-D90B-DFF4-95C8-47EC8435A63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1" creationId="{DDE89387-A704-7456-EEB4-40F93E5DD4F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2" creationId="{0D3843A6-F2E6-944D-67CF-9CEAE8E3DD6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3" creationId="{54F6BA7B-5779-6063-BD86-BDB18B3B5C6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4" creationId="{D61A6544-1847-12F0-DCA0-932A1107107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5" creationId="{48B1CBC2-D2C9-B5F1-6D48-EDD0C6370EC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6" creationId="{F24315D0-7FD6-D488-2EA4-B22B65204A01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7" creationId="{9563F119-0207-2761-6514-13759BBFF86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8" creationId="{6DA079B2-6F57-1AF1-3E7A-62AF3A5C2D2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" creationId="{333B61F6-107D-3541-FD49-261594D628BC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" creationId="{51C36818-C91C-F785-717C-89FC63E41F3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" creationId="{4BB99647-2734-4595-E024-D1C13C9A99E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" creationId="{F77E14D7-6ADB-7F50-0A20-BC9FCC1ADA7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" creationId="{5DBFFC26-91DF-400D-0FCF-30967585B52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" creationId="{C10145C2-E5B8-9ACB-7877-24DE519A4AA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" creationId="{179EE0A2-18F1-8FF7-B6A0-FB04101F82F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" creationId="{636D4DAC-858A-3CF5-15C1-FCD8635688B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7" creationId="{C2A0348C-11E5-04AF-2B9E-01ADF45E8B0C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8" creationId="{AF336099-CE04-30F2-C538-0EC703C7F06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9" creationId="{114BDE93-3CD0-25D2-37C8-E6C992B61FA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0" creationId="{7F63834C-B506-EA40-0204-29737A7CE74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1" creationId="{376F8486-7B1F-4508-FBA9-272F994B8048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2" creationId="{9A2EB1A3-6184-C95B-A672-11C95F59A86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3" creationId="{58BDE8BA-19BB-20A5-BC4B-7E66EDA500C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4" creationId="{211546B8-5C38-7B74-1C2E-9D9C69C0D86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5" creationId="{6F5EA369-0E15-0030-3B17-74A96F8A845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6" creationId="{D78E42A9-F0A1-75A3-E799-C5617F17CB9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7" creationId="{B4AF1616-3CDC-9E65-483D-4F61F756BD47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8" creationId="{A226F783-C75B-0E39-1F0E-82E96136D3C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39" creationId="{9DD0A780-C857-971F-CBBD-95C543E24CB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0" creationId="{6620CA49-9D8D-3654-56E6-AA847EBBA4B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1" creationId="{383AF72F-BAE6-3F72-334C-6DF9BBE1E52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2" creationId="{95D2655E-FA7B-696B-70FC-4C12C913DC5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3" creationId="{4AB25B9D-B2E1-D4C2-73B8-9D9FE0C1BEE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4" creationId="{E7ED0F6F-B984-D68B-D3A7-AD8367D2F1D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5" creationId="{75A932E5-3370-E09D-154F-3C551E45B2E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6" creationId="{8B6F640E-6E5E-9C89-2731-B11BADC41C8C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7" creationId="{A700A90E-43C8-0144-3E74-3D1182337C2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8" creationId="{C5BD065B-E19D-03EF-518E-61846E10B63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49" creationId="{675F9DB6-53A7-F541-8D7F-E981930A44F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0" creationId="{1BCD224B-A439-87BF-C9C0-73B585B1A41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1" creationId="{281E1C18-C92C-764F-347B-4EA3C2ED85B5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2" creationId="{18C18388-3E58-69C8-6984-32C93CA2BA8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3" creationId="{37601C93-0CCB-E842-3CEE-BB4C981C361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4" creationId="{4B1A640C-1B4C-14A9-2C64-0996D994DF93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5" creationId="{CDDAC234-61B9-D9CC-F0BE-14BC5F01B3B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6" creationId="{7738695F-717A-8846-70FB-92C638D7965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7" creationId="{614740F0-3981-B2CF-3D23-E85B74CACDF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8" creationId="{CF1F04DF-D16C-7F0C-A587-FA2A52C2DB9E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59" creationId="{4A4C5C76-C504-DE8B-759A-9C889B10BB58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60" creationId="{8391ADF3-54E0-CDED-55F4-FCD318E13DC3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61" creationId="{9F8BD6DC-A8E0-CE6D-1761-194517E94EA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62" creationId="{389DB8C2-1820-2C90-0A99-3DE20FDC992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63" creationId="{2FCCD3CB-5A95-79C5-AE26-05C5165E7907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2" creationId="{E8910A0A-9098-1247-BA04-77FBD971B5B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3" creationId="{D331AD1F-0EA0-6B9E-E74A-4EFB35F26BE5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4" creationId="{180FF10F-4AC0-CF87-1C15-F861FCC885A1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5" creationId="{AD587620-F882-3093-656F-0436610979A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6" creationId="{4D5A42D8-B569-28AF-429F-C0898B2C36B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7" creationId="{2A975162-F17D-F347-6230-FD719385926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8" creationId="{707A40E6-3B79-3581-A270-94512DECD24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199" creationId="{7F5D05C7-B15B-6651-2A6A-41AB53A55D6C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0" creationId="{DC999757-83FD-1E1E-D2E3-183851590BB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1" creationId="{302E2E4B-AE26-9D76-8518-08BC0EE5E83C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2" creationId="{2B5305A6-795B-DF01-EF64-0BA236FD0BA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3" creationId="{176D80BB-F12B-1BEA-CE0C-D6CB359B5875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4" creationId="{BDB83F28-B625-CE2D-428B-622CFE65989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5" creationId="{C89FF52C-A953-76E1-4FD6-16D39A5067F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6" creationId="{EB3ED50F-9A23-A1F1-C5F7-6259577551B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7" creationId="{AC30C50E-F56A-E00D-1980-20644C60D6C3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8" creationId="{C60ACFB5-DF5B-DCB7-9351-229F71D0584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09" creationId="{EAD5D55A-A5F8-219D-5B5B-C71CB678174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0" creationId="{B7307CE0-D67A-4754-FC96-C7D1863C74C5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1" creationId="{3AD7FB26-09BA-6C30-5271-D92F07AD45C1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2" creationId="{B02AA26B-B4EE-5871-CF03-9284279A5F5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3" creationId="{DE8A5936-27F3-3BBE-57CE-EE7500C5C14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4" creationId="{EDF45E04-ABE3-9F88-92B5-4754DE639DD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5" creationId="{94C4C546-CEEF-A8AF-3105-3F84D1E7CC75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6" creationId="{41A65B1E-7768-1BDB-57B7-90D82FBBE88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7" creationId="{97FF6179-F8A0-0A48-9260-C29009294F0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8" creationId="{7BEF1587-2627-FF28-F707-3BBBC3162015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19" creationId="{F0DA591F-D43D-6DE8-7A20-BAB860D4965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0" creationId="{0049DD5B-1361-26A8-2EB7-4689B496B26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1" creationId="{E0403510-8895-24CD-3E73-A768E976202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2" creationId="{B4BFC127-330A-16F4-C035-CA2A9127036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3" creationId="{8E22977C-5884-AED8-A2A4-12A24477265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4" creationId="{A55FC23F-5858-F31C-C067-A091D9CDBB1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5" creationId="{5AE0A6A2-0DB6-7B83-D5D2-E3182A066A49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6" creationId="{D97E4139-96B3-28C5-B065-0F940CEE284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27" creationId="{36192826-7733-DE00-03B8-96AEFC949221}"/>
          </ac:spMkLst>
        </pc:spChg>
        <pc:spChg chg="mod">
          <ac:chgData name="Vasquez,  Juan Jose (OS-)" userId="c4e85e20-e9a5-4645-9363-921cd6c61213" providerId="ADAL" clId="{5582870A-5B31-6346-8744-D37C539C48CB}" dt="2024-02-06T21:54:56.885" v="12" actId="1076"/>
          <ac:spMkLst>
            <pc:docMk/>
            <pc:sldMk cId="0" sldId="257"/>
            <ac:spMk id="228" creationId="{00000000-0000-0000-0000-00000000000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0" creationId="{A335CF6E-CFD9-83A0-AD9D-39E46836B35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1" creationId="{7BEC91CE-B5CC-72E6-65F3-720E824032B3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2" creationId="{6145CA52-B8A4-BD97-4A57-D7CB9D8F340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3" creationId="{0B153680-AA6C-C720-6EA1-5AF37A5D198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4" creationId="{9BE422BB-AA4C-4FFD-D8BD-0D13D769D14E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5" creationId="{F92FE84E-2BAA-A507-B502-864003D25A6C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6" creationId="{1AD57319-19DB-3FE4-E751-4179BFE30C11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7" creationId="{54B10FB1-4298-F499-F52F-C5E76633794C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8" creationId="{F7AB08AC-EF28-8F0D-BAB4-B2146B401EA7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39" creationId="{42D981BA-CAB3-FAAC-4AA9-84474D4021C1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0" creationId="{1764E9D6-66BE-7CB9-3A9F-9CF60968751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1" creationId="{5DA99A0B-0AA1-A9AB-F468-3FFCA445ADF5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2" creationId="{C81BCC92-A923-0377-B57F-D5B7ACEFA0AE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3" creationId="{E5EB0A01-9FCE-CA2D-3D08-7E01370D7638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4" creationId="{A5123CB7-D8D6-6066-9055-FDF29AAF0C3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5" creationId="{F4ACB1AB-8E0B-1852-EA59-3D97D0479FF1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6" creationId="{31B4B083-47E5-4785-2402-48D74BBEC12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7" creationId="{C099E7F5-969A-A14A-5FE1-556FD0C599A3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8" creationId="{7A1D98C1-AEFE-DD85-EFCE-4F5AEB28BC57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49" creationId="{54CE770F-928A-C0E4-E223-DFE6739C143E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0" creationId="{85851C51-F469-BA96-B55D-22C09F1E4A0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1" creationId="{F265F3A6-DAF9-6A1E-AD74-ABD64258ACF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2" creationId="{BC945B00-AC5A-BB1F-143C-380CC5015AB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3" creationId="{1B190BDE-EB17-6A2E-4618-A0DB353DFD0F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4" creationId="{B7753B0F-51F3-5F15-C23B-4C0BE1C78844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5" creationId="{2DE82A84-17D3-CA21-F32A-88D58B7D9FE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6" creationId="{92A94999-6AB4-259A-AA07-B5DF513A495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7" creationId="{56F34161-46A7-792E-B4E1-582BD1843A42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8" creationId="{12E57DE4-C197-F28D-C8CB-9DE3D35BA2CB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59" creationId="{89747B24-CCFD-7A81-7562-B7BDD17847E8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0" creationId="{90F05D71-16A4-9026-33A1-067C5FF1EE4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1" creationId="{E91460B7-10B5-9920-3610-B1ECDAF0FC3A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2" creationId="{F604874E-EAD5-7928-9EAD-77DD302DE26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3" creationId="{28A7651E-AB8E-E660-5E39-7A8A78A03390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4" creationId="{1CCB3539-B9E2-3663-18AA-79C4BE0DCFCD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5" creationId="{AE193E57-B8D1-2F40-330E-281811CAAD1C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6" creationId="{A436809C-0E48-B06A-2219-7E88BE91EC9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7" creationId="{FE0F6B50-2907-56C5-01FF-F47E4529FC0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8" creationId="{243DEFE8-20D5-7CA6-D8CA-FED3CA19EE67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69" creationId="{2659FA93-3F77-8795-95B0-B197EE881AE6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70" creationId="{720C4EC8-BB76-F473-D230-56C3D20E4D58}"/>
          </ac:spMkLst>
        </pc:spChg>
        <pc:spChg chg="mod">
          <ac:chgData name="Vasquez,  Juan Jose (OS-)" userId="c4e85e20-e9a5-4645-9363-921cd6c61213" providerId="ADAL" clId="{5582870A-5B31-6346-8744-D37C539C48CB}" dt="2024-02-06T21:55:08.008" v="13"/>
          <ac:spMkLst>
            <pc:docMk/>
            <pc:sldMk cId="0" sldId="257"/>
            <ac:spMk id="271" creationId="{89CFF684-EA1D-41A0-615B-4E27A68B24A9}"/>
          </ac:spMkLst>
        </pc:spChg>
        <pc:grpChg chg="add mod">
          <ac:chgData name="Vasquez,  Juan Jose (OS-)" userId="c4e85e20-e9a5-4645-9363-921cd6c61213" providerId="ADAL" clId="{5582870A-5B31-6346-8744-D37C539C48CB}" dt="2024-02-06T21:55:08.008" v="13"/>
          <ac:grpSpMkLst>
            <pc:docMk/>
            <pc:sldMk cId="0" sldId="257"/>
            <ac:grpSpMk id="2" creationId="{49260FDB-EF1D-2431-1899-7C73532A00E7}"/>
          </ac:grpSpMkLst>
        </pc:grpChg>
      </pc:sldChg>
      <pc:sldChg chg="modSp mod">
        <pc:chgData name="Vasquez,  Juan Jose (OS-)" userId="c4e85e20-e9a5-4645-9363-921cd6c61213" providerId="ADAL" clId="{5582870A-5B31-6346-8744-D37C539C48CB}" dt="2024-02-06T21:56:13.812" v="21" actId="1076"/>
        <pc:sldMkLst>
          <pc:docMk/>
          <pc:sldMk cId="0" sldId="259"/>
        </pc:sldMkLst>
        <pc:spChg chg="mod">
          <ac:chgData name="Vasquez,  Juan Jose (OS-)" userId="c4e85e20-e9a5-4645-9363-921cd6c61213" providerId="ADAL" clId="{5582870A-5B31-6346-8744-D37C539C48CB}" dt="2024-02-06T21:56:13.812" v="21" actId="1076"/>
          <ac:spMkLst>
            <pc:docMk/>
            <pc:sldMk cId="0" sldId="259"/>
            <ac:spMk id="241" creationId="{00000000-0000-0000-0000-000000000000}"/>
          </ac:spMkLst>
        </pc:spChg>
        <pc:graphicFrameChg chg="mod modGraphic">
          <ac:chgData name="Vasquez,  Juan Jose (OS-)" userId="c4e85e20-e9a5-4645-9363-921cd6c61213" providerId="ADAL" clId="{5582870A-5B31-6346-8744-D37C539C48CB}" dt="2024-02-06T21:55:53.684" v="20" actId="1076"/>
          <ac:graphicFrameMkLst>
            <pc:docMk/>
            <pc:sldMk cId="0" sldId="259"/>
            <ac:graphicFrameMk id="24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6:17.314" v="22" actId="1076"/>
        <pc:sldMkLst>
          <pc:docMk/>
          <pc:sldMk cId="0" sldId="260"/>
        </pc:sldMkLst>
        <pc:spChg chg="mod">
          <ac:chgData name="Vasquez,  Juan Jose (OS-)" userId="c4e85e20-e9a5-4645-9363-921cd6c61213" providerId="ADAL" clId="{5582870A-5B31-6346-8744-D37C539C48CB}" dt="2024-02-06T21:56:17.314" v="22" actId="1076"/>
          <ac:spMkLst>
            <pc:docMk/>
            <pc:sldMk cId="0" sldId="260"/>
            <ac:spMk id="248" creationId="{00000000-0000-0000-0000-000000000000}"/>
          </ac:spMkLst>
        </pc:spChg>
        <pc:graphicFrameChg chg="mod modGraphic">
          <ac:chgData name="Vasquez,  Juan Jose (OS-)" userId="c4e85e20-e9a5-4645-9363-921cd6c61213" providerId="ADAL" clId="{5582870A-5B31-6346-8744-D37C539C48CB}" dt="2024-02-06T21:55:48.803" v="19" actId="1076"/>
          <ac:graphicFrameMkLst>
            <pc:docMk/>
            <pc:sldMk cId="0" sldId="260"/>
            <ac:graphicFrameMk id="246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6:38.620" v="28" actId="20577"/>
        <pc:sldMkLst>
          <pc:docMk/>
          <pc:sldMk cId="0" sldId="261"/>
        </pc:sldMkLst>
        <pc:spChg chg="mod">
          <ac:chgData name="Vasquez,  Juan Jose (OS-)" userId="c4e85e20-e9a5-4645-9363-921cd6c61213" providerId="ADAL" clId="{5582870A-5B31-6346-8744-D37C539C48CB}" dt="2024-02-06T21:56:38.620" v="28" actId="20577"/>
          <ac:spMkLst>
            <pc:docMk/>
            <pc:sldMk cId="0" sldId="261"/>
            <ac:spMk id="254" creationId="{00000000-0000-0000-0000-000000000000}"/>
          </ac:spMkLst>
        </pc:spChg>
        <pc:graphicFrameChg chg="mod modGraphic">
          <ac:chgData name="Vasquez,  Juan Jose (OS-)" userId="c4e85e20-e9a5-4645-9363-921cd6c61213" providerId="ADAL" clId="{5582870A-5B31-6346-8744-D37C539C48CB}" dt="2024-02-06T21:56:26.415" v="24" actId="14100"/>
          <ac:graphicFrameMkLst>
            <pc:docMk/>
            <pc:sldMk cId="0" sldId="261"/>
            <ac:graphicFrameMk id="253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7:04.833" v="36" actId="2711"/>
        <pc:sldMkLst>
          <pc:docMk/>
          <pc:sldMk cId="0" sldId="262"/>
        </pc:sldMkLst>
        <pc:spChg chg="mod">
          <ac:chgData name="Vasquez,  Juan Jose (OS-)" userId="c4e85e20-e9a5-4645-9363-921cd6c61213" providerId="ADAL" clId="{5582870A-5B31-6346-8744-D37C539C48CB}" dt="2024-02-06T21:57:00.613" v="35" actId="1076"/>
          <ac:spMkLst>
            <pc:docMk/>
            <pc:sldMk cId="0" sldId="262"/>
            <ac:spMk id="260" creationId="{00000000-0000-0000-0000-000000000000}"/>
          </ac:spMkLst>
        </pc:spChg>
        <pc:spChg chg="mod">
          <ac:chgData name="Vasquez,  Juan Jose (OS-)" userId="c4e85e20-e9a5-4645-9363-921cd6c61213" providerId="ADAL" clId="{5582870A-5B31-6346-8744-D37C539C48CB}" dt="2024-02-06T21:56:58.755" v="33" actId="1076"/>
          <ac:spMkLst>
            <pc:docMk/>
            <pc:sldMk cId="0" sldId="262"/>
            <ac:spMk id="262" creationId="{00000000-0000-0000-0000-000000000000}"/>
          </ac:spMkLst>
        </pc:spChg>
        <pc:graphicFrameChg chg="mod modGraphic">
          <ac:chgData name="Vasquez,  Juan Jose (OS-)" userId="c4e85e20-e9a5-4645-9363-921cd6c61213" providerId="ADAL" clId="{5582870A-5B31-6346-8744-D37C539C48CB}" dt="2024-02-06T21:57:04.833" v="36" actId="2711"/>
          <ac:graphicFrameMkLst>
            <pc:docMk/>
            <pc:sldMk cId="0" sldId="262"/>
            <ac:graphicFrameMk id="261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7:25.324" v="40" actId="1076"/>
        <pc:sldMkLst>
          <pc:docMk/>
          <pc:sldMk cId="0" sldId="263"/>
        </pc:sldMkLst>
        <pc:spChg chg="mod">
          <ac:chgData name="Vasquez,  Juan Jose (OS-)" userId="c4e85e20-e9a5-4645-9363-921cd6c61213" providerId="ADAL" clId="{5582870A-5B31-6346-8744-D37C539C48CB}" dt="2024-02-06T21:57:12.542" v="37" actId="1076"/>
          <ac:spMkLst>
            <pc:docMk/>
            <pc:sldMk cId="0" sldId="263"/>
            <ac:spMk id="268" creationId="{00000000-0000-0000-0000-000000000000}"/>
          </ac:spMkLst>
        </pc:spChg>
        <pc:graphicFrameChg chg="mod modGraphic">
          <ac:chgData name="Vasquez,  Juan Jose (OS-)" userId="c4e85e20-e9a5-4645-9363-921cd6c61213" providerId="ADAL" clId="{5582870A-5B31-6346-8744-D37C539C48CB}" dt="2024-02-06T21:57:25.324" v="40" actId="1076"/>
          <ac:graphicFrameMkLst>
            <pc:docMk/>
            <pc:sldMk cId="0" sldId="263"/>
            <ac:graphicFrameMk id="269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7:39.778" v="42" actId="14100"/>
        <pc:sldMkLst>
          <pc:docMk/>
          <pc:sldMk cId="0" sldId="265"/>
        </pc:sldMkLst>
        <pc:graphicFrameChg chg="mod modGraphic">
          <ac:chgData name="Vasquez,  Juan Jose (OS-)" userId="c4e85e20-e9a5-4645-9363-921cd6c61213" providerId="ADAL" clId="{5582870A-5B31-6346-8744-D37C539C48CB}" dt="2024-02-06T21:57:39.778" v="42" actId="14100"/>
          <ac:graphicFrameMkLst>
            <pc:docMk/>
            <pc:sldMk cId="0" sldId="265"/>
            <ac:graphicFrameMk id="28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7:54.060" v="44" actId="14100"/>
        <pc:sldMkLst>
          <pc:docMk/>
          <pc:sldMk cId="0" sldId="267"/>
        </pc:sldMkLst>
        <pc:graphicFrameChg chg="mod modGraphic">
          <ac:chgData name="Vasquez,  Juan Jose (OS-)" userId="c4e85e20-e9a5-4645-9363-921cd6c61213" providerId="ADAL" clId="{5582870A-5B31-6346-8744-D37C539C48CB}" dt="2024-02-06T21:57:54.060" v="44" actId="14100"/>
          <ac:graphicFrameMkLst>
            <pc:docMk/>
            <pc:sldMk cId="0" sldId="267"/>
            <ac:graphicFrameMk id="292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8:06.042" v="46" actId="14100"/>
        <pc:sldMkLst>
          <pc:docMk/>
          <pc:sldMk cId="0" sldId="269"/>
        </pc:sldMkLst>
        <pc:graphicFrameChg chg="mod modGraphic">
          <ac:chgData name="Vasquez,  Juan Jose (OS-)" userId="c4e85e20-e9a5-4645-9363-921cd6c61213" providerId="ADAL" clId="{5582870A-5B31-6346-8744-D37C539C48CB}" dt="2024-02-06T21:58:06.042" v="46" actId="14100"/>
          <ac:graphicFrameMkLst>
            <pc:docMk/>
            <pc:sldMk cId="0" sldId="269"/>
            <ac:graphicFrameMk id="304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8:23.674" v="48" actId="14100"/>
        <pc:sldMkLst>
          <pc:docMk/>
          <pc:sldMk cId="0" sldId="271"/>
        </pc:sldMkLst>
        <pc:graphicFrameChg chg="mod modGraphic">
          <ac:chgData name="Vasquez,  Juan Jose (OS-)" userId="c4e85e20-e9a5-4645-9363-921cd6c61213" providerId="ADAL" clId="{5582870A-5B31-6346-8744-D37C539C48CB}" dt="2024-02-06T21:58:23.674" v="48" actId="14100"/>
          <ac:graphicFrameMkLst>
            <pc:docMk/>
            <pc:sldMk cId="0" sldId="271"/>
            <ac:graphicFrameMk id="316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8:34.760" v="50" actId="14100"/>
        <pc:sldMkLst>
          <pc:docMk/>
          <pc:sldMk cId="0" sldId="273"/>
        </pc:sldMkLst>
        <pc:graphicFrameChg chg="mod modGraphic">
          <ac:chgData name="Vasquez,  Juan Jose (OS-)" userId="c4e85e20-e9a5-4645-9363-921cd6c61213" providerId="ADAL" clId="{5582870A-5B31-6346-8744-D37C539C48CB}" dt="2024-02-06T21:58:34.760" v="50" actId="14100"/>
          <ac:graphicFrameMkLst>
            <pc:docMk/>
            <pc:sldMk cId="0" sldId="273"/>
            <ac:graphicFrameMk id="328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8:46.077" v="52" actId="14100"/>
        <pc:sldMkLst>
          <pc:docMk/>
          <pc:sldMk cId="0" sldId="275"/>
        </pc:sldMkLst>
        <pc:graphicFrameChg chg="mod modGraphic">
          <ac:chgData name="Vasquez,  Juan Jose (OS-)" userId="c4e85e20-e9a5-4645-9363-921cd6c61213" providerId="ADAL" clId="{5582870A-5B31-6346-8744-D37C539C48CB}" dt="2024-02-06T21:58:46.077" v="52" actId="14100"/>
          <ac:graphicFrameMkLst>
            <pc:docMk/>
            <pc:sldMk cId="0" sldId="275"/>
            <ac:graphicFrameMk id="34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8:59.311" v="54" actId="14100"/>
        <pc:sldMkLst>
          <pc:docMk/>
          <pc:sldMk cId="0" sldId="277"/>
        </pc:sldMkLst>
        <pc:graphicFrameChg chg="mod modGraphic">
          <ac:chgData name="Vasquez,  Juan Jose (OS-)" userId="c4e85e20-e9a5-4645-9363-921cd6c61213" providerId="ADAL" clId="{5582870A-5B31-6346-8744-D37C539C48CB}" dt="2024-02-06T21:58:59.311" v="54" actId="14100"/>
          <ac:graphicFrameMkLst>
            <pc:docMk/>
            <pc:sldMk cId="0" sldId="277"/>
            <ac:graphicFrameMk id="352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9:10.927" v="56" actId="14100"/>
        <pc:sldMkLst>
          <pc:docMk/>
          <pc:sldMk cId="0" sldId="279"/>
        </pc:sldMkLst>
        <pc:graphicFrameChg chg="mod modGraphic">
          <ac:chgData name="Vasquez,  Juan Jose (OS-)" userId="c4e85e20-e9a5-4645-9363-921cd6c61213" providerId="ADAL" clId="{5582870A-5B31-6346-8744-D37C539C48CB}" dt="2024-02-06T21:59:10.927" v="56" actId="14100"/>
          <ac:graphicFrameMkLst>
            <pc:docMk/>
            <pc:sldMk cId="0" sldId="279"/>
            <ac:graphicFrameMk id="364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9:29.226" v="59" actId="14100"/>
        <pc:sldMkLst>
          <pc:docMk/>
          <pc:sldMk cId="0" sldId="281"/>
        </pc:sldMkLst>
        <pc:graphicFrameChg chg="mod modGraphic">
          <ac:chgData name="Vasquez,  Juan Jose (OS-)" userId="c4e85e20-e9a5-4645-9363-921cd6c61213" providerId="ADAL" clId="{5582870A-5B31-6346-8744-D37C539C48CB}" dt="2024-02-06T21:59:29.226" v="59" actId="14100"/>
          <ac:graphicFrameMkLst>
            <pc:docMk/>
            <pc:sldMk cId="0" sldId="281"/>
            <ac:graphicFrameMk id="376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1:59:48.312" v="61" actId="14100"/>
        <pc:sldMkLst>
          <pc:docMk/>
          <pc:sldMk cId="0" sldId="283"/>
        </pc:sldMkLst>
        <pc:graphicFrameChg chg="mod modGraphic">
          <ac:chgData name="Vasquez,  Juan Jose (OS-)" userId="c4e85e20-e9a5-4645-9363-921cd6c61213" providerId="ADAL" clId="{5582870A-5B31-6346-8744-D37C539C48CB}" dt="2024-02-06T21:59:48.312" v="61" actId="14100"/>
          <ac:graphicFrameMkLst>
            <pc:docMk/>
            <pc:sldMk cId="0" sldId="283"/>
            <ac:graphicFrameMk id="388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2:00:01.924" v="63" actId="14100"/>
        <pc:sldMkLst>
          <pc:docMk/>
          <pc:sldMk cId="0" sldId="285"/>
        </pc:sldMkLst>
        <pc:graphicFrameChg chg="mod modGraphic">
          <ac:chgData name="Vasquez,  Juan Jose (OS-)" userId="c4e85e20-e9a5-4645-9363-921cd6c61213" providerId="ADAL" clId="{5582870A-5B31-6346-8744-D37C539C48CB}" dt="2024-02-06T22:00:01.924" v="63" actId="14100"/>
          <ac:graphicFrameMkLst>
            <pc:docMk/>
            <pc:sldMk cId="0" sldId="285"/>
            <ac:graphicFrameMk id="40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2:00:14.212" v="65" actId="14100"/>
        <pc:sldMkLst>
          <pc:docMk/>
          <pc:sldMk cId="0" sldId="287"/>
        </pc:sldMkLst>
        <pc:graphicFrameChg chg="mod modGraphic">
          <ac:chgData name="Vasquez,  Juan Jose (OS-)" userId="c4e85e20-e9a5-4645-9363-921cd6c61213" providerId="ADAL" clId="{5582870A-5B31-6346-8744-D37C539C48CB}" dt="2024-02-06T22:00:14.212" v="65" actId="14100"/>
          <ac:graphicFrameMkLst>
            <pc:docMk/>
            <pc:sldMk cId="0" sldId="287"/>
            <ac:graphicFrameMk id="412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582870A-5B31-6346-8744-D37C539C48CB}" dt="2024-02-06T22:00:27.460" v="67" actId="14100"/>
        <pc:sldMkLst>
          <pc:docMk/>
          <pc:sldMk cId="0" sldId="289"/>
        </pc:sldMkLst>
        <pc:graphicFrameChg chg="mod modGraphic">
          <ac:chgData name="Vasquez,  Juan Jose (OS-)" userId="c4e85e20-e9a5-4645-9363-921cd6c61213" providerId="ADAL" clId="{5582870A-5B31-6346-8744-D37C539C48CB}" dt="2024-02-06T22:00:27.460" v="67" actId="14100"/>
          <ac:graphicFrameMkLst>
            <pc:docMk/>
            <pc:sldMk cId="0" sldId="289"/>
            <ac:graphicFrameMk id="42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ff159593a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ff159593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9ff159593a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9ff159593a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1632374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a1632374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ff159593a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9ff159593a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1632374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a1632374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ff159593a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ff159593a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1632374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a16323744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9ff159593a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9ff159593a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a1632374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a1632374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ff159593a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9ff159593a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1632374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a16323744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ff159593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9ff159593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ff159593a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ff159593a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1632374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a1632374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ff15959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9ff15959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16323744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a16323744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ff159593a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9ff159593a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16323744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a16323744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ff159593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9ff159593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16323744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a16323744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9ff159593a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9ff159593a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a16323744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a16323744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ff159593a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ff159593a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9ff159593a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9ff159593a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a16323744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a16323744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9ff159593a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9ff159593a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a16323744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a16323744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ff159593a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ff159593a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a16323744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a16323744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ff159593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9ff159593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ff159593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9ff159593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ff159593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ff159593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ff159593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9ff159593a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ff159593a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9ff159593a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ff159593a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9ff159593a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307663" y="590000"/>
            <a:ext cx="4543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Análisis</a:t>
            </a:r>
            <a:r>
              <a:rPr lang="en-GB" dirty="0"/>
              <a:t> de </a:t>
            </a:r>
            <a:r>
              <a:rPr lang="en-GB" dirty="0" err="1"/>
              <a:t>situación</a:t>
            </a:r>
            <a:r>
              <a:rPr lang="en-GB" dirty="0"/>
              <a:t> del PAI </a:t>
            </a:r>
            <a:r>
              <a:rPr lang="en-GB" dirty="0" err="1"/>
              <a:t>nacional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EFB94C-1E4F-515E-BD82-4AC7CD42CEEE}"/>
              </a:ext>
            </a:extLst>
          </p:cNvPr>
          <p:cNvSpPr txBox="1"/>
          <p:nvPr/>
        </p:nvSpPr>
        <p:spPr>
          <a:xfrm>
            <a:off x="299587" y="3608841"/>
            <a:ext cx="11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>
                <a:latin typeface="Poppins" pitchFamily="2" charset="77"/>
                <a:cs typeface="Poppins" pitchFamily="2" charset="77"/>
              </a:rPr>
              <a:t>Anexo 4B</a:t>
            </a:r>
            <a:endParaRPr lang="es-MX" sz="1600" b="1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4" name="Google Shape;83;p24">
            <a:extLst>
              <a:ext uri="{FF2B5EF4-FFF2-40B4-BE49-F238E27FC236}">
                <a16:creationId xmlns:a16="http://schemas.microsoft.com/office/drawing/2014/main" id="{94DAEE15-9C27-763B-73D1-870DEAB433D3}"/>
              </a:ext>
            </a:extLst>
          </p:cNvPr>
          <p:cNvGrpSpPr/>
          <p:nvPr/>
        </p:nvGrpSpPr>
        <p:grpSpPr>
          <a:xfrm>
            <a:off x="399509" y="4511432"/>
            <a:ext cx="3495174" cy="344810"/>
            <a:chOff x="2933700" y="2011363"/>
            <a:chExt cx="4006848" cy="395288"/>
          </a:xfrm>
        </p:grpSpPr>
        <p:sp>
          <p:nvSpPr>
            <p:cNvPr id="5" name="Google Shape;84;p24">
              <a:extLst>
                <a:ext uri="{FF2B5EF4-FFF2-40B4-BE49-F238E27FC236}">
                  <a16:creationId xmlns:a16="http://schemas.microsoft.com/office/drawing/2014/main" id="{E97A5C4A-06C4-4341-003D-D3549E4513E2}"/>
                </a:ext>
              </a:extLst>
            </p:cNvPr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" name="Google Shape;85;p24">
              <a:extLst>
                <a:ext uri="{FF2B5EF4-FFF2-40B4-BE49-F238E27FC236}">
                  <a16:creationId xmlns:a16="http://schemas.microsoft.com/office/drawing/2014/main" id="{747FB822-9AF4-E909-E863-7BBBFEBDAABF}"/>
                </a:ext>
              </a:extLst>
            </p:cNvPr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" name="Google Shape;86;p24">
              <a:extLst>
                <a:ext uri="{FF2B5EF4-FFF2-40B4-BE49-F238E27FC236}">
                  <a16:creationId xmlns:a16="http://schemas.microsoft.com/office/drawing/2014/main" id="{4DCC6E65-2967-56E2-40F3-6D1E1CBDCF1A}"/>
                </a:ext>
              </a:extLst>
            </p:cNvPr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" name="Google Shape;87;p24">
              <a:extLst>
                <a:ext uri="{FF2B5EF4-FFF2-40B4-BE49-F238E27FC236}">
                  <a16:creationId xmlns:a16="http://schemas.microsoft.com/office/drawing/2014/main" id="{9CBBA29B-0343-9243-0B2B-CA95D102A2BB}"/>
                </a:ext>
              </a:extLst>
            </p:cNvPr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" name="Google Shape;88;p24">
              <a:extLst>
                <a:ext uri="{FF2B5EF4-FFF2-40B4-BE49-F238E27FC236}">
                  <a16:creationId xmlns:a16="http://schemas.microsoft.com/office/drawing/2014/main" id="{3699C8BE-7680-69F3-0CCC-082D2D3567E2}"/>
                </a:ext>
              </a:extLst>
            </p:cNvPr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" name="Google Shape;89;p24">
              <a:extLst>
                <a:ext uri="{FF2B5EF4-FFF2-40B4-BE49-F238E27FC236}">
                  <a16:creationId xmlns:a16="http://schemas.microsoft.com/office/drawing/2014/main" id="{F53BC417-DE7C-EAE1-B88C-24A9719216B4}"/>
                </a:ext>
              </a:extLst>
            </p:cNvPr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" name="Google Shape;90;p24">
              <a:extLst>
                <a:ext uri="{FF2B5EF4-FFF2-40B4-BE49-F238E27FC236}">
                  <a16:creationId xmlns:a16="http://schemas.microsoft.com/office/drawing/2014/main" id="{2745D82D-59F8-F5BF-0322-D1D70381C200}"/>
                </a:ext>
              </a:extLst>
            </p:cNvPr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" name="Google Shape;91;p24">
              <a:extLst>
                <a:ext uri="{FF2B5EF4-FFF2-40B4-BE49-F238E27FC236}">
                  <a16:creationId xmlns:a16="http://schemas.microsoft.com/office/drawing/2014/main" id="{1211993C-958E-447E-4C3A-41FF8093B6E8}"/>
                </a:ext>
              </a:extLst>
            </p:cNvPr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" name="Google Shape;92;p24">
              <a:extLst>
                <a:ext uri="{FF2B5EF4-FFF2-40B4-BE49-F238E27FC236}">
                  <a16:creationId xmlns:a16="http://schemas.microsoft.com/office/drawing/2014/main" id="{D8776235-4DBB-3B28-7643-7F771FB5780B}"/>
                </a:ext>
              </a:extLst>
            </p:cNvPr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" name="Google Shape;93;p24">
              <a:extLst>
                <a:ext uri="{FF2B5EF4-FFF2-40B4-BE49-F238E27FC236}">
                  <a16:creationId xmlns:a16="http://schemas.microsoft.com/office/drawing/2014/main" id="{24A18C86-1F37-1D13-B94E-DF80549DBB0E}"/>
                </a:ext>
              </a:extLst>
            </p:cNvPr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" name="Google Shape;94;p24">
              <a:extLst>
                <a:ext uri="{FF2B5EF4-FFF2-40B4-BE49-F238E27FC236}">
                  <a16:creationId xmlns:a16="http://schemas.microsoft.com/office/drawing/2014/main" id="{CE9D0516-9416-E5F8-4968-67DFFD615446}"/>
                </a:ext>
              </a:extLst>
            </p:cNvPr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" name="Google Shape;95;p24">
              <a:extLst>
                <a:ext uri="{FF2B5EF4-FFF2-40B4-BE49-F238E27FC236}">
                  <a16:creationId xmlns:a16="http://schemas.microsoft.com/office/drawing/2014/main" id="{853BFB69-8E6E-8074-A3BB-307894F240EF}"/>
                </a:ext>
              </a:extLst>
            </p:cNvPr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" name="Google Shape;96;p24">
              <a:extLst>
                <a:ext uri="{FF2B5EF4-FFF2-40B4-BE49-F238E27FC236}">
                  <a16:creationId xmlns:a16="http://schemas.microsoft.com/office/drawing/2014/main" id="{81F80488-8309-2403-90AA-A8A51A53F509}"/>
                </a:ext>
              </a:extLst>
            </p:cNvPr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" name="Google Shape;97;p24">
              <a:extLst>
                <a:ext uri="{FF2B5EF4-FFF2-40B4-BE49-F238E27FC236}">
                  <a16:creationId xmlns:a16="http://schemas.microsoft.com/office/drawing/2014/main" id="{436E2953-28AA-A737-151F-C723C3ADA17C}"/>
                </a:ext>
              </a:extLst>
            </p:cNvPr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" name="Google Shape;98;p24">
              <a:extLst>
                <a:ext uri="{FF2B5EF4-FFF2-40B4-BE49-F238E27FC236}">
                  <a16:creationId xmlns:a16="http://schemas.microsoft.com/office/drawing/2014/main" id="{CFBC73E8-C428-693B-C054-67361E4EDC13}"/>
                </a:ext>
              </a:extLst>
            </p:cNvPr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" name="Google Shape;99;p24">
              <a:extLst>
                <a:ext uri="{FF2B5EF4-FFF2-40B4-BE49-F238E27FC236}">
                  <a16:creationId xmlns:a16="http://schemas.microsoft.com/office/drawing/2014/main" id="{96AFF8AD-6651-32B0-7DDB-C7C5A8B74151}"/>
                </a:ext>
              </a:extLst>
            </p:cNvPr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" name="Google Shape;100;p24">
              <a:extLst>
                <a:ext uri="{FF2B5EF4-FFF2-40B4-BE49-F238E27FC236}">
                  <a16:creationId xmlns:a16="http://schemas.microsoft.com/office/drawing/2014/main" id="{E0600B6C-3485-A749-B312-67F709CA4EA2}"/>
                </a:ext>
              </a:extLst>
            </p:cNvPr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" name="Google Shape;101;p24">
              <a:extLst>
                <a:ext uri="{FF2B5EF4-FFF2-40B4-BE49-F238E27FC236}">
                  <a16:creationId xmlns:a16="http://schemas.microsoft.com/office/drawing/2014/main" id="{29CE8EAE-1871-50DA-C554-11589750F660}"/>
                </a:ext>
              </a:extLst>
            </p:cNvPr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" name="Google Shape;102;p24">
              <a:extLst>
                <a:ext uri="{FF2B5EF4-FFF2-40B4-BE49-F238E27FC236}">
                  <a16:creationId xmlns:a16="http://schemas.microsoft.com/office/drawing/2014/main" id="{0F24A05F-ED53-56B7-85E1-C4FA9DB0DD1A}"/>
                </a:ext>
              </a:extLst>
            </p:cNvPr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" name="Google Shape;103;p24">
              <a:extLst>
                <a:ext uri="{FF2B5EF4-FFF2-40B4-BE49-F238E27FC236}">
                  <a16:creationId xmlns:a16="http://schemas.microsoft.com/office/drawing/2014/main" id="{D320EA14-45D1-B4C5-F0B2-07C1446EAB5F}"/>
                </a:ext>
              </a:extLst>
            </p:cNvPr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" name="Google Shape;104;p24">
              <a:extLst>
                <a:ext uri="{FF2B5EF4-FFF2-40B4-BE49-F238E27FC236}">
                  <a16:creationId xmlns:a16="http://schemas.microsoft.com/office/drawing/2014/main" id="{AC512AC7-7ED5-BB11-E6C3-77CBE0977225}"/>
                </a:ext>
              </a:extLst>
            </p:cNvPr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" name="Google Shape;105;p24">
              <a:extLst>
                <a:ext uri="{FF2B5EF4-FFF2-40B4-BE49-F238E27FC236}">
                  <a16:creationId xmlns:a16="http://schemas.microsoft.com/office/drawing/2014/main" id="{9587C72D-B67F-5F05-0171-32D7D605A3EE}"/>
                </a:ext>
              </a:extLst>
            </p:cNvPr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" name="Google Shape;106;p24">
              <a:extLst>
                <a:ext uri="{FF2B5EF4-FFF2-40B4-BE49-F238E27FC236}">
                  <a16:creationId xmlns:a16="http://schemas.microsoft.com/office/drawing/2014/main" id="{D29358D2-8A14-7385-1AB9-341BFDC84582}"/>
                </a:ext>
              </a:extLst>
            </p:cNvPr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8" name="Google Shape;107;p24">
              <a:extLst>
                <a:ext uri="{FF2B5EF4-FFF2-40B4-BE49-F238E27FC236}">
                  <a16:creationId xmlns:a16="http://schemas.microsoft.com/office/drawing/2014/main" id="{D9A66093-15F3-F5C0-B158-F0256515C6F7}"/>
                </a:ext>
              </a:extLst>
            </p:cNvPr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9" name="Google Shape;108;p24">
              <a:extLst>
                <a:ext uri="{FF2B5EF4-FFF2-40B4-BE49-F238E27FC236}">
                  <a16:creationId xmlns:a16="http://schemas.microsoft.com/office/drawing/2014/main" id="{5CB52467-C618-0EA1-A551-BD30EB0BBD5A}"/>
                </a:ext>
              </a:extLst>
            </p:cNvPr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0" name="Google Shape;109;p24">
              <a:extLst>
                <a:ext uri="{FF2B5EF4-FFF2-40B4-BE49-F238E27FC236}">
                  <a16:creationId xmlns:a16="http://schemas.microsoft.com/office/drawing/2014/main" id="{A3A07641-9FA0-897A-3232-0294FE09F20C}"/>
                </a:ext>
              </a:extLst>
            </p:cNvPr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1" name="Google Shape;110;p24">
              <a:extLst>
                <a:ext uri="{FF2B5EF4-FFF2-40B4-BE49-F238E27FC236}">
                  <a16:creationId xmlns:a16="http://schemas.microsoft.com/office/drawing/2014/main" id="{322296F3-2960-6E26-8964-E20BE1663462}"/>
                </a:ext>
              </a:extLst>
            </p:cNvPr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2" name="Google Shape;111;p24">
              <a:extLst>
                <a:ext uri="{FF2B5EF4-FFF2-40B4-BE49-F238E27FC236}">
                  <a16:creationId xmlns:a16="http://schemas.microsoft.com/office/drawing/2014/main" id="{6B3A96C1-282F-00D5-7D44-BDC52EBCC6B6}"/>
                </a:ext>
              </a:extLst>
            </p:cNvPr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3" name="Google Shape;112;p24">
              <a:extLst>
                <a:ext uri="{FF2B5EF4-FFF2-40B4-BE49-F238E27FC236}">
                  <a16:creationId xmlns:a16="http://schemas.microsoft.com/office/drawing/2014/main" id="{48DE26BD-4C8C-B9D8-94A3-A63D551EF0DE}"/>
                </a:ext>
              </a:extLst>
            </p:cNvPr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4" name="Google Shape;113;p24">
              <a:extLst>
                <a:ext uri="{FF2B5EF4-FFF2-40B4-BE49-F238E27FC236}">
                  <a16:creationId xmlns:a16="http://schemas.microsoft.com/office/drawing/2014/main" id="{06C0EE53-2C4A-19E6-F647-FDF45FE50F00}"/>
                </a:ext>
              </a:extLst>
            </p:cNvPr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5" name="Google Shape;114;p24">
              <a:extLst>
                <a:ext uri="{FF2B5EF4-FFF2-40B4-BE49-F238E27FC236}">
                  <a16:creationId xmlns:a16="http://schemas.microsoft.com/office/drawing/2014/main" id="{CC103DCC-3CEC-2E33-0787-D8562494931D}"/>
                </a:ext>
              </a:extLst>
            </p:cNvPr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6" name="Google Shape;115;p24">
              <a:extLst>
                <a:ext uri="{FF2B5EF4-FFF2-40B4-BE49-F238E27FC236}">
                  <a16:creationId xmlns:a16="http://schemas.microsoft.com/office/drawing/2014/main" id="{A8CC291E-ADD1-3A86-5415-4C186A38FED0}"/>
                </a:ext>
              </a:extLst>
            </p:cNvPr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7" name="Google Shape;116;p24">
              <a:extLst>
                <a:ext uri="{FF2B5EF4-FFF2-40B4-BE49-F238E27FC236}">
                  <a16:creationId xmlns:a16="http://schemas.microsoft.com/office/drawing/2014/main" id="{217D365F-4B84-8A58-32B3-690E50E82677}"/>
                </a:ext>
              </a:extLst>
            </p:cNvPr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8" name="Google Shape;117;p24">
              <a:extLst>
                <a:ext uri="{FF2B5EF4-FFF2-40B4-BE49-F238E27FC236}">
                  <a16:creationId xmlns:a16="http://schemas.microsoft.com/office/drawing/2014/main" id="{002F20ED-06CD-31B2-9CD8-7C56D424AEF1}"/>
                </a:ext>
              </a:extLst>
            </p:cNvPr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39" name="Google Shape;118;p24">
              <a:extLst>
                <a:ext uri="{FF2B5EF4-FFF2-40B4-BE49-F238E27FC236}">
                  <a16:creationId xmlns:a16="http://schemas.microsoft.com/office/drawing/2014/main" id="{A4099622-0FC1-2F02-D69B-0BA9D6C8A005}"/>
                </a:ext>
              </a:extLst>
            </p:cNvPr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0" name="Google Shape;119;p24">
              <a:extLst>
                <a:ext uri="{FF2B5EF4-FFF2-40B4-BE49-F238E27FC236}">
                  <a16:creationId xmlns:a16="http://schemas.microsoft.com/office/drawing/2014/main" id="{200730D2-0EE6-F076-A02E-10CD36C44C4C}"/>
                </a:ext>
              </a:extLst>
            </p:cNvPr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1" name="Google Shape;120;p24">
              <a:extLst>
                <a:ext uri="{FF2B5EF4-FFF2-40B4-BE49-F238E27FC236}">
                  <a16:creationId xmlns:a16="http://schemas.microsoft.com/office/drawing/2014/main" id="{0870AB2D-0281-DEE4-5879-A32A84CEFFB5}"/>
                </a:ext>
              </a:extLst>
            </p:cNvPr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2" name="Google Shape;121;p24">
              <a:extLst>
                <a:ext uri="{FF2B5EF4-FFF2-40B4-BE49-F238E27FC236}">
                  <a16:creationId xmlns:a16="http://schemas.microsoft.com/office/drawing/2014/main" id="{44993141-82E8-D3B2-90E6-63CD19074F06}"/>
                </a:ext>
              </a:extLst>
            </p:cNvPr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3" name="Google Shape;122;p24">
              <a:extLst>
                <a:ext uri="{FF2B5EF4-FFF2-40B4-BE49-F238E27FC236}">
                  <a16:creationId xmlns:a16="http://schemas.microsoft.com/office/drawing/2014/main" id="{73C3AE6D-A54C-ED05-277F-1DDFDC2B8314}"/>
                </a:ext>
              </a:extLst>
            </p:cNvPr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4" name="Google Shape;123;p24">
              <a:extLst>
                <a:ext uri="{FF2B5EF4-FFF2-40B4-BE49-F238E27FC236}">
                  <a16:creationId xmlns:a16="http://schemas.microsoft.com/office/drawing/2014/main" id="{700BA028-9AD4-F048-C22B-1E00F853F050}"/>
                </a:ext>
              </a:extLst>
            </p:cNvPr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5" name="Google Shape;124;p24">
              <a:extLst>
                <a:ext uri="{FF2B5EF4-FFF2-40B4-BE49-F238E27FC236}">
                  <a16:creationId xmlns:a16="http://schemas.microsoft.com/office/drawing/2014/main" id="{90C5311C-678D-E8A5-4BBA-AEC1A3660EC0}"/>
                </a:ext>
              </a:extLst>
            </p:cNvPr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6" name="Google Shape;125;p24">
              <a:extLst>
                <a:ext uri="{FF2B5EF4-FFF2-40B4-BE49-F238E27FC236}">
                  <a16:creationId xmlns:a16="http://schemas.microsoft.com/office/drawing/2014/main" id="{197BFD8F-A5FD-E2E3-8750-67F916E13F12}"/>
                </a:ext>
              </a:extLst>
            </p:cNvPr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7" name="Google Shape;126;p24">
              <a:extLst>
                <a:ext uri="{FF2B5EF4-FFF2-40B4-BE49-F238E27FC236}">
                  <a16:creationId xmlns:a16="http://schemas.microsoft.com/office/drawing/2014/main" id="{80ADD80C-9F3F-C1CF-41D5-01CAB60B3093}"/>
                </a:ext>
              </a:extLst>
            </p:cNvPr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8" name="Google Shape;127;p24">
              <a:extLst>
                <a:ext uri="{FF2B5EF4-FFF2-40B4-BE49-F238E27FC236}">
                  <a16:creationId xmlns:a16="http://schemas.microsoft.com/office/drawing/2014/main" id="{4C89DFC5-6004-C52D-79B5-28830E0B06B7}"/>
                </a:ext>
              </a:extLst>
            </p:cNvPr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9" name="Google Shape;128;p24">
              <a:extLst>
                <a:ext uri="{FF2B5EF4-FFF2-40B4-BE49-F238E27FC236}">
                  <a16:creationId xmlns:a16="http://schemas.microsoft.com/office/drawing/2014/main" id="{C890B769-89F7-53CD-27D1-FE28A65ABAB6}"/>
                </a:ext>
              </a:extLst>
            </p:cNvPr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0" name="Google Shape;129;p24">
              <a:extLst>
                <a:ext uri="{FF2B5EF4-FFF2-40B4-BE49-F238E27FC236}">
                  <a16:creationId xmlns:a16="http://schemas.microsoft.com/office/drawing/2014/main" id="{655526A9-9E1B-BF58-9DE8-5D63D73488F0}"/>
                </a:ext>
              </a:extLst>
            </p:cNvPr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1" name="Google Shape;130;p24">
              <a:extLst>
                <a:ext uri="{FF2B5EF4-FFF2-40B4-BE49-F238E27FC236}">
                  <a16:creationId xmlns:a16="http://schemas.microsoft.com/office/drawing/2014/main" id="{DD935590-D726-F352-213C-76E65A07C9DE}"/>
                </a:ext>
              </a:extLst>
            </p:cNvPr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2" name="Google Shape;131;p24">
              <a:extLst>
                <a:ext uri="{FF2B5EF4-FFF2-40B4-BE49-F238E27FC236}">
                  <a16:creationId xmlns:a16="http://schemas.microsoft.com/office/drawing/2014/main" id="{62F36F7D-19C1-C85E-D05D-C08C36EA40F1}"/>
                </a:ext>
              </a:extLst>
            </p:cNvPr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3" name="Google Shape;132;p24">
              <a:extLst>
                <a:ext uri="{FF2B5EF4-FFF2-40B4-BE49-F238E27FC236}">
                  <a16:creationId xmlns:a16="http://schemas.microsoft.com/office/drawing/2014/main" id="{24FB35FC-1251-DBEE-27DE-49176759F69E}"/>
                </a:ext>
              </a:extLst>
            </p:cNvPr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4" name="Google Shape;133;p24">
              <a:extLst>
                <a:ext uri="{FF2B5EF4-FFF2-40B4-BE49-F238E27FC236}">
                  <a16:creationId xmlns:a16="http://schemas.microsoft.com/office/drawing/2014/main" id="{9534C600-377D-8E6F-7877-9B7E4D9CC084}"/>
                </a:ext>
              </a:extLst>
            </p:cNvPr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5" name="Google Shape;134;p24">
              <a:extLst>
                <a:ext uri="{FF2B5EF4-FFF2-40B4-BE49-F238E27FC236}">
                  <a16:creationId xmlns:a16="http://schemas.microsoft.com/office/drawing/2014/main" id="{BF63B26C-ABE0-3850-C89C-10388D94F849}"/>
                </a:ext>
              </a:extLst>
            </p:cNvPr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6" name="Google Shape;135;p24">
              <a:extLst>
                <a:ext uri="{FF2B5EF4-FFF2-40B4-BE49-F238E27FC236}">
                  <a16:creationId xmlns:a16="http://schemas.microsoft.com/office/drawing/2014/main" id="{8BE3DAC9-2305-445B-E89F-48D0BF94B286}"/>
                </a:ext>
              </a:extLst>
            </p:cNvPr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7" name="Google Shape;136;p24">
              <a:extLst>
                <a:ext uri="{FF2B5EF4-FFF2-40B4-BE49-F238E27FC236}">
                  <a16:creationId xmlns:a16="http://schemas.microsoft.com/office/drawing/2014/main" id="{852EBBB7-825E-7947-8F98-75326664EA99}"/>
                </a:ext>
              </a:extLst>
            </p:cNvPr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8" name="Google Shape;137;p24">
              <a:extLst>
                <a:ext uri="{FF2B5EF4-FFF2-40B4-BE49-F238E27FC236}">
                  <a16:creationId xmlns:a16="http://schemas.microsoft.com/office/drawing/2014/main" id="{0C1B8518-B776-0E9D-33F3-9C44653AC31F}"/>
                </a:ext>
              </a:extLst>
            </p:cNvPr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59" name="Google Shape;138;p24">
              <a:extLst>
                <a:ext uri="{FF2B5EF4-FFF2-40B4-BE49-F238E27FC236}">
                  <a16:creationId xmlns:a16="http://schemas.microsoft.com/office/drawing/2014/main" id="{937E9D20-4160-52E7-67F8-DE834CA68087}"/>
                </a:ext>
              </a:extLst>
            </p:cNvPr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0" name="Google Shape;139;p24">
              <a:extLst>
                <a:ext uri="{FF2B5EF4-FFF2-40B4-BE49-F238E27FC236}">
                  <a16:creationId xmlns:a16="http://schemas.microsoft.com/office/drawing/2014/main" id="{E9971608-EBC1-5179-EA2C-0AC80DA22883}"/>
                </a:ext>
              </a:extLst>
            </p:cNvPr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1" name="Google Shape;140;p24">
              <a:extLst>
                <a:ext uri="{FF2B5EF4-FFF2-40B4-BE49-F238E27FC236}">
                  <a16:creationId xmlns:a16="http://schemas.microsoft.com/office/drawing/2014/main" id="{BCDDF013-AD26-6245-47EF-44C1AFF45F7F}"/>
                </a:ext>
              </a:extLst>
            </p:cNvPr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2" name="Google Shape;141;p24">
              <a:extLst>
                <a:ext uri="{FF2B5EF4-FFF2-40B4-BE49-F238E27FC236}">
                  <a16:creationId xmlns:a16="http://schemas.microsoft.com/office/drawing/2014/main" id="{5E433C9E-CA43-23CF-722D-BBD93B494ACA}"/>
                </a:ext>
              </a:extLst>
            </p:cNvPr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3" name="Google Shape;142;p24">
              <a:extLst>
                <a:ext uri="{FF2B5EF4-FFF2-40B4-BE49-F238E27FC236}">
                  <a16:creationId xmlns:a16="http://schemas.microsoft.com/office/drawing/2014/main" id="{3879788E-23E0-DE67-E990-235EE25876E2}"/>
                </a:ext>
              </a:extLst>
            </p:cNvPr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4" name="Google Shape;143;p24">
              <a:extLst>
                <a:ext uri="{FF2B5EF4-FFF2-40B4-BE49-F238E27FC236}">
                  <a16:creationId xmlns:a16="http://schemas.microsoft.com/office/drawing/2014/main" id="{8BFA4819-BE56-4FA4-8F0A-351C544D768C}"/>
                </a:ext>
              </a:extLst>
            </p:cNvPr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5" name="Google Shape;144;p24">
              <a:extLst>
                <a:ext uri="{FF2B5EF4-FFF2-40B4-BE49-F238E27FC236}">
                  <a16:creationId xmlns:a16="http://schemas.microsoft.com/office/drawing/2014/main" id="{AD319398-9914-B263-9277-65FEA164E6CF}"/>
                </a:ext>
              </a:extLst>
            </p:cNvPr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6" name="Google Shape;145;p24">
              <a:extLst>
                <a:ext uri="{FF2B5EF4-FFF2-40B4-BE49-F238E27FC236}">
                  <a16:creationId xmlns:a16="http://schemas.microsoft.com/office/drawing/2014/main" id="{6AD0586D-D469-4564-A860-08C633B4905E}"/>
                </a:ext>
              </a:extLst>
            </p:cNvPr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7" name="Google Shape;146;p24">
              <a:extLst>
                <a:ext uri="{FF2B5EF4-FFF2-40B4-BE49-F238E27FC236}">
                  <a16:creationId xmlns:a16="http://schemas.microsoft.com/office/drawing/2014/main" id="{12382B60-16CC-5042-5EF8-C18E2FDB21CF}"/>
                </a:ext>
              </a:extLst>
            </p:cNvPr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8" name="Google Shape;147;p24">
              <a:extLst>
                <a:ext uri="{FF2B5EF4-FFF2-40B4-BE49-F238E27FC236}">
                  <a16:creationId xmlns:a16="http://schemas.microsoft.com/office/drawing/2014/main" id="{3B0C02A2-E030-CA30-27D9-37C266EFA9A0}"/>
                </a:ext>
              </a:extLst>
            </p:cNvPr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69" name="Google Shape;148;p24">
              <a:extLst>
                <a:ext uri="{FF2B5EF4-FFF2-40B4-BE49-F238E27FC236}">
                  <a16:creationId xmlns:a16="http://schemas.microsoft.com/office/drawing/2014/main" id="{1263DD93-E0B5-0624-A742-0AD759B1BB0B}"/>
                </a:ext>
              </a:extLst>
            </p:cNvPr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0" name="Google Shape;149;p24">
              <a:extLst>
                <a:ext uri="{FF2B5EF4-FFF2-40B4-BE49-F238E27FC236}">
                  <a16:creationId xmlns:a16="http://schemas.microsoft.com/office/drawing/2014/main" id="{C0E4911F-015A-0E34-3879-A940D5C0DF57}"/>
                </a:ext>
              </a:extLst>
            </p:cNvPr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1" name="Google Shape;150;p24">
              <a:extLst>
                <a:ext uri="{FF2B5EF4-FFF2-40B4-BE49-F238E27FC236}">
                  <a16:creationId xmlns:a16="http://schemas.microsoft.com/office/drawing/2014/main" id="{5918558D-E070-FE89-8D92-A3963E99E58A}"/>
                </a:ext>
              </a:extLst>
            </p:cNvPr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2" name="Google Shape;151;p24">
              <a:extLst>
                <a:ext uri="{FF2B5EF4-FFF2-40B4-BE49-F238E27FC236}">
                  <a16:creationId xmlns:a16="http://schemas.microsoft.com/office/drawing/2014/main" id="{3D3907BF-8DA0-EC9B-6485-30597A2F46EA}"/>
                </a:ext>
              </a:extLst>
            </p:cNvPr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3" name="Google Shape;152;p24">
              <a:extLst>
                <a:ext uri="{FF2B5EF4-FFF2-40B4-BE49-F238E27FC236}">
                  <a16:creationId xmlns:a16="http://schemas.microsoft.com/office/drawing/2014/main" id="{6A86D3C9-BE3B-6386-4181-1BD0AFD2D04E}"/>
                </a:ext>
              </a:extLst>
            </p:cNvPr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4" name="Google Shape;153;p24">
              <a:extLst>
                <a:ext uri="{FF2B5EF4-FFF2-40B4-BE49-F238E27FC236}">
                  <a16:creationId xmlns:a16="http://schemas.microsoft.com/office/drawing/2014/main" id="{03F5E178-A74D-C857-7105-18CB47511870}"/>
                </a:ext>
              </a:extLst>
            </p:cNvPr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5" name="Google Shape;154;p24">
              <a:extLst>
                <a:ext uri="{FF2B5EF4-FFF2-40B4-BE49-F238E27FC236}">
                  <a16:creationId xmlns:a16="http://schemas.microsoft.com/office/drawing/2014/main" id="{070225D1-0511-7425-7136-D59EB8CC8E50}"/>
                </a:ext>
              </a:extLst>
            </p:cNvPr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6" name="Google Shape;155;p24">
              <a:extLst>
                <a:ext uri="{FF2B5EF4-FFF2-40B4-BE49-F238E27FC236}">
                  <a16:creationId xmlns:a16="http://schemas.microsoft.com/office/drawing/2014/main" id="{B524CC46-2580-D241-8FF1-2684C5EC182E}"/>
                </a:ext>
              </a:extLst>
            </p:cNvPr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7" name="Google Shape;156;p24">
              <a:extLst>
                <a:ext uri="{FF2B5EF4-FFF2-40B4-BE49-F238E27FC236}">
                  <a16:creationId xmlns:a16="http://schemas.microsoft.com/office/drawing/2014/main" id="{BE35C443-DD9A-6045-0301-B1729EB7E407}"/>
                </a:ext>
              </a:extLst>
            </p:cNvPr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8" name="Google Shape;157;p24">
              <a:extLst>
                <a:ext uri="{FF2B5EF4-FFF2-40B4-BE49-F238E27FC236}">
                  <a16:creationId xmlns:a16="http://schemas.microsoft.com/office/drawing/2014/main" id="{01B2360F-8259-71A5-A7C8-7B5AA40AC54E}"/>
                </a:ext>
              </a:extLst>
            </p:cNvPr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9" name="Google Shape;158;p24">
              <a:extLst>
                <a:ext uri="{FF2B5EF4-FFF2-40B4-BE49-F238E27FC236}">
                  <a16:creationId xmlns:a16="http://schemas.microsoft.com/office/drawing/2014/main" id="{8C173F67-25BF-8822-3E62-9234A73D43C5}"/>
                </a:ext>
              </a:extLst>
            </p:cNvPr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0" name="Google Shape;159;p24">
              <a:extLst>
                <a:ext uri="{FF2B5EF4-FFF2-40B4-BE49-F238E27FC236}">
                  <a16:creationId xmlns:a16="http://schemas.microsoft.com/office/drawing/2014/main" id="{01591FFC-AE7D-2556-37FD-DABA92CB53C1}"/>
                </a:ext>
              </a:extLst>
            </p:cNvPr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1" name="Google Shape;160;p24">
              <a:extLst>
                <a:ext uri="{FF2B5EF4-FFF2-40B4-BE49-F238E27FC236}">
                  <a16:creationId xmlns:a16="http://schemas.microsoft.com/office/drawing/2014/main" id="{3A30B513-4B6C-2CB4-545C-302AE2985EF0}"/>
                </a:ext>
              </a:extLst>
            </p:cNvPr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2" name="Google Shape;161;p24">
              <a:extLst>
                <a:ext uri="{FF2B5EF4-FFF2-40B4-BE49-F238E27FC236}">
                  <a16:creationId xmlns:a16="http://schemas.microsoft.com/office/drawing/2014/main" id="{89E47A6C-3089-36A8-ECAB-E87E91CFA2FD}"/>
                </a:ext>
              </a:extLst>
            </p:cNvPr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4" name="Google Shape;162;p24">
              <a:extLst>
                <a:ext uri="{FF2B5EF4-FFF2-40B4-BE49-F238E27FC236}">
                  <a16:creationId xmlns:a16="http://schemas.microsoft.com/office/drawing/2014/main" id="{ECD8F74D-3A41-6E42-FD84-868F5566DD38}"/>
                </a:ext>
              </a:extLst>
            </p:cNvPr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5" name="Google Shape;163;p24">
              <a:extLst>
                <a:ext uri="{FF2B5EF4-FFF2-40B4-BE49-F238E27FC236}">
                  <a16:creationId xmlns:a16="http://schemas.microsoft.com/office/drawing/2014/main" id="{EE8BCE4F-E75F-558F-0856-4F6DA9561A04}"/>
                </a:ext>
              </a:extLst>
            </p:cNvPr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6" name="Google Shape;164;p24">
              <a:extLst>
                <a:ext uri="{FF2B5EF4-FFF2-40B4-BE49-F238E27FC236}">
                  <a16:creationId xmlns:a16="http://schemas.microsoft.com/office/drawing/2014/main" id="{8B0E820B-46A1-9153-DF7F-BBC36946D9BA}"/>
                </a:ext>
              </a:extLst>
            </p:cNvPr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7" name="Google Shape;165;p24">
              <a:extLst>
                <a:ext uri="{FF2B5EF4-FFF2-40B4-BE49-F238E27FC236}">
                  <a16:creationId xmlns:a16="http://schemas.microsoft.com/office/drawing/2014/main" id="{5CC93C77-05DB-2C9F-A723-367D1039705A}"/>
                </a:ext>
              </a:extLst>
            </p:cNvPr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8" name="Google Shape;166;p24">
              <a:extLst>
                <a:ext uri="{FF2B5EF4-FFF2-40B4-BE49-F238E27FC236}">
                  <a16:creationId xmlns:a16="http://schemas.microsoft.com/office/drawing/2014/main" id="{69ACD3E7-CCFE-A11B-4537-784E60063E33}"/>
                </a:ext>
              </a:extLst>
            </p:cNvPr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9" name="Google Shape;167;p24">
              <a:extLst>
                <a:ext uri="{FF2B5EF4-FFF2-40B4-BE49-F238E27FC236}">
                  <a16:creationId xmlns:a16="http://schemas.microsoft.com/office/drawing/2014/main" id="{795DA7CE-7422-985F-B68E-FB5AF2109694}"/>
                </a:ext>
              </a:extLst>
            </p:cNvPr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0" name="Google Shape;168;p24">
              <a:extLst>
                <a:ext uri="{FF2B5EF4-FFF2-40B4-BE49-F238E27FC236}">
                  <a16:creationId xmlns:a16="http://schemas.microsoft.com/office/drawing/2014/main" id="{0C914CF4-F09D-0957-E248-DF2D48700AB3}"/>
                </a:ext>
              </a:extLst>
            </p:cNvPr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1" name="Google Shape;169;p24">
              <a:extLst>
                <a:ext uri="{FF2B5EF4-FFF2-40B4-BE49-F238E27FC236}">
                  <a16:creationId xmlns:a16="http://schemas.microsoft.com/office/drawing/2014/main" id="{0F24723C-6038-19C4-E3BC-16CE3F060D9E}"/>
                </a:ext>
              </a:extLst>
            </p:cNvPr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2" name="Google Shape;170;p24">
              <a:extLst>
                <a:ext uri="{FF2B5EF4-FFF2-40B4-BE49-F238E27FC236}">
                  <a16:creationId xmlns:a16="http://schemas.microsoft.com/office/drawing/2014/main" id="{68852F75-3D95-96A6-D80D-5BC03D96BDA6}"/>
                </a:ext>
              </a:extLst>
            </p:cNvPr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3" name="Google Shape;171;p24">
              <a:extLst>
                <a:ext uri="{FF2B5EF4-FFF2-40B4-BE49-F238E27FC236}">
                  <a16:creationId xmlns:a16="http://schemas.microsoft.com/office/drawing/2014/main" id="{42D267C4-3CEE-9A30-373B-1AE3DDC8DF98}"/>
                </a:ext>
              </a:extLst>
            </p:cNvPr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4" name="Google Shape;172;p24">
              <a:extLst>
                <a:ext uri="{FF2B5EF4-FFF2-40B4-BE49-F238E27FC236}">
                  <a16:creationId xmlns:a16="http://schemas.microsoft.com/office/drawing/2014/main" id="{C05C9E43-4771-98A6-2D24-13AC1C2CDF8B}"/>
                </a:ext>
              </a:extLst>
            </p:cNvPr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5" name="Google Shape;173;p24">
              <a:extLst>
                <a:ext uri="{FF2B5EF4-FFF2-40B4-BE49-F238E27FC236}">
                  <a16:creationId xmlns:a16="http://schemas.microsoft.com/office/drawing/2014/main" id="{BADD0C95-4043-10A8-4C63-66EE1C645C6F}"/>
                </a:ext>
              </a:extLst>
            </p:cNvPr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6" name="Google Shape;174;p24">
              <a:extLst>
                <a:ext uri="{FF2B5EF4-FFF2-40B4-BE49-F238E27FC236}">
                  <a16:creationId xmlns:a16="http://schemas.microsoft.com/office/drawing/2014/main" id="{D032BB0D-D47A-B93F-ED60-80519CB21D91}"/>
                </a:ext>
              </a:extLst>
            </p:cNvPr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7" name="Google Shape;175;p24">
              <a:extLst>
                <a:ext uri="{FF2B5EF4-FFF2-40B4-BE49-F238E27FC236}">
                  <a16:creationId xmlns:a16="http://schemas.microsoft.com/office/drawing/2014/main" id="{CE04C34C-D91E-D399-25A8-E12663236073}"/>
                </a:ext>
              </a:extLst>
            </p:cNvPr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8" name="Google Shape;176;p24">
              <a:extLst>
                <a:ext uri="{FF2B5EF4-FFF2-40B4-BE49-F238E27FC236}">
                  <a16:creationId xmlns:a16="http://schemas.microsoft.com/office/drawing/2014/main" id="{2372AF2D-12A3-1DED-3051-0E68A6A8F379}"/>
                </a:ext>
              </a:extLst>
            </p:cNvPr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39" name="Google Shape;177;p24">
              <a:extLst>
                <a:ext uri="{FF2B5EF4-FFF2-40B4-BE49-F238E27FC236}">
                  <a16:creationId xmlns:a16="http://schemas.microsoft.com/office/drawing/2014/main" id="{C5D0D87F-24E2-9119-72BB-6196F0DD4162}"/>
                </a:ext>
              </a:extLst>
            </p:cNvPr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0" name="Google Shape;178;p24">
              <a:extLst>
                <a:ext uri="{FF2B5EF4-FFF2-40B4-BE49-F238E27FC236}">
                  <a16:creationId xmlns:a16="http://schemas.microsoft.com/office/drawing/2014/main" id="{602EDE09-A6F0-AC1C-9F5B-D0694C0535EF}"/>
                </a:ext>
              </a:extLst>
            </p:cNvPr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1" name="Google Shape;179;p24">
              <a:extLst>
                <a:ext uri="{FF2B5EF4-FFF2-40B4-BE49-F238E27FC236}">
                  <a16:creationId xmlns:a16="http://schemas.microsoft.com/office/drawing/2014/main" id="{6242A83A-0513-A5AB-F441-6FD5C9A09E8E}"/>
                </a:ext>
              </a:extLst>
            </p:cNvPr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2" name="Google Shape;180;p24">
              <a:extLst>
                <a:ext uri="{FF2B5EF4-FFF2-40B4-BE49-F238E27FC236}">
                  <a16:creationId xmlns:a16="http://schemas.microsoft.com/office/drawing/2014/main" id="{0D5511E0-1C8B-9383-58FE-92A42AE8AB30}"/>
                </a:ext>
              </a:extLst>
            </p:cNvPr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3" name="Google Shape;181;p24">
              <a:extLst>
                <a:ext uri="{FF2B5EF4-FFF2-40B4-BE49-F238E27FC236}">
                  <a16:creationId xmlns:a16="http://schemas.microsoft.com/office/drawing/2014/main" id="{179B3DC8-87FE-6B40-4EA1-EB9483BA974B}"/>
                </a:ext>
              </a:extLst>
            </p:cNvPr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4" name="Google Shape;182;p24">
              <a:extLst>
                <a:ext uri="{FF2B5EF4-FFF2-40B4-BE49-F238E27FC236}">
                  <a16:creationId xmlns:a16="http://schemas.microsoft.com/office/drawing/2014/main" id="{54CC5860-2679-B29C-4594-2E64E5F4999C}"/>
                </a:ext>
              </a:extLst>
            </p:cNvPr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5" name="Google Shape;183;p24">
              <a:extLst>
                <a:ext uri="{FF2B5EF4-FFF2-40B4-BE49-F238E27FC236}">
                  <a16:creationId xmlns:a16="http://schemas.microsoft.com/office/drawing/2014/main" id="{9F0A09B0-10F1-1FC8-FE55-F50944E19DB4}"/>
                </a:ext>
              </a:extLst>
            </p:cNvPr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6" name="Google Shape;184;p24">
              <a:extLst>
                <a:ext uri="{FF2B5EF4-FFF2-40B4-BE49-F238E27FC236}">
                  <a16:creationId xmlns:a16="http://schemas.microsoft.com/office/drawing/2014/main" id="{07EBFAEF-68F5-E0C5-7F62-FCD660E3443F}"/>
                </a:ext>
              </a:extLst>
            </p:cNvPr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7" name="Google Shape;185;p24">
              <a:extLst>
                <a:ext uri="{FF2B5EF4-FFF2-40B4-BE49-F238E27FC236}">
                  <a16:creationId xmlns:a16="http://schemas.microsoft.com/office/drawing/2014/main" id="{0643616D-09A6-8FC7-9A91-1D67666BA7A0}"/>
                </a:ext>
              </a:extLst>
            </p:cNvPr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8" name="Google Shape;186;p24">
              <a:extLst>
                <a:ext uri="{FF2B5EF4-FFF2-40B4-BE49-F238E27FC236}">
                  <a16:creationId xmlns:a16="http://schemas.microsoft.com/office/drawing/2014/main" id="{E6FEE8DF-0B7B-1E88-86DA-5AB3B932D0B6}"/>
                </a:ext>
              </a:extLst>
            </p:cNvPr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49" name="Google Shape;187;p24">
              <a:extLst>
                <a:ext uri="{FF2B5EF4-FFF2-40B4-BE49-F238E27FC236}">
                  <a16:creationId xmlns:a16="http://schemas.microsoft.com/office/drawing/2014/main" id="{4FFE4408-03FC-C8AD-0535-A428636AF923}"/>
                </a:ext>
              </a:extLst>
            </p:cNvPr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0" name="Google Shape;188;p24">
              <a:extLst>
                <a:ext uri="{FF2B5EF4-FFF2-40B4-BE49-F238E27FC236}">
                  <a16:creationId xmlns:a16="http://schemas.microsoft.com/office/drawing/2014/main" id="{177C3018-0884-B7EF-8591-82537E9F4221}"/>
                </a:ext>
              </a:extLst>
            </p:cNvPr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1" name="Google Shape;189;p24">
              <a:extLst>
                <a:ext uri="{FF2B5EF4-FFF2-40B4-BE49-F238E27FC236}">
                  <a16:creationId xmlns:a16="http://schemas.microsoft.com/office/drawing/2014/main" id="{2C12FC35-4145-C0B5-13B2-73DB68C70D7B}"/>
                </a:ext>
              </a:extLst>
            </p:cNvPr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2" name="Google Shape;190;p24">
              <a:extLst>
                <a:ext uri="{FF2B5EF4-FFF2-40B4-BE49-F238E27FC236}">
                  <a16:creationId xmlns:a16="http://schemas.microsoft.com/office/drawing/2014/main" id="{040C2504-47F2-B940-5227-B5C79BA37797}"/>
                </a:ext>
              </a:extLst>
            </p:cNvPr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3" name="Google Shape;191;p24">
              <a:extLst>
                <a:ext uri="{FF2B5EF4-FFF2-40B4-BE49-F238E27FC236}">
                  <a16:creationId xmlns:a16="http://schemas.microsoft.com/office/drawing/2014/main" id="{1493C95D-7358-2A18-891A-80F207DCE20B}"/>
                </a:ext>
              </a:extLst>
            </p:cNvPr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4" name="Google Shape;192;p24">
              <a:extLst>
                <a:ext uri="{FF2B5EF4-FFF2-40B4-BE49-F238E27FC236}">
                  <a16:creationId xmlns:a16="http://schemas.microsoft.com/office/drawing/2014/main" id="{FE4A9E4A-2BEE-E1A2-8826-13D0F25DFCF4}"/>
                </a:ext>
              </a:extLst>
            </p:cNvPr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5" name="Google Shape;193;p24">
              <a:extLst>
                <a:ext uri="{FF2B5EF4-FFF2-40B4-BE49-F238E27FC236}">
                  <a16:creationId xmlns:a16="http://schemas.microsoft.com/office/drawing/2014/main" id="{3063F6D9-492A-F8E9-F1E6-D2A1F66BBB2D}"/>
                </a:ext>
              </a:extLst>
            </p:cNvPr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6" name="Google Shape;194;p24">
              <a:extLst>
                <a:ext uri="{FF2B5EF4-FFF2-40B4-BE49-F238E27FC236}">
                  <a16:creationId xmlns:a16="http://schemas.microsoft.com/office/drawing/2014/main" id="{16B7449E-0553-103E-3F2C-E48C1E641294}"/>
                </a:ext>
              </a:extLst>
            </p:cNvPr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7" name="Google Shape;195;p24">
              <a:extLst>
                <a:ext uri="{FF2B5EF4-FFF2-40B4-BE49-F238E27FC236}">
                  <a16:creationId xmlns:a16="http://schemas.microsoft.com/office/drawing/2014/main" id="{EDBB3290-A136-50FE-043B-148FDD7D2245}"/>
                </a:ext>
              </a:extLst>
            </p:cNvPr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8" name="Google Shape;196;p24">
              <a:extLst>
                <a:ext uri="{FF2B5EF4-FFF2-40B4-BE49-F238E27FC236}">
                  <a16:creationId xmlns:a16="http://schemas.microsoft.com/office/drawing/2014/main" id="{82B4A8DC-81D5-2712-383C-C20EA1349C71}"/>
                </a:ext>
              </a:extLst>
            </p:cNvPr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59" name="Google Shape;197;p24">
              <a:extLst>
                <a:ext uri="{FF2B5EF4-FFF2-40B4-BE49-F238E27FC236}">
                  <a16:creationId xmlns:a16="http://schemas.microsoft.com/office/drawing/2014/main" id="{3322891C-A0B3-2F29-C900-ABCFC35FFFB4}"/>
                </a:ext>
              </a:extLst>
            </p:cNvPr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0" name="Google Shape;198;p24">
              <a:extLst>
                <a:ext uri="{FF2B5EF4-FFF2-40B4-BE49-F238E27FC236}">
                  <a16:creationId xmlns:a16="http://schemas.microsoft.com/office/drawing/2014/main" id="{A8B38930-B4D2-1D3D-A5E1-06D8398DBEB3}"/>
                </a:ext>
              </a:extLst>
            </p:cNvPr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1" name="Google Shape;199;p24">
              <a:extLst>
                <a:ext uri="{FF2B5EF4-FFF2-40B4-BE49-F238E27FC236}">
                  <a16:creationId xmlns:a16="http://schemas.microsoft.com/office/drawing/2014/main" id="{0AEF1B2E-163B-AD91-2FC4-8AEF7766F410}"/>
                </a:ext>
              </a:extLst>
            </p:cNvPr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2" name="Google Shape;200;p24">
              <a:extLst>
                <a:ext uri="{FF2B5EF4-FFF2-40B4-BE49-F238E27FC236}">
                  <a16:creationId xmlns:a16="http://schemas.microsoft.com/office/drawing/2014/main" id="{78F2C949-3392-5A15-92DA-EA54C1A63D14}"/>
                </a:ext>
              </a:extLst>
            </p:cNvPr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3" name="Google Shape;201;p24">
              <a:extLst>
                <a:ext uri="{FF2B5EF4-FFF2-40B4-BE49-F238E27FC236}">
                  <a16:creationId xmlns:a16="http://schemas.microsoft.com/office/drawing/2014/main" id="{C3BC8C8F-2073-8599-0F80-E170E4E5A326}"/>
                </a:ext>
              </a:extLst>
            </p:cNvPr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4" name="Google Shape;202;p24">
              <a:extLst>
                <a:ext uri="{FF2B5EF4-FFF2-40B4-BE49-F238E27FC236}">
                  <a16:creationId xmlns:a16="http://schemas.microsoft.com/office/drawing/2014/main" id="{759DDE72-C7E9-BF3C-0E5D-EE9811DF81E2}"/>
                </a:ext>
              </a:extLst>
            </p:cNvPr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5" name="Google Shape;203;p24">
              <a:extLst>
                <a:ext uri="{FF2B5EF4-FFF2-40B4-BE49-F238E27FC236}">
                  <a16:creationId xmlns:a16="http://schemas.microsoft.com/office/drawing/2014/main" id="{FBEC3237-CADD-6E6E-A8DA-362BB7E267E5}"/>
                </a:ext>
              </a:extLst>
            </p:cNvPr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6" name="Google Shape;204;p24">
              <a:extLst>
                <a:ext uri="{FF2B5EF4-FFF2-40B4-BE49-F238E27FC236}">
                  <a16:creationId xmlns:a16="http://schemas.microsoft.com/office/drawing/2014/main" id="{E7D30312-6A95-68E9-BAF8-42E7DCE4F93C}"/>
                </a:ext>
              </a:extLst>
            </p:cNvPr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7" name="Google Shape;205;p24">
              <a:extLst>
                <a:ext uri="{FF2B5EF4-FFF2-40B4-BE49-F238E27FC236}">
                  <a16:creationId xmlns:a16="http://schemas.microsoft.com/office/drawing/2014/main" id="{3DF39BCE-E256-FD4D-CC24-38C757A45F07}"/>
                </a:ext>
              </a:extLst>
            </p:cNvPr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8" name="Google Shape;206;p24">
              <a:extLst>
                <a:ext uri="{FF2B5EF4-FFF2-40B4-BE49-F238E27FC236}">
                  <a16:creationId xmlns:a16="http://schemas.microsoft.com/office/drawing/2014/main" id="{8D2A804F-9809-3D19-F50D-BC21752105CD}"/>
                </a:ext>
              </a:extLst>
            </p:cNvPr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69" name="Google Shape;207;p24">
              <a:extLst>
                <a:ext uri="{FF2B5EF4-FFF2-40B4-BE49-F238E27FC236}">
                  <a16:creationId xmlns:a16="http://schemas.microsoft.com/office/drawing/2014/main" id="{D5A76E99-49E7-E964-6999-3CD91ED55190}"/>
                </a:ext>
              </a:extLst>
            </p:cNvPr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0" name="Google Shape;208;p24">
              <a:extLst>
                <a:ext uri="{FF2B5EF4-FFF2-40B4-BE49-F238E27FC236}">
                  <a16:creationId xmlns:a16="http://schemas.microsoft.com/office/drawing/2014/main" id="{7E309BF0-6AD0-9B7B-B406-C1693E14EE2A}"/>
                </a:ext>
              </a:extLst>
            </p:cNvPr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1" name="Google Shape;209;p24">
              <a:extLst>
                <a:ext uri="{FF2B5EF4-FFF2-40B4-BE49-F238E27FC236}">
                  <a16:creationId xmlns:a16="http://schemas.microsoft.com/office/drawing/2014/main" id="{D74AC5C2-3BFA-8A28-0491-BAF51EF95F13}"/>
                </a:ext>
              </a:extLst>
            </p:cNvPr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2" name="Google Shape;210;p24">
              <a:extLst>
                <a:ext uri="{FF2B5EF4-FFF2-40B4-BE49-F238E27FC236}">
                  <a16:creationId xmlns:a16="http://schemas.microsoft.com/office/drawing/2014/main" id="{E67CA3E4-D524-FA6D-1546-3D5369F64F9D}"/>
                </a:ext>
              </a:extLst>
            </p:cNvPr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3" name="Google Shape;211;p24">
              <a:extLst>
                <a:ext uri="{FF2B5EF4-FFF2-40B4-BE49-F238E27FC236}">
                  <a16:creationId xmlns:a16="http://schemas.microsoft.com/office/drawing/2014/main" id="{1B3C9CA3-BEFF-6EF8-A455-398B7E0A56D7}"/>
                </a:ext>
              </a:extLst>
            </p:cNvPr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4" name="Google Shape;212;p24">
              <a:extLst>
                <a:ext uri="{FF2B5EF4-FFF2-40B4-BE49-F238E27FC236}">
                  <a16:creationId xmlns:a16="http://schemas.microsoft.com/office/drawing/2014/main" id="{705EB7AC-9925-DB45-15EA-0E61145647C3}"/>
                </a:ext>
              </a:extLst>
            </p:cNvPr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5" name="Google Shape;213;p24">
              <a:extLst>
                <a:ext uri="{FF2B5EF4-FFF2-40B4-BE49-F238E27FC236}">
                  <a16:creationId xmlns:a16="http://schemas.microsoft.com/office/drawing/2014/main" id="{42ACA8DC-8051-49D8-3472-E308A761CB9C}"/>
                </a:ext>
              </a:extLst>
            </p:cNvPr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6" name="Google Shape;214;p24">
              <a:extLst>
                <a:ext uri="{FF2B5EF4-FFF2-40B4-BE49-F238E27FC236}">
                  <a16:creationId xmlns:a16="http://schemas.microsoft.com/office/drawing/2014/main" id="{DCB080C7-56DC-7FAD-EAF1-CCB159E3ECE1}"/>
                </a:ext>
              </a:extLst>
            </p:cNvPr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7" name="Google Shape;215;p24">
              <a:extLst>
                <a:ext uri="{FF2B5EF4-FFF2-40B4-BE49-F238E27FC236}">
                  <a16:creationId xmlns:a16="http://schemas.microsoft.com/office/drawing/2014/main" id="{AAF2A259-B0A2-E7B4-B1A9-15998A51827A}"/>
                </a:ext>
              </a:extLst>
            </p:cNvPr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8" name="Google Shape;216;p24">
              <a:extLst>
                <a:ext uri="{FF2B5EF4-FFF2-40B4-BE49-F238E27FC236}">
                  <a16:creationId xmlns:a16="http://schemas.microsoft.com/office/drawing/2014/main" id="{7FAEC556-0BA8-FF47-3104-0521A11C954A}"/>
                </a:ext>
              </a:extLst>
            </p:cNvPr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79" name="Google Shape;217;p24">
              <a:extLst>
                <a:ext uri="{FF2B5EF4-FFF2-40B4-BE49-F238E27FC236}">
                  <a16:creationId xmlns:a16="http://schemas.microsoft.com/office/drawing/2014/main" id="{FBAAE443-D829-CC67-1D9F-B5FD6DE59278}"/>
                </a:ext>
              </a:extLst>
            </p:cNvPr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80" name="Google Shape;218;p24">
              <a:extLst>
                <a:ext uri="{FF2B5EF4-FFF2-40B4-BE49-F238E27FC236}">
                  <a16:creationId xmlns:a16="http://schemas.microsoft.com/office/drawing/2014/main" id="{40DB4499-85AD-9805-41E7-7515D66E8C83}"/>
                </a:ext>
              </a:extLst>
            </p:cNvPr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81" name="Google Shape;219;p24">
              <a:extLst>
                <a:ext uri="{FF2B5EF4-FFF2-40B4-BE49-F238E27FC236}">
                  <a16:creationId xmlns:a16="http://schemas.microsoft.com/office/drawing/2014/main" id="{EE8B58AB-A581-4022-B11C-490AEA5E7203}"/>
                </a:ext>
              </a:extLst>
            </p:cNvPr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82" name="Google Shape;220;p24">
              <a:extLst>
                <a:ext uri="{FF2B5EF4-FFF2-40B4-BE49-F238E27FC236}">
                  <a16:creationId xmlns:a16="http://schemas.microsoft.com/office/drawing/2014/main" id="{B7D43DE4-6FA2-0C77-A0B7-09AFAAAF036F}"/>
                </a:ext>
              </a:extLst>
            </p:cNvPr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83" name="Google Shape;221;p24">
              <a:extLst>
                <a:ext uri="{FF2B5EF4-FFF2-40B4-BE49-F238E27FC236}">
                  <a16:creationId xmlns:a16="http://schemas.microsoft.com/office/drawing/2014/main" id="{25409154-A42F-0C3C-F0CD-FBD8FB7A84C8}"/>
                </a:ext>
              </a:extLst>
            </p:cNvPr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84" name="Google Shape;222;p24">
              <a:extLst>
                <a:ext uri="{FF2B5EF4-FFF2-40B4-BE49-F238E27FC236}">
                  <a16:creationId xmlns:a16="http://schemas.microsoft.com/office/drawing/2014/main" id="{085DF779-3D7C-8C44-E9E6-B663CF70DCE9}"/>
                </a:ext>
              </a:extLst>
            </p:cNvPr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eriod"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Prioridad política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80" name="Google Shape;280;p33"/>
          <p:cNvGraphicFramePr/>
          <p:nvPr>
            <p:extLst>
              <p:ext uri="{D42A27DB-BD31-4B8C-83A1-F6EECF244321}">
                <p14:modId xmlns:p14="http://schemas.microsoft.com/office/powerpoint/2010/main" val="2786573097"/>
              </p:ext>
            </p:extLst>
          </p:nvPr>
        </p:nvGraphicFramePr>
        <p:xfrm>
          <a:off x="796675" y="1047750"/>
          <a:ext cx="7928581" cy="3493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Leyes</a:t>
                      </a: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3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políticas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rgbClr val="6AA8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✓</a:t>
                      </a: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Participación del poder legislativo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3000" b="1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Financiación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Enfoque del curso de vida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eriod"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Prioridad política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Incluya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un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párrafo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resumen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sobre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los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hallazgos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clave de la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revisión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documental de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este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componente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sz="2400" i="1" dirty="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Planificación y programación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92" name="Google Shape;292;p35"/>
          <p:cNvGraphicFramePr/>
          <p:nvPr>
            <p:extLst>
              <p:ext uri="{D42A27DB-BD31-4B8C-83A1-F6EECF244321}">
                <p14:modId xmlns:p14="http://schemas.microsoft.com/office/powerpoint/2010/main" val="51079463"/>
              </p:ext>
            </p:extLst>
          </p:nvPr>
        </p:nvGraphicFramePr>
        <p:xfrm>
          <a:off x="796675" y="1047750"/>
          <a:ext cx="7928581" cy="38691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Planes </a:t>
                      </a:r>
                      <a:r>
                        <a:rPr lang="en-GB" sz="13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nacionales</a:t>
                      </a: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3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subnacionales</a:t>
                      </a:r>
                      <a:endParaRPr sz="13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Metas y objetivos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Priorización de grupos vulnerables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Introducción de nuevas vacunas.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Estrategias de vacunación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Planificación y programación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Organización y coordinación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04" name="Google Shape;304;p37"/>
          <p:cNvGraphicFramePr/>
          <p:nvPr>
            <p:extLst>
              <p:ext uri="{D42A27DB-BD31-4B8C-83A1-F6EECF244321}">
                <p14:modId xmlns:p14="http://schemas.microsoft.com/office/powerpoint/2010/main" val="1196470711"/>
              </p:ext>
            </p:extLst>
          </p:nvPr>
        </p:nvGraphicFramePr>
        <p:xfrm>
          <a:off x="796675" y="1045644"/>
          <a:ext cx="7928581" cy="37624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Estructura</a:t>
                      </a: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PAI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Coordinación intra e intersectorial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Coordinación entre niveles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comités técnicos nacionales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Organización y coordinación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Vigilancia epidemiológica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16" name="Google Shape;316;p39"/>
          <p:cNvGraphicFramePr/>
          <p:nvPr>
            <p:extLst>
              <p:ext uri="{D42A27DB-BD31-4B8C-83A1-F6EECF244321}">
                <p14:modId xmlns:p14="http://schemas.microsoft.com/office/powerpoint/2010/main" val="4062501739"/>
              </p:ext>
            </p:extLst>
          </p:nvPr>
        </p:nvGraphicFramePr>
        <p:xfrm>
          <a:off x="796675" y="1047750"/>
          <a:ext cx="7928581" cy="3531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Directrices y protocolos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Indicadores</a:t>
                      </a: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3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desempeño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Análisis de riesgo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Preparación y respuesta rápida a brotes y epidemias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Vigilancia epidemiológica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Recursos humanos y gestión financiera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28" name="Google Shape;328;p41"/>
          <p:cNvGraphicFramePr/>
          <p:nvPr>
            <p:extLst>
              <p:ext uri="{D42A27DB-BD31-4B8C-83A1-F6EECF244321}">
                <p14:modId xmlns:p14="http://schemas.microsoft.com/office/powerpoint/2010/main" val="1499027469"/>
              </p:ext>
            </p:extLst>
          </p:nvPr>
        </p:nvGraphicFramePr>
        <p:xfrm>
          <a:off x="796675" y="1047750"/>
          <a:ext cx="7928581" cy="3493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Disponibilidad de trabajadores de la salud.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Planificación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retención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y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seguimiento</a:t>
                      </a:r>
                      <a:endParaRPr sz="13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Flujo financiero para RR.HH.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Flujo financiero para vacunas, insumos y costos operativos para operaciones de vacunación y vigilancia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Recursos humanos y gestión financiera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/>
        </p:nvSpPr>
        <p:spPr>
          <a:xfrm>
            <a:off x="628072" y="276701"/>
            <a:ext cx="67005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4500" b="1">
                <a:latin typeface="Poppins Black"/>
                <a:ea typeface="Poppins Black"/>
                <a:cs typeface="Poppins Black"/>
                <a:sym typeface="Poppins Black"/>
              </a:rPr>
              <a:t>Instrucciones</a:t>
            </a:r>
            <a:endParaRPr sz="4500" b="1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174200" y="1332925"/>
            <a:ext cx="84969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utilizará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presentar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resumen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”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durante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3345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Ceremonia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apertura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diapositivas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 a 8)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3345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Talleres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diapositivas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10 a 35)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573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datos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aprovecharán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Anexo 4a: “Informe de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análisis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”.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Incorporar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diapositivas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1-8 al Anexo 12: “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Ceremonia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apertura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Incorpore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diapositivas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10 a 35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relevantes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Anexo 13: </a:t>
            </a:r>
            <a:r>
              <a:rPr lang="en-GB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“</a:t>
            </a:r>
            <a:r>
              <a:rPr lang="es-MX" sz="1500" dirty="0">
                <a:solidFill>
                  <a:schemeClr val="dk1"/>
                </a:solidFill>
                <a:latin typeface="Poppins"/>
                <a:cs typeface="Poppins"/>
              </a:rPr>
              <a:t>Taller de componentes - Presentación de la Herramienta de Monitoreo Programa Ampliado de Inmunización Nacional </a:t>
            </a:r>
            <a:r>
              <a:rPr lang="en-GB" sz="15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”</a:t>
            </a:r>
            <a:endParaRPr sz="15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Formación y supervisión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40" name="Google Shape;340;p43"/>
          <p:cNvGraphicFramePr/>
          <p:nvPr>
            <p:extLst>
              <p:ext uri="{D42A27DB-BD31-4B8C-83A1-F6EECF244321}">
                <p14:modId xmlns:p14="http://schemas.microsoft.com/office/powerpoint/2010/main" val="791121971"/>
              </p:ext>
            </p:extLst>
          </p:nvPr>
        </p:nvGraphicFramePr>
        <p:xfrm>
          <a:off x="796675" y="1047750"/>
          <a:ext cx="7928581" cy="3493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Programas de entrenamiento</a:t>
                      </a:r>
                      <a:endParaRPr sz="1200">
                        <a:solidFill>
                          <a:srgbClr val="4C4C4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Planes de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supervisión</a:t>
                      </a:r>
                      <a:endParaRPr sz="1200" dirty="0">
                        <a:solidFill>
                          <a:srgbClr val="4C4C4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Monitoreo de implementación</a:t>
                      </a:r>
                      <a:endParaRPr sz="1200">
                        <a:solidFill>
                          <a:srgbClr val="4C4C4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Comentario</a:t>
                      </a:r>
                      <a:endParaRPr sz="1200">
                        <a:solidFill>
                          <a:srgbClr val="4C4C4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Formación y supervisión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Sistema de información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52" name="Google Shape;352;p45"/>
          <p:cNvGraphicFramePr/>
          <p:nvPr>
            <p:extLst>
              <p:ext uri="{D42A27DB-BD31-4B8C-83A1-F6EECF244321}">
                <p14:modId xmlns:p14="http://schemas.microsoft.com/office/powerpoint/2010/main" val="3090018713"/>
              </p:ext>
            </p:extLst>
          </p:nvPr>
        </p:nvGraphicFramePr>
        <p:xfrm>
          <a:off x="796675" y="1047750"/>
          <a:ext cx="7928581" cy="38499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Directrices y protocolos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Sistemas de información y flujo de información.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Seguimiento de las tasas de cobertura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Calidad y uso de los datos.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Grabación e informes periódicos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Sistema de información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Cadena de frío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64" name="Google Shape;364;p47"/>
          <p:cNvGraphicFramePr/>
          <p:nvPr>
            <p:extLst>
              <p:ext uri="{D42A27DB-BD31-4B8C-83A1-F6EECF244321}">
                <p14:modId xmlns:p14="http://schemas.microsoft.com/office/powerpoint/2010/main" val="70371113"/>
              </p:ext>
            </p:extLst>
          </p:nvPr>
        </p:nvGraphicFramePr>
        <p:xfrm>
          <a:off x="796675" y="1047750"/>
          <a:ext cx="7928581" cy="369392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Inventario de equipos de cadena de frío.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Capacidad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almacenamiento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distribución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vacunas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insumos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Mantenimiento de equipos de cadena de frío.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Gestión de residuos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Cadena de frío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9. Suministro de vacunas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76" name="Google Shape;376;p49"/>
          <p:cNvGraphicFramePr/>
          <p:nvPr>
            <p:extLst>
              <p:ext uri="{D42A27DB-BD31-4B8C-83A1-F6EECF244321}">
                <p14:modId xmlns:p14="http://schemas.microsoft.com/office/powerpoint/2010/main" val="2537252586"/>
              </p:ext>
            </p:extLst>
          </p:nvPr>
        </p:nvGraphicFramePr>
        <p:xfrm>
          <a:off x="796675" y="1047750"/>
          <a:ext cx="7928581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Estimación de la demanda de vacunas.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Suministro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vacunas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insumos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Estimación del factor de desperdicio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Prevención de desabastecimientos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9. Suministro de vacunas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 Evaluación e investigación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88" name="Google Shape;388;p51"/>
          <p:cNvGraphicFramePr/>
          <p:nvPr>
            <p:extLst>
              <p:ext uri="{D42A27DB-BD31-4B8C-83A1-F6EECF244321}">
                <p14:modId xmlns:p14="http://schemas.microsoft.com/office/powerpoint/2010/main" val="74614917"/>
              </p:ext>
            </p:extLst>
          </p:nvPr>
        </p:nvGraphicFramePr>
        <p:xfrm>
          <a:off x="796675" y="1047750"/>
          <a:ext cx="7928581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Evaluación interna/externa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Encuestas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cobertura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vacunación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Investigación Operativa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Colaboración intersectorial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 Evaluación e investigación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52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Incluya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un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párrafo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resumen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sobre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los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hallazgos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clave de la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revisión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documental de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este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componente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sz="2400" i="1" dirty="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ctrTitle"/>
          </p:nvPr>
        </p:nvSpPr>
        <p:spPr>
          <a:xfrm>
            <a:off x="821900" y="1597225"/>
            <a:ext cx="7757100" cy="125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4450" dirty="0"/>
              <a:t>Para la </a:t>
            </a:r>
            <a:r>
              <a:rPr lang="en-GB" sz="4450" dirty="0" err="1"/>
              <a:t>ceremonia</a:t>
            </a:r>
            <a:r>
              <a:rPr lang="en-GB" sz="4450" dirty="0"/>
              <a:t> de </a:t>
            </a:r>
            <a:r>
              <a:rPr lang="en-GB" sz="4450" dirty="0" err="1"/>
              <a:t>apertura</a:t>
            </a:r>
            <a:r>
              <a:rPr lang="en-GB" sz="4450" dirty="0"/>
              <a:t> a </a:t>
            </a:r>
            <a:r>
              <a:rPr lang="en-GB" sz="4450" dirty="0" err="1"/>
              <a:t>nivel</a:t>
            </a:r>
            <a:r>
              <a:rPr lang="en-GB" sz="4450" dirty="0"/>
              <a:t> </a:t>
            </a:r>
            <a:r>
              <a:rPr lang="en-GB" sz="4450" dirty="0" err="1"/>
              <a:t>nacional</a:t>
            </a:r>
            <a:endParaRPr sz="445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Nota :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transporte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las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diapositivas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4 a 8 a la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plataforma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introducción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para la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ceremonia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apertura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sz="2400" b="0" i="1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4450" dirty="0"/>
              <a:t> </a:t>
            </a:r>
            <a:endParaRPr sz="44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 Comunicación social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00" name="Google Shape;400;p53"/>
          <p:cNvGraphicFramePr/>
          <p:nvPr>
            <p:extLst>
              <p:ext uri="{D42A27DB-BD31-4B8C-83A1-F6EECF244321}">
                <p14:modId xmlns:p14="http://schemas.microsoft.com/office/powerpoint/2010/main" val="3613057512"/>
              </p:ext>
            </p:extLst>
          </p:nvPr>
        </p:nvGraphicFramePr>
        <p:xfrm>
          <a:off x="796675" y="1047750"/>
          <a:ext cx="7928581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Comunicación de riesgos y participación comunitaria (RCCE)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Comunicacion de Crisis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Seguimiento de los impulsores conductuales y sociales (BeSD) de la vacunación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Escucha social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 Comunicación social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5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 Vacunación segura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12" name="Google Shape;412;p55"/>
          <p:cNvGraphicFramePr/>
          <p:nvPr>
            <p:extLst>
              <p:ext uri="{D42A27DB-BD31-4B8C-83A1-F6EECF244321}">
                <p14:modId xmlns:p14="http://schemas.microsoft.com/office/powerpoint/2010/main" val="1184502420"/>
              </p:ext>
            </p:extLst>
          </p:nvPr>
        </p:nvGraphicFramePr>
        <p:xfrm>
          <a:off x="796675" y="1047750"/>
          <a:ext cx="7928581" cy="3268966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Coordinación con Autoridades Reguladoras Nacionales para la evaluación de seguridad, eficacia y calidad durante la producción.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formación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trabajadores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sanitarios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sobre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inyección</a:t>
                      </a: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segura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Sistemas de vigilancia ESAVI/EVADIE fortalecidos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Comités Nacionales de Vacunación Segura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 Vacunación segura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5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Incluya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un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párrafo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resumen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sobre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los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hallazgos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clave de la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revisión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documental de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este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componente</a:t>
            </a:r>
            <a:r>
              <a:rPr lang="en-GB" sz="2400" i="1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sz="2400" i="1" dirty="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 Ejecución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24" name="Google Shape;424;p57"/>
          <p:cNvGraphicFramePr/>
          <p:nvPr>
            <p:extLst>
              <p:ext uri="{D42A27DB-BD31-4B8C-83A1-F6EECF244321}">
                <p14:modId xmlns:p14="http://schemas.microsoft.com/office/powerpoint/2010/main" val="3572070836"/>
              </p:ext>
            </p:extLst>
          </p:nvPr>
        </p:nvGraphicFramePr>
        <p:xfrm>
          <a:off x="796675" y="1047750"/>
          <a:ext cx="7928581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40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Documentos/directrices/datos requeridos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Normas y estrategias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Microplanificación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Estrategias de recuperación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Sitios de vacunación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 Ejecución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Nota: Incluya un párrafo de resumen sobre los hallazgos clave de la revisión documental de este componente.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 general del país.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40" name="Google Shape;240;p27"/>
          <p:cNvGraphicFramePr/>
          <p:nvPr>
            <p:extLst>
              <p:ext uri="{D42A27DB-BD31-4B8C-83A1-F6EECF244321}">
                <p14:modId xmlns:p14="http://schemas.microsoft.com/office/powerpoint/2010/main" val="1749748008"/>
              </p:ext>
            </p:extLst>
          </p:nvPr>
        </p:nvGraphicFramePr>
        <p:xfrm>
          <a:off x="796675" y="1518731"/>
          <a:ext cx="7928582" cy="330187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225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5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Vacuna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Tasa de cobertura (%)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75">
                <a:tc v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BCG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polio3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DTP1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DTP3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MMR1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MMR2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Rotavirus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PCV3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Tasa de abandono entre DTP1 y DTP3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distritos DTP3 &lt;50%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distritos DTP3 &lt;80%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1" name="Google Shape;241;p27"/>
          <p:cNvSpPr txBox="1"/>
          <p:nvPr/>
        </p:nvSpPr>
        <p:spPr>
          <a:xfrm>
            <a:off x="796675" y="1023407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Cobertura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vacunación</a:t>
            </a:r>
            <a:endParaRPr sz="1500" b="1" i="1" dirty="0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28"/>
          <p:cNvGraphicFramePr/>
          <p:nvPr>
            <p:extLst>
              <p:ext uri="{D42A27DB-BD31-4B8C-83A1-F6EECF244321}">
                <p14:modId xmlns:p14="http://schemas.microsoft.com/office/powerpoint/2010/main" val="1979439797"/>
              </p:ext>
            </p:extLst>
          </p:nvPr>
        </p:nvGraphicFramePr>
        <p:xfrm>
          <a:off x="796675" y="1544514"/>
          <a:ext cx="7920034" cy="278122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157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5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Biológico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Población objetivo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Tasa de cobertura de vacunación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25">
                <a:tc v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Td/Tdap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embarazada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VPH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Niñas hasta 15 años.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Influenza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Adultos mayores (≥60 años)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00">
                <a:tc v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embarazada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00">
                <a:tc v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Trabajadores de la salud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COVID-19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población general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7" name="Google Shape;247;p28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general del </a:t>
            </a:r>
            <a:r>
              <a:rPr lang="en-GB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</a:t>
            </a: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796675" y="1023407"/>
            <a:ext cx="5931362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Indicadores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desempeño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del PAI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sz="1500" b="1" i="1" dirty="0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29"/>
          <p:cNvGraphicFramePr/>
          <p:nvPr>
            <p:extLst>
              <p:ext uri="{D42A27DB-BD31-4B8C-83A1-F6EECF244321}">
                <p14:modId xmlns:p14="http://schemas.microsoft.com/office/powerpoint/2010/main" val="4107160316"/>
              </p:ext>
            </p:extLst>
          </p:nvPr>
        </p:nvGraphicFramePr>
        <p:xfrm>
          <a:off x="796676" y="1524525"/>
          <a:ext cx="7928579" cy="243750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218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Biológico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Tasa de cobertura de vacunación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00">
                <a:tc v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Tamaño de la población objetivo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Proporción de niños sin DTP1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4" name="Google Shape;254;p29"/>
          <p:cNvSpPr txBox="1"/>
          <p:nvPr/>
        </p:nvSpPr>
        <p:spPr>
          <a:xfrm>
            <a:off x="796675" y="1035220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Niños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menores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de un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año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dosis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cero</a:t>
            </a:r>
            <a:endParaRPr sz="1500" b="1" i="1" dirty="0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 general del país.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774088" y="59675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general del </a:t>
            </a:r>
            <a:r>
              <a:rPr lang="en-GB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</a:t>
            </a: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1" name="Google Shape;261;p30"/>
          <p:cNvGraphicFramePr/>
          <p:nvPr>
            <p:extLst>
              <p:ext uri="{D42A27DB-BD31-4B8C-83A1-F6EECF244321}">
                <p14:modId xmlns:p14="http://schemas.microsoft.com/office/powerpoint/2010/main" val="997894345"/>
              </p:ext>
            </p:extLst>
          </p:nvPr>
        </p:nvGraphicFramePr>
        <p:xfrm>
          <a:off x="774088" y="998340"/>
          <a:ext cx="7951168" cy="3892610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425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8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Indicador</a:t>
                      </a:r>
                      <a:endParaRPr sz="1200" b="1" dirty="0" err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>
                          <a:latin typeface="Poppins" pitchFamily="2" charset="77"/>
                          <a:ea typeface="Source Serif Pro"/>
                          <a:cs typeface="Poppins" pitchFamily="2" charset="77"/>
                          <a:sym typeface="Source Serif Pro"/>
                        </a:rPr>
                        <a:t>Indicadores</a:t>
                      </a:r>
                      <a:r>
                        <a:rPr lang="en-GB" sz="1200" b="1" dirty="0">
                          <a:latin typeface="Poppins" pitchFamily="2" charset="77"/>
                          <a:ea typeface="Source Serif Pro"/>
                          <a:cs typeface="Poppins" pitchFamily="2" charset="77"/>
                          <a:sym typeface="Source Serif Pro"/>
                        </a:rPr>
                        <a:t> de </a:t>
                      </a:r>
                      <a:r>
                        <a:rPr lang="en-GB" sz="1200" b="1" dirty="0" err="1">
                          <a:latin typeface="Poppins" pitchFamily="2" charset="77"/>
                          <a:ea typeface="Source Serif Pro"/>
                          <a:cs typeface="Poppins" pitchFamily="2" charset="77"/>
                          <a:sym typeface="Source Serif Pro"/>
                        </a:rPr>
                        <a:t>desempeño</a:t>
                      </a:r>
                      <a:endParaRPr sz="1200" b="1" dirty="0" err="1">
                        <a:latin typeface="Poppins" pitchFamily="2" charset="77"/>
                        <a:ea typeface="Source Serif Pro"/>
                        <a:cs typeface="Poppins" pitchFamily="2" charset="77"/>
                        <a:sym typeface="Source Serif Pro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75">
                <a:tc vMerge="1">
                  <a:txBody>
                    <a:bodyPr/>
                    <a:lstStyle/>
                    <a:p>
                      <a:pPr algn="l" rtl="0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Número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sospechosos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sarampión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notificados</a:t>
                      </a:r>
                      <a:endParaRPr sz="1200" dirty="0" err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Tasa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notificación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sospechosos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sarampión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/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rubéola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sitios con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informe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semanal</a:t>
                      </a:r>
                      <a:endParaRPr sz="1200" dirty="0" err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sospechosos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sarampión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/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rubéola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con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investigación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adecuada</a:t>
                      </a:r>
                      <a:endParaRPr sz="1200" dirty="0" err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sospechosos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sarampión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/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rubéola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con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muestra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adecuada</a:t>
                      </a:r>
                      <a:endParaRPr sz="1200" dirty="0" err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sospechosos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sarampión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/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rubéola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con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muestras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recibidas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laboratorio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≤5 días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sospechosos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sarampión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/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rubéola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con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resultados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laboratorio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≤4 días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Número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sospechosos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PFA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notificados</a:t>
                      </a:r>
                      <a:endParaRPr sz="1200" dirty="0" err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Tasa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anual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</a:rPr>
                        <a:t>PFA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casos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PFA con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muestra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adecuada</a:t>
                      </a:r>
                      <a:endParaRPr sz="1200" dirty="0" err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2" name="Google Shape;262;p30"/>
          <p:cNvSpPr txBox="1"/>
          <p:nvPr/>
        </p:nvSpPr>
        <p:spPr>
          <a:xfrm>
            <a:off x="774089" y="596075"/>
            <a:ext cx="7951167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Indicadores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desempeño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vigilancia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epidemiológica</a:t>
            </a:r>
            <a:r>
              <a:rPr lang="en-GB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 y de </a:t>
            </a:r>
            <a:r>
              <a:rPr lang="en-GB" sz="1500" b="1" i="1" dirty="0" err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laboratorio</a:t>
            </a:r>
            <a:endParaRPr sz="1500" b="1" i="1" dirty="0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 general del país.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796675" y="1041395"/>
            <a:ext cx="747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Brotes de EPV notificados en los últimos 5 años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9" name="Google Shape;269;p31"/>
          <p:cNvGraphicFramePr/>
          <p:nvPr>
            <p:extLst>
              <p:ext uri="{D42A27DB-BD31-4B8C-83A1-F6EECF244321}">
                <p14:modId xmlns:p14="http://schemas.microsoft.com/office/powerpoint/2010/main" val="420647901"/>
              </p:ext>
            </p:extLst>
          </p:nvPr>
        </p:nvGraphicFramePr>
        <p:xfrm>
          <a:off x="796675" y="1580490"/>
          <a:ext cx="7928581" cy="2080480"/>
        </p:xfrm>
        <a:graphic>
          <a:graphicData uri="http://schemas.openxmlformats.org/drawingml/2006/table">
            <a:tbl>
              <a:tblPr firstRow="1" firstCol="1" bandRow="1">
                <a:noFill/>
                <a:tableStyleId>{71D8EBA1-5CBE-45A2-8EB1-9592F92A4EF9}</a:tableStyleId>
              </a:tblPr>
              <a:tblGrid>
                <a:gridCol w="148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6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Año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VPD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Número de casos confirmados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Número de muertes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Duración del brote (fechas)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ctrTitle"/>
          </p:nvPr>
        </p:nvSpPr>
        <p:spPr>
          <a:xfrm>
            <a:off x="804100" y="1944875"/>
            <a:ext cx="7757100" cy="125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3350" dirty="0"/>
              <a:t>Para </a:t>
            </a:r>
            <a:r>
              <a:rPr lang="en-GB" sz="3350" dirty="0" err="1"/>
              <a:t>talleres</a:t>
            </a:r>
            <a:r>
              <a:rPr lang="en-GB" sz="3350" dirty="0"/>
              <a:t> de </a:t>
            </a:r>
            <a:r>
              <a:rPr lang="en-GB" sz="3350" dirty="0" err="1"/>
              <a:t>componentes</a:t>
            </a:r>
            <a:endParaRPr sz="335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Nota: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transporte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la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diapositiva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del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componente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correspondiente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a la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plataforma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introducción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 del taller </a:t>
            </a:r>
            <a:r>
              <a:rPr lang="en-GB" sz="2400" b="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correspondiente</a:t>
            </a:r>
            <a:r>
              <a:rPr lang="en-GB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sz="2400" b="0" i="1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5858E8EC-2102-41FF-9484-2A13E9ADB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F2DB1-3D1E-43B3-94A7-2BD99FD88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C7173-44B2-4787-92E1-97509467F0E3}">
  <ds:schemaRefs>
    <ds:schemaRef ds:uri="13824d70-7bf2-44bc-87a6-298660e5dadd"/>
    <ds:schemaRef ds:uri="5e13aadc-de86-43ee-b386-40c01ba74c80"/>
    <ds:schemaRef ds:uri="http://schemas.microsoft.com/office/2006/documentManagement/types"/>
    <ds:schemaRef ds:uri="http://purl.org/dc/terms/"/>
    <ds:schemaRef ds:uri="http://purl.org/dc/dcmitype/"/>
    <ds:schemaRef ds:uri="824a6a19-c959-42ab-aba9-d8066f14d88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1170</Words>
  <Application>Microsoft Macintosh PowerPoint</Application>
  <PresentationFormat>On-screen Show (16:9)</PresentationFormat>
  <Paragraphs>215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Poppins SemiBold</vt:lpstr>
      <vt:lpstr>Source Serif Pro</vt:lpstr>
      <vt:lpstr>Calibri</vt:lpstr>
      <vt:lpstr>Poppins Black</vt:lpstr>
      <vt:lpstr>Roboto</vt:lpstr>
      <vt:lpstr>Poppins</vt:lpstr>
      <vt:lpstr>Simple Light</vt:lpstr>
      <vt:lpstr>Office Theme</vt:lpstr>
      <vt:lpstr>Análisis de situación del PAI nacional</vt:lpstr>
      <vt:lpstr>PowerPoint Presentation</vt:lpstr>
      <vt:lpstr>Para la ceremonia de apertura a nivel nacional Nota : transporte las diapositivas 4 a 8 a la plataforma de introducción para la ceremonia de apertura.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talleres de componentes Nota: transporte la diapositiva del componente correspondiente a la plataforma de introducción del taller correspondiente.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EPI Situation Analysis </dc:title>
  <cp:lastModifiedBy>Vasquez,  Juan Jose (OS-)</cp:lastModifiedBy>
  <cp:revision>5</cp:revision>
  <dcterms:modified xsi:type="dcterms:W3CDTF">2024-02-06T23:52:29Z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