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embeddedFontLst>
    <p:embeddedFont>
      <p:font typeface="Poppins" pitchFamily="2" charset="77"/>
      <p:regular r:id="rId42"/>
      <p:bold r:id="rId43"/>
      <p:italic r:id="rId44"/>
      <p:boldItalic r:id="rId45"/>
    </p:embeddedFont>
    <p:embeddedFont>
      <p:font typeface="Poppins Black" pitchFamily="2" charset="77"/>
      <p:bold r:id="rId46"/>
      <p:italic r:id="rId47"/>
      <p:boldItalic r:id="rId48"/>
    </p:embeddedFont>
    <p:embeddedFont>
      <p:font typeface="Poppins SemiBold" pitchFamily="2" charset="77"/>
      <p:regular r:id="rId49"/>
      <p:bold r:id="rId50"/>
      <p:italic r:id="rId51"/>
      <p:boldItalic r:id="rId52"/>
    </p:embeddedFont>
    <p:embeddedFont>
      <p:font typeface="Source Serif Pro" panose="02040603050405020204" pitchFamily="18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36451-E136-1741-A8B5-DE916532F42F}" v="5" dt="2024-02-20T23:08:58.454"/>
  </p1510:revLst>
</p1510:revInfo>
</file>

<file path=ppt/tableStyles.xml><?xml version="1.0" encoding="utf-8"?>
<a:tblStyleLst xmlns:a="http://schemas.openxmlformats.org/drawingml/2006/main" def="{5ABD8962-8763-4663-86EE-D6ED15365E42}">
  <a:tblStyle styleId="{5ABD8962-8763-4663-86EE-D6ED15365E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D8EBA1-5CBE-45A2-8EB1-9592F92A4E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EC4B3F-B27B-4BB2-9CD3-D1223950BC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9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quez,  Juan Jose (OS-)" userId="c4e85e20-e9a5-4645-9363-921cd6c61213" providerId="ADAL" clId="{D4736451-E136-1741-A8B5-DE916532F42F}"/>
    <pc:docChg chg="undo custSel modSld">
      <pc:chgData name="Vasquez,  Juan Jose (OS-)" userId="c4e85e20-e9a5-4645-9363-921cd6c61213" providerId="ADAL" clId="{D4736451-E136-1741-A8B5-DE916532F42F}" dt="2024-02-20T23:17:09.474" v="149" actId="20577"/>
      <pc:docMkLst>
        <pc:docMk/>
      </pc:docMkLst>
      <pc:sldChg chg="modSp mod">
        <pc:chgData name="Vasquez,  Juan Jose (OS-)" userId="c4e85e20-e9a5-4645-9363-921cd6c61213" providerId="ADAL" clId="{D4736451-E136-1741-A8B5-DE916532F42F}" dt="2024-02-20T23:08:02.226" v="7" actId="27636"/>
        <pc:sldMkLst>
          <pc:docMk/>
          <pc:sldMk cId="0" sldId="257"/>
        </pc:sldMkLst>
        <pc:spChg chg="mod">
          <ac:chgData name="Vasquez,  Juan Jose (OS-)" userId="c4e85e20-e9a5-4645-9363-921cd6c61213" providerId="ADAL" clId="{D4736451-E136-1741-A8B5-DE916532F42F}" dt="2024-02-20T23:08:02.226" v="7" actId="27636"/>
          <ac:spMkLst>
            <pc:docMk/>
            <pc:sldMk cId="0" sldId="257"/>
            <ac:spMk id="228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08:14.848" v="9"/>
        <pc:sldMkLst>
          <pc:docMk/>
          <pc:sldMk cId="0" sldId="259"/>
        </pc:sldMkLst>
        <pc:graphicFrameChg chg="mod modGraphic">
          <ac:chgData name="Vasquez,  Juan Jose (OS-)" userId="c4e85e20-e9a5-4645-9363-921cd6c61213" providerId="ADAL" clId="{D4736451-E136-1741-A8B5-DE916532F42F}" dt="2024-02-20T23:08:14.848" v="9"/>
          <ac:graphicFrameMkLst>
            <pc:docMk/>
            <pc:sldMk cId="0" sldId="259"/>
            <ac:graphicFrameMk id="24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08:07.921" v="8"/>
        <pc:sldMkLst>
          <pc:docMk/>
          <pc:sldMk cId="0" sldId="260"/>
        </pc:sldMkLst>
        <pc:graphicFrameChg chg="mod modGraphic">
          <ac:chgData name="Vasquez,  Juan Jose (OS-)" userId="c4e85e20-e9a5-4645-9363-921cd6c61213" providerId="ADAL" clId="{D4736451-E136-1741-A8B5-DE916532F42F}" dt="2024-02-20T23:08:07.921" v="8"/>
          <ac:graphicFrameMkLst>
            <pc:docMk/>
            <pc:sldMk cId="0" sldId="260"/>
            <ac:graphicFrameMk id="24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08:02.167" v="6"/>
        <pc:sldMkLst>
          <pc:docMk/>
          <pc:sldMk cId="0" sldId="261"/>
        </pc:sldMkLst>
        <pc:graphicFrameChg chg="mod modGraphic">
          <ac:chgData name="Vasquez,  Juan Jose (OS-)" userId="c4e85e20-e9a5-4645-9363-921cd6c61213" providerId="ADAL" clId="{D4736451-E136-1741-A8B5-DE916532F42F}" dt="2024-02-20T23:08:02.167" v="6"/>
          <ac:graphicFrameMkLst>
            <pc:docMk/>
            <pc:sldMk cId="0" sldId="261"/>
            <ac:graphicFrameMk id="253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08:37.454" v="12"/>
        <pc:sldMkLst>
          <pc:docMk/>
          <pc:sldMk cId="0" sldId="262"/>
        </pc:sldMkLst>
        <pc:graphicFrameChg chg="mod modGraphic">
          <ac:chgData name="Vasquez,  Juan Jose (OS-)" userId="c4e85e20-e9a5-4645-9363-921cd6c61213" providerId="ADAL" clId="{D4736451-E136-1741-A8B5-DE916532F42F}" dt="2024-02-20T23:08:37.454" v="12"/>
          <ac:graphicFrameMkLst>
            <pc:docMk/>
            <pc:sldMk cId="0" sldId="262"/>
            <ac:graphicFrameMk id="261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08:58.454" v="15"/>
        <pc:sldMkLst>
          <pc:docMk/>
          <pc:sldMk cId="0" sldId="263"/>
        </pc:sldMkLst>
        <pc:graphicFrameChg chg="mod modGraphic">
          <ac:chgData name="Vasquez,  Juan Jose (OS-)" userId="c4e85e20-e9a5-4645-9363-921cd6c61213" providerId="ADAL" clId="{D4736451-E136-1741-A8B5-DE916532F42F}" dt="2024-02-20T23:08:58.454" v="15"/>
          <ac:graphicFrameMkLst>
            <pc:docMk/>
            <pc:sldMk cId="0" sldId="263"/>
            <ac:graphicFrameMk id="269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5:42.710" v="73" actId="5793"/>
        <pc:sldMkLst>
          <pc:docMk/>
          <pc:sldMk cId="0" sldId="265"/>
        </pc:sldMkLst>
        <pc:spChg chg="mod">
          <ac:chgData name="Vasquez,  Juan Jose (OS-)" userId="c4e85e20-e9a5-4645-9363-921cd6c61213" providerId="ADAL" clId="{D4736451-E136-1741-A8B5-DE916532F42F}" dt="2024-02-20T23:15:42.710" v="73" actId="5793"/>
          <ac:spMkLst>
            <pc:docMk/>
            <pc:sldMk cId="0" sldId="265"/>
            <ac:spMk id="279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09:24.861" v="20" actId="242"/>
          <ac:graphicFrameMkLst>
            <pc:docMk/>
            <pc:sldMk cId="0" sldId="265"/>
            <ac:graphicFrameMk id="28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5:55.067" v="78" actId="20577"/>
        <pc:sldMkLst>
          <pc:docMk/>
          <pc:sldMk cId="0" sldId="267"/>
        </pc:sldMkLst>
        <pc:spChg chg="mod">
          <ac:chgData name="Vasquez,  Juan Jose (OS-)" userId="c4e85e20-e9a5-4645-9363-921cd6c61213" providerId="ADAL" clId="{D4736451-E136-1741-A8B5-DE916532F42F}" dt="2024-02-20T23:15:55.067" v="78" actId="20577"/>
          <ac:spMkLst>
            <pc:docMk/>
            <pc:sldMk cId="0" sldId="267"/>
            <ac:spMk id="291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09:42.378" v="23" actId="242"/>
          <ac:graphicFrameMkLst>
            <pc:docMk/>
            <pc:sldMk cId="0" sldId="267"/>
            <ac:graphicFrameMk id="292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5:58.434" v="81" actId="20577"/>
        <pc:sldMkLst>
          <pc:docMk/>
          <pc:sldMk cId="0" sldId="268"/>
        </pc:sldMkLst>
        <pc:spChg chg="mod">
          <ac:chgData name="Vasquez,  Juan Jose (OS-)" userId="c4e85e20-e9a5-4645-9363-921cd6c61213" providerId="ADAL" clId="{D4736451-E136-1741-A8B5-DE916532F42F}" dt="2024-02-20T23:15:58.434" v="81" actId="20577"/>
          <ac:spMkLst>
            <pc:docMk/>
            <pc:sldMk cId="0" sldId="268"/>
            <ac:spMk id="297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00.917" v="84" actId="20577"/>
        <pc:sldMkLst>
          <pc:docMk/>
          <pc:sldMk cId="0" sldId="269"/>
        </pc:sldMkLst>
        <pc:spChg chg="mod">
          <ac:chgData name="Vasquez,  Juan Jose (OS-)" userId="c4e85e20-e9a5-4645-9363-921cd6c61213" providerId="ADAL" clId="{D4736451-E136-1741-A8B5-DE916532F42F}" dt="2024-02-20T23:16:00.917" v="84" actId="20577"/>
          <ac:spMkLst>
            <pc:docMk/>
            <pc:sldMk cId="0" sldId="269"/>
            <ac:spMk id="303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0:01.596" v="26" actId="242"/>
          <ac:graphicFrameMkLst>
            <pc:docMk/>
            <pc:sldMk cId="0" sldId="269"/>
            <ac:graphicFrameMk id="304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03.967" v="87" actId="20577"/>
        <pc:sldMkLst>
          <pc:docMk/>
          <pc:sldMk cId="0" sldId="270"/>
        </pc:sldMkLst>
        <pc:spChg chg="mod">
          <ac:chgData name="Vasquez,  Juan Jose (OS-)" userId="c4e85e20-e9a5-4645-9363-921cd6c61213" providerId="ADAL" clId="{D4736451-E136-1741-A8B5-DE916532F42F}" dt="2024-02-20T23:16:03.967" v="87" actId="20577"/>
          <ac:spMkLst>
            <pc:docMk/>
            <pc:sldMk cId="0" sldId="270"/>
            <ac:spMk id="309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07.041" v="90" actId="20577"/>
        <pc:sldMkLst>
          <pc:docMk/>
          <pc:sldMk cId="0" sldId="271"/>
        </pc:sldMkLst>
        <pc:spChg chg="mod">
          <ac:chgData name="Vasquez,  Juan Jose (OS-)" userId="c4e85e20-e9a5-4645-9363-921cd6c61213" providerId="ADAL" clId="{D4736451-E136-1741-A8B5-DE916532F42F}" dt="2024-02-20T23:16:07.041" v="90" actId="20577"/>
          <ac:spMkLst>
            <pc:docMk/>
            <pc:sldMk cId="0" sldId="271"/>
            <ac:spMk id="315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0:18.010" v="29" actId="242"/>
          <ac:graphicFrameMkLst>
            <pc:docMk/>
            <pc:sldMk cId="0" sldId="271"/>
            <ac:graphicFrameMk id="31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09.667" v="93" actId="20577"/>
        <pc:sldMkLst>
          <pc:docMk/>
          <pc:sldMk cId="0" sldId="272"/>
        </pc:sldMkLst>
        <pc:spChg chg="mod">
          <ac:chgData name="Vasquez,  Juan Jose (OS-)" userId="c4e85e20-e9a5-4645-9363-921cd6c61213" providerId="ADAL" clId="{D4736451-E136-1741-A8B5-DE916532F42F}" dt="2024-02-20T23:16:09.667" v="93" actId="20577"/>
          <ac:spMkLst>
            <pc:docMk/>
            <pc:sldMk cId="0" sldId="272"/>
            <ac:spMk id="321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13.123" v="96" actId="20577"/>
        <pc:sldMkLst>
          <pc:docMk/>
          <pc:sldMk cId="0" sldId="273"/>
        </pc:sldMkLst>
        <pc:spChg chg="mod">
          <ac:chgData name="Vasquez,  Juan Jose (OS-)" userId="c4e85e20-e9a5-4645-9363-921cd6c61213" providerId="ADAL" clId="{D4736451-E136-1741-A8B5-DE916532F42F}" dt="2024-02-20T23:16:13.123" v="96" actId="20577"/>
          <ac:spMkLst>
            <pc:docMk/>
            <pc:sldMk cId="0" sldId="273"/>
            <ac:spMk id="327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2:33.399" v="41" actId="242"/>
          <ac:graphicFrameMkLst>
            <pc:docMk/>
            <pc:sldMk cId="0" sldId="273"/>
            <ac:graphicFrameMk id="328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15.500" v="99" actId="20577"/>
        <pc:sldMkLst>
          <pc:docMk/>
          <pc:sldMk cId="0" sldId="274"/>
        </pc:sldMkLst>
        <pc:spChg chg="mod">
          <ac:chgData name="Vasquez,  Juan Jose (OS-)" userId="c4e85e20-e9a5-4645-9363-921cd6c61213" providerId="ADAL" clId="{D4736451-E136-1741-A8B5-DE916532F42F}" dt="2024-02-20T23:16:15.500" v="99" actId="20577"/>
          <ac:spMkLst>
            <pc:docMk/>
            <pc:sldMk cId="0" sldId="274"/>
            <ac:spMk id="333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18.485" v="102" actId="20577"/>
        <pc:sldMkLst>
          <pc:docMk/>
          <pc:sldMk cId="0" sldId="275"/>
        </pc:sldMkLst>
        <pc:spChg chg="mod">
          <ac:chgData name="Vasquez,  Juan Jose (OS-)" userId="c4e85e20-e9a5-4645-9363-921cd6c61213" providerId="ADAL" clId="{D4736451-E136-1741-A8B5-DE916532F42F}" dt="2024-02-20T23:16:18.485" v="102" actId="20577"/>
          <ac:spMkLst>
            <pc:docMk/>
            <pc:sldMk cId="0" sldId="275"/>
            <ac:spMk id="339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2:27.844" v="40" actId="242"/>
          <ac:graphicFrameMkLst>
            <pc:docMk/>
            <pc:sldMk cId="0" sldId="275"/>
            <ac:graphicFrameMk id="34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22.977" v="105" actId="20577"/>
        <pc:sldMkLst>
          <pc:docMk/>
          <pc:sldMk cId="0" sldId="276"/>
        </pc:sldMkLst>
        <pc:spChg chg="mod">
          <ac:chgData name="Vasquez,  Juan Jose (OS-)" userId="c4e85e20-e9a5-4645-9363-921cd6c61213" providerId="ADAL" clId="{D4736451-E136-1741-A8B5-DE916532F42F}" dt="2024-02-20T23:16:22.977" v="105" actId="20577"/>
          <ac:spMkLst>
            <pc:docMk/>
            <pc:sldMk cId="0" sldId="276"/>
            <ac:spMk id="345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25.271" v="108" actId="20577"/>
        <pc:sldMkLst>
          <pc:docMk/>
          <pc:sldMk cId="0" sldId="277"/>
        </pc:sldMkLst>
        <pc:spChg chg="mod">
          <ac:chgData name="Vasquez,  Juan Jose (OS-)" userId="c4e85e20-e9a5-4645-9363-921cd6c61213" providerId="ADAL" clId="{D4736451-E136-1741-A8B5-DE916532F42F}" dt="2024-02-20T23:16:25.271" v="108" actId="20577"/>
          <ac:spMkLst>
            <pc:docMk/>
            <pc:sldMk cId="0" sldId="277"/>
            <ac:spMk id="351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3:05.018" v="44" actId="242"/>
          <ac:graphicFrameMkLst>
            <pc:docMk/>
            <pc:sldMk cId="0" sldId="277"/>
            <ac:graphicFrameMk id="352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28.894" v="111" actId="20577"/>
        <pc:sldMkLst>
          <pc:docMk/>
          <pc:sldMk cId="0" sldId="278"/>
        </pc:sldMkLst>
        <pc:spChg chg="mod">
          <ac:chgData name="Vasquez,  Juan Jose (OS-)" userId="c4e85e20-e9a5-4645-9363-921cd6c61213" providerId="ADAL" clId="{D4736451-E136-1741-A8B5-DE916532F42F}" dt="2024-02-20T23:16:28.894" v="111" actId="20577"/>
          <ac:spMkLst>
            <pc:docMk/>
            <pc:sldMk cId="0" sldId="278"/>
            <ac:spMk id="357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32.030" v="114" actId="20577"/>
        <pc:sldMkLst>
          <pc:docMk/>
          <pc:sldMk cId="0" sldId="279"/>
        </pc:sldMkLst>
        <pc:spChg chg="mod">
          <ac:chgData name="Vasquez,  Juan Jose (OS-)" userId="c4e85e20-e9a5-4645-9363-921cd6c61213" providerId="ADAL" clId="{D4736451-E136-1741-A8B5-DE916532F42F}" dt="2024-02-20T23:16:32.030" v="114" actId="20577"/>
          <ac:spMkLst>
            <pc:docMk/>
            <pc:sldMk cId="0" sldId="279"/>
            <ac:spMk id="363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3:30.819" v="47" actId="242"/>
          <ac:graphicFrameMkLst>
            <pc:docMk/>
            <pc:sldMk cId="0" sldId="279"/>
            <ac:graphicFrameMk id="364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34.320" v="117" actId="20577"/>
        <pc:sldMkLst>
          <pc:docMk/>
          <pc:sldMk cId="0" sldId="280"/>
        </pc:sldMkLst>
        <pc:spChg chg="mod">
          <ac:chgData name="Vasquez,  Juan Jose (OS-)" userId="c4e85e20-e9a5-4645-9363-921cd6c61213" providerId="ADAL" clId="{D4736451-E136-1741-A8B5-DE916532F42F}" dt="2024-02-20T23:16:34.320" v="117" actId="20577"/>
          <ac:spMkLst>
            <pc:docMk/>
            <pc:sldMk cId="0" sldId="280"/>
            <ac:spMk id="369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37.655" v="120" actId="20577"/>
        <pc:sldMkLst>
          <pc:docMk/>
          <pc:sldMk cId="0" sldId="281"/>
        </pc:sldMkLst>
        <pc:spChg chg="mod">
          <ac:chgData name="Vasquez,  Juan Jose (OS-)" userId="c4e85e20-e9a5-4645-9363-921cd6c61213" providerId="ADAL" clId="{D4736451-E136-1741-A8B5-DE916532F42F}" dt="2024-02-20T23:16:37.655" v="120" actId="20577"/>
          <ac:spMkLst>
            <pc:docMk/>
            <pc:sldMk cId="0" sldId="281"/>
            <ac:spMk id="375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3:52.313" v="50" actId="242"/>
          <ac:graphicFrameMkLst>
            <pc:docMk/>
            <pc:sldMk cId="0" sldId="281"/>
            <ac:graphicFrameMk id="376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40.620" v="123" actId="20577"/>
        <pc:sldMkLst>
          <pc:docMk/>
          <pc:sldMk cId="0" sldId="282"/>
        </pc:sldMkLst>
        <pc:spChg chg="mod">
          <ac:chgData name="Vasquez,  Juan Jose (OS-)" userId="c4e85e20-e9a5-4645-9363-921cd6c61213" providerId="ADAL" clId="{D4736451-E136-1741-A8B5-DE916532F42F}" dt="2024-02-20T23:16:40.620" v="123" actId="20577"/>
          <ac:spMkLst>
            <pc:docMk/>
            <pc:sldMk cId="0" sldId="282"/>
            <ac:spMk id="381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44.106" v="126" actId="20577"/>
        <pc:sldMkLst>
          <pc:docMk/>
          <pc:sldMk cId="0" sldId="283"/>
        </pc:sldMkLst>
        <pc:spChg chg="mod">
          <ac:chgData name="Vasquez,  Juan Jose (OS-)" userId="c4e85e20-e9a5-4645-9363-921cd6c61213" providerId="ADAL" clId="{D4736451-E136-1741-A8B5-DE916532F42F}" dt="2024-02-20T23:16:44.106" v="126" actId="20577"/>
          <ac:spMkLst>
            <pc:docMk/>
            <pc:sldMk cId="0" sldId="283"/>
            <ac:spMk id="387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4:06.877" v="53" actId="242"/>
          <ac:graphicFrameMkLst>
            <pc:docMk/>
            <pc:sldMk cId="0" sldId="283"/>
            <ac:graphicFrameMk id="388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46.945" v="129" actId="20577"/>
        <pc:sldMkLst>
          <pc:docMk/>
          <pc:sldMk cId="0" sldId="284"/>
        </pc:sldMkLst>
        <pc:spChg chg="mod">
          <ac:chgData name="Vasquez,  Juan Jose (OS-)" userId="c4e85e20-e9a5-4645-9363-921cd6c61213" providerId="ADAL" clId="{D4736451-E136-1741-A8B5-DE916532F42F}" dt="2024-02-20T23:16:46.945" v="129" actId="20577"/>
          <ac:spMkLst>
            <pc:docMk/>
            <pc:sldMk cId="0" sldId="284"/>
            <ac:spMk id="393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50.446" v="132" actId="20577"/>
        <pc:sldMkLst>
          <pc:docMk/>
          <pc:sldMk cId="0" sldId="285"/>
        </pc:sldMkLst>
        <pc:spChg chg="mod">
          <ac:chgData name="Vasquez,  Juan Jose (OS-)" userId="c4e85e20-e9a5-4645-9363-921cd6c61213" providerId="ADAL" clId="{D4736451-E136-1741-A8B5-DE916532F42F}" dt="2024-02-20T23:16:50.446" v="132" actId="20577"/>
          <ac:spMkLst>
            <pc:docMk/>
            <pc:sldMk cId="0" sldId="285"/>
            <ac:spMk id="399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4:28.896" v="56" actId="242"/>
          <ac:graphicFrameMkLst>
            <pc:docMk/>
            <pc:sldMk cId="0" sldId="285"/>
            <ac:graphicFrameMk id="400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6:53.186" v="135" actId="20577"/>
        <pc:sldMkLst>
          <pc:docMk/>
          <pc:sldMk cId="0" sldId="286"/>
        </pc:sldMkLst>
        <pc:spChg chg="mod">
          <ac:chgData name="Vasquez,  Juan Jose (OS-)" userId="c4e85e20-e9a5-4645-9363-921cd6c61213" providerId="ADAL" clId="{D4736451-E136-1741-A8B5-DE916532F42F}" dt="2024-02-20T23:16:53.186" v="135" actId="20577"/>
          <ac:spMkLst>
            <pc:docMk/>
            <pc:sldMk cId="0" sldId="286"/>
            <ac:spMk id="405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6:56.539" v="138" actId="20577"/>
        <pc:sldMkLst>
          <pc:docMk/>
          <pc:sldMk cId="0" sldId="287"/>
        </pc:sldMkLst>
        <pc:spChg chg="mod">
          <ac:chgData name="Vasquez,  Juan Jose (OS-)" userId="c4e85e20-e9a5-4645-9363-921cd6c61213" providerId="ADAL" clId="{D4736451-E136-1741-A8B5-DE916532F42F}" dt="2024-02-20T23:16:56.539" v="138" actId="20577"/>
          <ac:spMkLst>
            <pc:docMk/>
            <pc:sldMk cId="0" sldId="287"/>
            <ac:spMk id="411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4:45.394" v="59" actId="242"/>
          <ac:graphicFrameMkLst>
            <pc:docMk/>
            <pc:sldMk cId="0" sldId="287"/>
            <ac:graphicFrameMk id="412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7:00.880" v="143" actId="20577"/>
        <pc:sldMkLst>
          <pc:docMk/>
          <pc:sldMk cId="0" sldId="288"/>
        </pc:sldMkLst>
        <pc:spChg chg="mod">
          <ac:chgData name="Vasquez,  Juan Jose (OS-)" userId="c4e85e20-e9a5-4645-9363-921cd6c61213" providerId="ADAL" clId="{D4736451-E136-1741-A8B5-DE916532F42F}" dt="2024-02-20T23:17:00.880" v="143" actId="20577"/>
          <ac:spMkLst>
            <pc:docMk/>
            <pc:sldMk cId="0" sldId="288"/>
            <ac:spMk id="417" creationId="{00000000-0000-0000-0000-000000000000}"/>
          </ac:spMkLst>
        </pc:spChg>
      </pc:sldChg>
      <pc:sldChg chg="modSp mod">
        <pc:chgData name="Vasquez,  Juan Jose (OS-)" userId="c4e85e20-e9a5-4645-9363-921cd6c61213" providerId="ADAL" clId="{D4736451-E136-1741-A8B5-DE916532F42F}" dt="2024-02-20T23:17:04.533" v="146" actId="20577"/>
        <pc:sldMkLst>
          <pc:docMk/>
          <pc:sldMk cId="0" sldId="289"/>
        </pc:sldMkLst>
        <pc:spChg chg="mod">
          <ac:chgData name="Vasquez,  Juan Jose (OS-)" userId="c4e85e20-e9a5-4645-9363-921cd6c61213" providerId="ADAL" clId="{D4736451-E136-1741-A8B5-DE916532F42F}" dt="2024-02-20T23:17:04.533" v="146" actId="20577"/>
          <ac:spMkLst>
            <pc:docMk/>
            <pc:sldMk cId="0" sldId="289"/>
            <ac:spMk id="423" creationId="{00000000-0000-0000-0000-000000000000}"/>
          </ac:spMkLst>
        </pc:spChg>
        <pc:graphicFrameChg chg="mod modGraphic">
          <ac:chgData name="Vasquez,  Juan Jose (OS-)" userId="c4e85e20-e9a5-4645-9363-921cd6c61213" providerId="ADAL" clId="{D4736451-E136-1741-A8B5-DE916532F42F}" dt="2024-02-20T23:15:06.197" v="63" actId="242"/>
          <ac:graphicFrameMkLst>
            <pc:docMk/>
            <pc:sldMk cId="0" sldId="289"/>
            <ac:graphicFrameMk id="424" creationId="{00000000-0000-0000-0000-000000000000}"/>
          </ac:graphicFrameMkLst>
        </pc:graphicFrameChg>
      </pc:sldChg>
      <pc:sldChg chg="modSp mod">
        <pc:chgData name="Vasquez,  Juan Jose (OS-)" userId="c4e85e20-e9a5-4645-9363-921cd6c61213" providerId="ADAL" clId="{D4736451-E136-1741-A8B5-DE916532F42F}" dt="2024-02-20T23:17:09.474" v="149" actId="20577"/>
        <pc:sldMkLst>
          <pc:docMk/>
          <pc:sldMk cId="0" sldId="290"/>
        </pc:sldMkLst>
        <pc:spChg chg="mod">
          <ac:chgData name="Vasquez,  Juan Jose (OS-)" userId="c4e85e20-e9a5-4645-9363-921cd6c61213" providerId="ADAL" clId="{D4736451-E136-1741-A8B5-DE916532F42F}" dt="2024-02-20T23:17:09.474" v="149" actId="20577"/>
          <ac:spMkLst>
            <pc:docMk/>
            <pc:sldMk cId="0" sldId="290"/>
            <ac:spMk id="4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ff159593a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ff159593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ff159593a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ff159593a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1632374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1632374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ff159593a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9ff159593a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1632374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a1632374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ff159593a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ff159593a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1632374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1632374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ff159593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ff159593a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a1632374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a1632374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ff159593a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9ff159593a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1632374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a16323744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ff159593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ff159593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ff15959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ff15959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1632374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a1632374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ff15959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ff15959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1632374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1632374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ff159593a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ff159593a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16323744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a16323744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ff159593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9ff159593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16323744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16323744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ff159593a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9ff159593a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16323744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a16323744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ff159593a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ff159593a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ff159593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ff159593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16323744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a16323744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ff159593a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9ff159593a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16323744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a16323744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ff159593a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ff159593a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1632374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a16323744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ff159593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ff159593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ff159593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ff159593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ff159593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ff159593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ff159593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ff159593a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ff159593a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9ff159593a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ff159593a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ff159593a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4"/>
          <p:cNvGrpSpPr/>
          <p:nvPr/>
        </p:nvGrpSpPr>
        <p:grpSpPr>
          <a:xfrm>
            <a:off x="116045" y="4740032"/>
            <a:ext cx="3495174" cy="344810"/>
            <a:chOff x="2933700" y="2011363"/>
            <a:chExt cx="4006848" cy="395288"/>
          </a:xfrm>
        </p:grpSpPr>
        <p:sp>
          <p:nvSpPr>
            <p:cNvPr id="84" name="Google Shape;84;p24"/>
            <p:cNvSpPr/>
            <p:nvPr/>
          </p:nvSpPr>
          <p:spPr>
            <a:xfrm>
              <a:off x="6327775" y="2336800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149" h="187" extrusionOk="0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5" name="Google Shape;85;p24"/>
            <p:cNvSpPr/>
            <p:nvPr/>
          </p:nvSpPr>
          <p:spPr>
            <a:xfrm>
              <a:off x="6384925" y="2351088"/>
              <a:ext cx="60325" cy="50800"/>
            </a:xfrm>
            <a:custGeom>
              <a:avLst/>
              <a:gdLst/>
              <a:ahLst/>
              <a:cxnLst/>
              <a:rect l="l" t="t" r="r" b="b"/>
              <a:pathLst>
                <a:path w="168" h="141" extrusionOk="0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6" name="Google Shape;86;p24"/>
            <p:cNvSpPr/>
            <p:nvPr/>
          </p:nvSpPr>
          <p:spPr>
            <a:xfrm>
              <a:off x="6454775" y="2351088"/>
              <a:ext cx="38100" cy="52387"/>
            </a:xfrm>
            <a:custGeom>
              <a:avLst/>
              <a:gdLst/>
              <a:ahLst/>
              <a:cxnLst/>
              <a:rect l="l" t="t" r="r" b="b"/>
              <a:pathLst>
                <a:path w="107" h="144" extrusionOk="0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7" name="Google Shape;87;p24"/>
            <p:cNvSpPr/>
            <p:nvPr/>
          </p:nvSpPr>
          <p:spPr>
            <a:xfrm>
              <a:off x="6499225" y="2351088"/>
              <a:ext cx="26988" cy="50800"/>
            </a:xfrm>
            <a:custGeom>
              <a:avLst/>
              <a:gdLst/>
              <a:ahLst/>
              <a:cxnLst/>
              <a:rect l="l" t="t" r="r" b="b"/>
              <a:pathLst>
                <a:path w="76" h="141" extrusionOk="0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8" name="Google Shape;88;p24"/>
            <p:cNvSpPr/>
            <p:nvPr/>
          </p:nvSpPr>
          <p:spPr>
            <a:xfrm>
              <a:off x="6532563" y="2330450"/>
              <a:ext cx="14287" cy="71438"/>
            </a:xfrm>
            <a:custGeom>
              <a:avLst/>
              <a:gdLst/>
              <a:ahLst/>
              <a:cxnLst/>
              <a:rect l="l" t="t" r="r" b="b"/>
              <a:pathLst>
                <a:path w="38" h="199" extrusionOk="0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89" name="Google Shape;89;p24"/>
            <p:cNvSpPr/>
            <p:nvPr/>
          </p:nvSpPr>
          <p:spPr>
            <a:xfrm>
              <a:off x="6554788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9" h="144" extrusionOk="0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6591300" y="2352675"/>
              <a:ext cx="38100" cy="52388"/>
            </a:xfrm>
            <a:custGeom>
              <a:avLst/>
              <a:gdLst/>
              <a:ahLst/>
              <a:cxnLst/>
              <a:rect l="l" t="t" r="r" b="b"/>
              <a:pathLst>
                <a:path w="104" h="144" extrusionOk="0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1" name="Google Shape;91;p24"/>
            <p:cNvSpPr/>
            <p:nvPr/>
          </p:nvSpPr>
          <p:spPr>
            <a:xfrm>
              <a:off x="6634163" y="2351088"/>
              <a:ext cx="31750" cy="52387"/>
            </a:xfrm>
            <a:custGeom>
              <a:avLst/>
              <a:gdLst/>
              <a:ahLst/>
              <a:cxnLst/>
              <a:rect l="l" t="t" r="r" b="b"/>
              <a:pathLst>
                <a:path w="86" h="144" extrusionOk="0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2" name="Google Shape;92;p24"/>
            <p:cNvSpPr/>
            <p:nvPr/>
          </p:nvSpPr>
          <p:spPr>
            <a:xfrm>
              <a:off x="6327775" y="2298700"/>
              <a:ext cx="612773" cy="7938"/>
            </a:xfrm>
            <a:custGeom>
              <a:avLst/>
              <a:gdLst/>
              <a:ahLst/>
              <a:cxnLst/>
              <a:rect l="l" t="t" r="r" b="b"/>
              <a:pathLst>
                <a:path w="1703" h="20" extrusionOk="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3" name="Google Shape;93;p24"/>
            <p:cNvSpPr/>
            <p:nvPr/>
          </p:nvSpPr>
          <p:spPr>
            <a:xfrm>
              <a:off x="5957888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9" h="89" extrusionOk="0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4" name="Google Shape;94;p24"/>
            <p:cNvSpPr/>
            <p:nvPr/>
          </p:nvSpPr>
          <p:spPr>
            <a:xfrm>
              <a:off x="5976938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5" name="Google Shape;95;p24"/>
            <p:cNvSpPr/>
            <p:nvPr/>
          </p:nvSpPr>
          <p:spPr>
            <a:xfrm>
              <a:off x="5991225" y="2373313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6" name="Google Shape;96;p24"/>
            <p:cNvSpPr/>
            <p:nvPr/>
          </p:nvSpPr>
          <p:spPr>
            <a:xfrm>
              <a:off x="6015038" y="2371725"/>
              <a:ext cx="4762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7" name="Google Shape;97;p24"/>
            <p:cNvSpPr/>
            <p:nvPr/>
          </p:nvSpPr>
          <p:spPr>
            <a:xfrm>
              <a:off x="602138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6043613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1" h="86" extrusionOk="0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6061075" y="2371725"/>
              <a:ext cx="22225" cy="31750"/>
            </a:xfrm>
            <a:custGeom>
              <a:avLst/>
              <a:gdLst/>
              <a:ahLst/>
              <a:cxnLst/>
              <a:rect l="l" t="t" r="r" b="b"/>
              <a:pathLst>
                <a:path w="60" h="86" extrusionOk="0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608488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6103938" y="2371725"/>
              <a:ext cx="20637" cy="31750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2" name="Google Shape;102;p24"/>
            <p:cNvSpPr/>
            <p:nvPr/>
          </p:nvSpPr>
          <p:spPr>
            <a:xfrm>
              <a:off x="6126163" y="2371725"/>
              <a:ext cx="14287" cy="31750"/>
            </a:xfrm>
            <a:custGeom>
              <a:avLst/>
              <a:gdLst/>
              <a:ahLst/>
              <a:cxnLst/>
              <a:rect l="l" t="t" r="r" b="b"/>
              <a:pathLst>
                <a:path w="39" h="86" extrusionOk="0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3" name="Google Shape;103;p24"/>
            <p:cNvSpPr/>
            <p:nvPr/>
          </p:nvSpPr>
          <p:spPr>
            <a:xfrm>
              <a:off x="61420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5" h="86" extrusionOk="0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4" name="Google Shape;104;p24"/>
            <p:cNvSpPr/>
            <p:nvPr/>
          </p:nvSpPr>
          <p:spPr>
            <a:xfrm>
              <a:off x="6156325" y="2371725"/>
              <a:ext cx="4763" cy="31750"/>
            </a:xfrm>
            <a:custGeom>
              <a:avLst/>
              <a:gdLst/>
              <a:ahLst/>
              <a:cxnLst/>
              <a:rect l="l" t="t" r="r" b="b"/>
              <a:pathLst>
                <a:path w="14" h="86" extrusionOk="0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5" name="Google Shape;105;p24"/>
            <p:cNvSpPr/>
            <p:nvPr/>
          </p:nvSpPr>
          <p:spPr>
            <a:xfrm>
              <a:off x="6162675" y="2371725"/>
              <a:ext cx="17463" cy="31750"/>
            </a:xfrm>
            <a:custGeom>
              <a:avLst/>
              <a:gdLst/>
              <a:ahLst/>
              <a:cxnLst/>
              <a:rect l="l" t="t" r="r" b="b"/>
              <a:pathLst>
                <a:path w="49" h="86" extrusionOk="0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6" name="Google Shape;106;p24"/>
            <p:cNvSpPr/>
            <p:nvPr/>
          </p:nvSpPr>
          <p:spPr>
            <a:xfrm>
              <a:off x="6181725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7" name="Google Shape;107;p24"/>
            <p:cNvSpPr/>
            <p:nvPr/>
          </p:nvSpPr>
          <p:spPr>
            <a:xfrm>
              <a:off x="6205538" y="2371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36" h="86" extrusionOk="0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8" name="Google Shape;108;p24"/>
            <p:cNvSpPr/>
            <p:nvPr/>
          </p:nvSpPr>
          <p:spPr>
            <a:xfrm>
              <a:off x="6218238" y="2371725"/>
              <a:ext cx="19050" cy="31750"/>
            </a:xfrm>
            <a:custGeom>
              <a:avLst/>
              <a:gdLst/>
              <a:ahLst/>
              <a:cxnLst/>
              <a:rect l="l" t="t" r="r" b="b"/>
              <a:pathLst>
                <a:path w="54" h="86" extrusionOk="0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09" name="Google Shape;109;p24"/>
            <p:cNvSpPr/>
            <p:nvPr/>
          </p:nvSpPr>
          <p:spPr>
            <a:xfrm>
              <a:off x="6240463" y="2371725"/>
              <a:ext cx="17462" cy="31750"/>
            </a:xfrm>
            <a:custGeom>
              <a:avLst/>
              <a:gdLst/>
              <a:ahLst/>
              <a:cxnLst/>
              <a:rect l="l" t="t" r="r" b="b"/>
              <a:pathLst>
                <a:path w="48" h="89" extrusionOk="0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6261100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6278563" y="2371725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46" h="86" extrusionOk="0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6299200" y="2371725"/>
              <a:ext cx="14288" cy="31750"/>
            </a:xfrm>
            <a:custGeom>
              <a:avLst/>
              <a:gdLst/>
              <a:ahLst/>
              <a:cxnLst/>
              <a:rect l="l" t="t" r="r" b="b"/>
              <a:pathLst>
                <a:path w="38" h="86" extrusionOk="0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5953125" y="2038350"/>
              <a:ext cx="355601" cy="273051"/>
            </a:xfrm>
            <a:custGeom>
              <a:avLst/>
              <a:gdLst/>
              <a:ahLst/>
              <a:cxnLst/>
              <a:rect l="l" t="t" r="r" b="b"/>
              <a:pathLst>
                <a:path w="986" h="758" extrusionOk="0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6137275" y="2212975"/>
              <a:ext cx="15875" cy="23813"/>
            </a:xfrm>
            <a:custGeom>
              <a:avLst/>
              <a:gdLst/>
              <a:ahLst/>
              <a:cxnLst/>
              <a:rect l="l" t="t" r="r" b="b"/>
              <a:pathLst>
                <a:path w="43" h="65" extrusionOk="0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6094413" y="2055813"/>
              <a:ext cx="82550" cy="106362"/>
            </a:xfrm>
            <a:custGeom>
              <a:avLst/>
              <a:gdLst/>
              <a:ahLst/>
              <a:cxnLst/>
              <a:rect l="l" t="t" r="r" b="b"/>
              <a:pathLst>
                <a:path w="229" h="297" extrusionOk="0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6111875" y="2155825"/>
              <a:ext cx="46038" cy="57150"/>
            </a:xfrm>
            <a:custGeom>
              <a:avLst/>
              <a:gdLst/>
              <a:ahLst/>
              <a:cxnLst/>
              <a:rect l="l" t="t" r="r" b="b"/>
              <a:pathLst>
                <a:path w="128" h="160" extrusionOk="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6072188" y="2057400"/>
              <a:ext cx="47625" cy="47625"/>
            </a:xfrm>
            <a:custGeom>
              <a:avLst/>
              <a:gdLst/>
              <a:ahLst/>
              <a:cxnLst/>
              <a:rect l="l" t="t" r="r" b="b"/>
              <a:pathLst>
                <a:path w="133" h="131" extrusionOk="0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6126163" y="2198688"/>
              <a:ext cx="7937" cy="66675"/>
            </a:xfrm>
            <a:custGeom>
              <a:avLst/>
              <a:gdLst/>
              <a:ahLst/>
              <a:cxnLst/>
              <a:rect l="l" t="t" r="r" b="b"/>
              <a:pathLst>
                <a:path w="23" h="184" extrusionOk="0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6122988" y="2125663"/>
              <a:ext cx="11112" cy="58737"/>
            </a:xfrm>
            <a:custGeom>
              <a:avLst/>
              <a:gdLst/>
              <a:ahLst/>
              <a:cxnLst/>
              <a:rect l="l" t="t" r="r" b="b"/>
              <a:pathLst>
                <a:path w="30" h="162" extrusionOk="0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6115050" y="2014538"/>
              <a:ext cx="30163" cy="90487"/>
            </a:xfrm>
            <a:custGeom>
              <a:avLst/>
              <a:gdLst/>
              <a:ahLst/>
              <a:cxnLst/>
              <a:rect l="l" t="t" r="r" b="b"/>
              <a:pathLst>
                <a:path w="85" h="253" extrusionOk="0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329363" y="2070100"/>
              <a:ext cx="93662" cy="85725"/>
            </a:xfrm>
            <a:custGeom>
              <a:avLst/>
              <a:gdLst/>
              <a:ahLst/>
              <a:cxnLst/>
              <a:rect l="l" t="t" r="r" b="b"/>
              <a:pathLst>
                <a:path w="261" h="237" extrusionOk="0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6421438" y="2092325"/>
              <a:ext cx="53975" cy="65088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6483350" y="209073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6523038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6546850" y="2063750"/>
              <a:ext cx="50800" cy="92075"/>
            </a:xfrm>
            <a:custGeom>
              <a:avLst/>
              <a:gdLst/>
              <a:ahLst/>
              <a:cxnLst/>
              <a:rect l="l" t="t" r="r" b="b"/>
              <a:pathLst>
                <a:path w="142" h="255" extrusionOk="0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6" name="Google Shape;126;p24"/>
            <p:cNvSpPr/>
            <p:nvPr/>
          </p:nvSpPr>
          <p:spPr>
            <a:xfrm>
              <a:off x="6645275" y="2070100"/>
              <a:ext cx="53975" cy="85725"/>
            </a:xfrm>
            <a:custGeom>
              <a:avLst/>
              <a:gdLst/>
              <a:ahLst/>
              <a:cxnLst/>
              <a:rect l="l" t="t" r="r" b="b"/>
              <a:pathLst>
                <a:path w="149" h="237" extrusionOk="0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7" name="Google Shape;127;p24"/>
            <p:cNvSpPr/>
            <p:nvPr/>
          </p:nvSpPr>
          <p:spPr>
            <a:xfrm>
              <a:off x="6707188" y="2090738"/>
              <a:ext cx="49212" cy="65087"/>
            </a:xfrm>
            <a:custGeom>
              <a:avLst/>
              <a:gdLst/>
              <a:ahLst/>
              <a:cxnLst/>
              <a:rect l="l" t="t" r="r" b="b"/>
              <a:pathLst>
                <a:path w="136" h="181" extrusionOk="0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6762750" y="209073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29" name="Google Shape;129;p24"/>
            <p:cNvSpPr/>
            <p:nvPr/>
          </p:nvSpPr>
          <p:spPr>
            <a:xfrm>
              <a:off x="6824663" y="2063750"/>
              <a:ext cx="14287" cy="90488"/>
            </a:xfrm>
            <a:custGeom>
              <a:avLst/>
              <a:gdLst/>
              <a:ahLst/>
              <a:cxnLst/>
              <a:rect l="l" t="t" r="r" b="b"/>
              <a:pathLst>
                <a:path w="41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0" name="Google Shape;130;p24"/>
            <p:cNvSpPr/>
            <p:nvPr/>
          </p:nvSpPr>
          <p:spPr>
            <a:xfrm>
              <a:off x="6848475" y="2074863"/>
              <a:ext cx="36513" cy="80962"/>
            </a:xfrm>
            <a:custGeom>
              <a:avLst/>
              <a:gdLst/>
              <a:ahLst/>
              <a:cxnLst/>
              <a:rect l="l" t="t" r="r" b="b"/>
              <a:pathLst>
                <a:path w="102" h="226" extrusionOk="0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1" name="Google Shape;131;p24"/>
            <p:cNvSpPr/>
            <p:nvPr/>
          </p:nvSpPr>
          <p:spPr>
            <a:xfrm>
              <a:off x="6891338" y="2063750"/>
              <a:ext cx="47625" cy="90488"/>
            </a:xfrm>
            <a:custGeom>
              <a:avLst/>
              <a:gdLst/>
              <a:ahLst/>
              <a:cxnLst/>
              <a:rect l="l" t="t" r="r" b="b"/>
              <a:pathLst>
                <a:path w="133" h="253" extrusionOk="0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2" name="Google Shape;132;p24"/>
            <p:cNvSpPr/>
            <p:nvPr/>
          </p:nvSpPr>
          <p:spPr>
            <a:xfrm>
              <a:off x="6327775" y="2176463"/>
              <a:ext cx="65088" cy="85725"/>
            </a:xfrm>
            <a:custGeom>
              <a:avLst/>
              <a:gdLst/>
              <a:ahLst/>
              <a:cxnLst/>
              <a:rect l="l" t="t" r="r" b="b"/>
              <a:pathLst>
                <a:path w="181" h="239" extrusionOk="0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3" name="Google Shape;133;p24"/>
            <p:cNvSpPr/>
            <p:nvPr/>
          </p:nvSpPr>
          <p:spPr>
            <a:xfrm>
              <a:off x="6402388" y="2198688"/>
              <a:ext cx="31750" cy="63500"/>
            </a:xfrm>
            <a:custGeom>
              <a:avLst/>
              <a:gdLst/>
              <a:ahLst/>
              <a:cxnLst/>
              <a:rect l="l" t="t" r="r" b="b"/>
              <a:pathLst>
                <a:path w="89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4" name="Google Shape;134;p24"/>
            <p:cNvSpPr/>
            <p:nvPr/>
          </p:nvSpPr>
          <p:spPr>
            <a:xfrm>
              <a:off x="6440488" y="2198688"/>
              <a:ext cx="52387" cy="90487"/>
            </a:xfrm>
            <a:custGeom>
              <a:avLst/>
              <a:gdLst/>
              <a:ahLst/>
              <a:cxnLst/>
              <a:rect l="l" t="t" r="r" b="b"/>
              <a:pathLst>
                <a:path w="144" h="250" extrusionOk="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5" name="Google Shape;135;p24"/>
            <p:cNvSpPr/>
            <p:nvPr/>
          </p:nvSpPr>
          <p:spPr>
            <a:xfrm>
              <a:off x="6499225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6" name="Google Shape;136;p24"/>
            <p:cNvSpPr/>
            <p:nvPr/>
          </p:nvSpPr>
          <p:spPr>
            <a:xfrm>
              <a:off x="6562725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7" name="Google Shape;137;p24"/>
            <p:cNvSpPr/>
            <p:nvPr/>
          </p:nvSpPr>
          <p:spPr>
            <a:xfrm>
              <a:off x="66214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4" h="247" extrusionOk="0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6650038" y="2200275"/>
              <a:ext cx="41275" cy="61913"/>
            </a:xfrm>
            <a:custGeom>
              <a:avLst/>
              <a:gdLst/>
              <a:ahLst/>
              <a:cxnLst/>
              <a:rect l="l" t="t" r="r" b="b"/>
              <a:pathLst>
                <a:path w="115" h="173" extrusionOk="0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6697663" y="2198688"/>
              <a:ext cx="50800" cy="65087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6753225" y="2181225"/>
              <a:ext cx="36513" cy="80963"/>
            </a:xfrm>
            <a:custGeom>
              <a:avLst/>
              <a:gdLst/>
              <a:ahLst/>
              <a:cxnLst/>
              <a:rect l="l" t="t" r="r" b="b"/>
              <a:pathLst>
                <a:path w="101" h="224" extrusionOk="0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6799263" y="2173288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6" h="247" extrusionOk="0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6826250" y="2198688"/>
              <a:ext cx="53975" cy="65087"/>
            </a:xfrm>
            <a:custGeom>
              <a:avLst/>
              <a:gdLst/>
              <a:ahLst/>
              <a:cxnLst/>
              <a:rect l="l" t="t" r="r" b="b"/>
              <a:pathLst>
                <a:path w="149" h="181" extrusionOk="0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6891338" y="219868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3" h="176" extrusionOk="0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264150" y="2032000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133" h="234" extrusionOk="0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5" name="Google Shape;145;p24"/>
            <p:cNvSpPr/>
            <p:nvPr/>
          </p:nvSpPr>
          <p:spPr>
            <a:xfrm>
              <a:off x="5313363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373688" y="2052638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7" name="Google Shape;147;p24"/>
            <p:cNvSpPr/>
            <p:nvPr/>
          </p:nvSpPr>
          <p:spPr>
            <a:xfrm>
              <a:off x="5449888" y="2032000"/>
              <a:ext cx="66675" cy="84138"/>
            </a:xfrm>
            <a:custGeom>
              <a:avLst/>
              <a:gdLst/>
              <a:ahLst/>
              <a:cxnLst/>
              <a:rect l="l" t="t" r="r" b="b"/>
              <a:pathLst>
                <a:path w="186" h="234" extrusionOk="0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8" name="Google Shape;148;p24"/>
            <p:cNvSpPr/>
            <p:nvPr/>
          </p:nvSpPr>
          <p:spPr>
            <a:xfrm>
              <a:off x="5524500" y="2052638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210" h="176" extrusionOk="0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613400" y="2052638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0" name="Google Shape;150;p24"/>
            <p:cNvSpPr/>
            <p:nvPr/>
          </p:nvSpPr>
          <p:spPr>
            <a:xfrm>
              <a:off x="5670550" y="2052638"/>
              <a:ext cx="30163" cy="63500"/>
            </a:xfrm>
            <a:custGeom>
              <a:avLst/>
              <a:gdLst/>
              <a:ahLst/>
              <a:cxnLst/>
              <a:rect l="l" t="t" r="r" b="b"/>
              <a:pathLst>
                <a:path w="85" h="176" extrusionOk="0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713413" y="2027238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5" extrusionOk="0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2" name="Google Shape;152;p24"/>
            <p:cNvSpPr/>
            <p:nvPr/>
          </p:nvSpPr>
          <p:spPr>
            <a:xfrm>
              <a:off x="5741988" y="2054225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3" h="178" extrusionOk="0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3" name="Google Shape;153;p24"/>
            <p:cNvSpPr/>
            <p:nvPr/>
          </p:nvSpPr>
          <p:spPr>
            <a:xfrm>
              <a:off x="5788025" y="2052638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6" extrusionOk="0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5848350" y="2052638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8" h="176" extrusionOk="0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5264150" y="2136775"/>
              <a:ext cx="52388" cy="84138"/>
            </a:xfrm>
            <a:custGeom>
              <a:avLst/>
              <a:gdLst/>
              <a:ahLst/>
              <a:cxnLst/>
              <a:rect l="l" t="t" r="r" b="b"/>
              <a:pathLst>
                <a:path w="146" h="234" extrusionOk="0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5330825" y="2157413"/>
              <a:ext cx="47625" cy="65087"/>
            </a:xfrm>
            <a:custGeom>
              <a:avLst/>
              <a:gdLst/>
              <a:ahLst/>
              <a:cxnLst/>
              <a:rect l="l" t="t" r="r" b="b"/>
              <a:pathLst>
                <a:path w="131" h="179" extrusionOk="0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5386388" y="2157413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8" name="Google Shape;158;p24"/>
            <p:cNvSpPr/>
            <p:nvPr/>
          </p:nvSpPr>
          <p:spPr>
            <a:xfrm>
              <a:off x="5448300" y="2130425"/>
              <a:ext cx="14288" cy="90488"/>
            </a:xfrm>
            <a:custGeom>
              <a:avLst/>
              <a:gdLst/>
              <a:ahLst/>
              <a:cxnLst/>
              <a:rect l="l" t="t" r="r" b="b"/>
              <a:pathLst>
                <a:path w="40" h="253" extrusionOk="0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59" name="Google Shape;159;p24"/>
            <p:cNvSpPr/>
            <p:nvPr/>
          </p:nvSpPr>
          <p:spPr>
            <a:xfrm>
              <a:off x="5473700" y="2141538"/>
              <a:ext cx="34925" cy="80962"/>
            </a:xfrm>
            <a:custGeom>
              <a:avLst/>
              <a:gdLst/>
              <a:ahLst/>
              <a:cxnLst/>
              <a:rect l="l" t="t" r="r" b="b"/>
              <a:pathLst>
                <a:path w="99" h="224" extrusionOk="0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0" name="Google Shape;160;p24"/>
            <p:cNvSpPr/>
            <p:nvPr/>
          </p:nvSpPr>
          <p:spPr>
            <a:xfrm>
              <a:off x="5518150" y="2130425"/>
              <a:ext cx="46038" cy="90488"/>
            </a:xfrm>
            <a:custGeom>
              <a:avLst/>
              <a:gdLst/>
              <a:ahLst/>
              <a:cxnLst/>
              <a:rect l="l" t="t" r="r" b="b"/>
              <a:pathLst>
                <a:path w="128" h="253" extrusionOk="0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5260975" y="2241550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176" h="239" extrusionOk="0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5337175" y="2263775"/>
              <a:ext cx="28575" cy="63500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3" name="Google Shape;163;p24"/>
            <p:cNvSpPr/>
            <p:nvPr/>
          </p:nvSpPr>
          <p:spPr>
            <a:xfrm>
              <a:off x="5375275" y="2265363"/>
              <a:ext cx="49213" cy="90487"/>
            </a:xfrm>
            <a:custGeom>
              <a:avLst/>
              <a:gdLst/>
              <a:ahLst/>
              <a:cxnLst/>
              <a:rect l="l" t="t" r="r" b="b"/>
              <a:pathLst>
                <a:path w="136" h="250" extrusionOk="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5434013" y="2263775"/>
              <a:ext cx="47625" cy="63500"/>
            </a:xfrm>
            <a:custGeom>
              <a:avLst/>
              <a:gdLst/>
              <a:ahLst/>
              <a:cxnLst/>
              <a:rect l="l" t="t" r="r" b="b"/>
              <a:pathLst>
                <a:path w="131" h="175" extrusionOk="0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549433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28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5554663" y="2238375"/>
              <a:ext cx="14287" cy="88900"/>
            </a:xfrm>
            <a:custGeom>
              <a:avLst/>
              <a:gdLst/>
              <a:ahLst/>
              <a:cxnLst/>
              <a:rect l="l" t="t" r="r" b="b"/>
              <a:pathLst>
                <a:path w="41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7" name="Google Shape;167;p24"/>
            <p:cNvSpPr/>
            <p:nvPr/>
          </p:nvSpPr>
          <p:spPr>
            <a:xfrm>
              <a:off x="5581650" y="2265363"/>
              <a:ext cx="39688" cy="61912"/>
            </a:xfrm>
            <a:custGeom>
              <a:avLst/>
              <a:gdLst/>
              <a:ahLst/>
              <a:cxnLst/>
              <a:rect l="l" t="t" r="r" b="b"/>
              <a:pathLst>
                <a:path w="109" h="173" extrusionOk="0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5627688" y="2263775"/>
              <a:ext cx="46037" cy="63500"/>
            </a:xfrm>
            <a:custGeom>
              <a:avLst/>
              <a:gdLst/>
              <a:ahLst/>
              <a:cxnLst/>
              <a:rect l="l" t="t" r="r" b="b"/>
              <a:pathLst>
                <a:path w="130" h="175" extrusionOk="0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69" name="Google Shape;169;p24"/>
            <p:cNvSpPr/>
            <p:nvPr/>
          </p:nvSpPr>
          <p:spPr>
            <a:xfrm>
              <a:off x="5684838" y="2247900"/>
              <a:ext cx="34925" cy="80963"/>
            </a:xfrm>
            <a:custGeom>
              <a:avLst/>
              <a:gdLst/>
              <a:ahLst/>
              <a:cxnLst/>
              <a:rect l="l" t="t" r="r" b="b"/>
              <a:pathLst>
                <a:path w="99" h="223" extrusionOk="0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0" name="Google Shape;170;p24"/>
            <p:cNvSpPr/>
            <p:nvPr/>
          </p:nvSpPr>
          <p:spPr>
            <a:xfrm>
              <a:off x="5729288" y="2238375"/>
              <a:ext cx="15875" cy="88900"/>
            </a:xfrm>
            <a:custGeom>
              <a:avLst/>
              <a:gdLst/>
              <a:ahLst/>
              <a:cxnLst/>
              <a:rect l="l" t="t" r="r" b="b"/>
              <a:pathLst>
                <a:path w="43" h="247" extrusionOk="0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1" name="Google Shape;171;p24"/>
            <p:cNvSpPr/>
            <p:nvPr/>
          </p:nvSpPr>
          <p:spPr>
            <a:xfrm>
              <a:off x="5757863" y="2263775"/>
              <a:ext cx="52387" cy="65088"/>
            </a:xfrm>
            <a:custGeom>
              <a:avLst/>
              <a:gdLst/>
              <a:ahLst/>
              <a:cxnLst/>
              <a:rect l="l" t="t" r="r" b="b"/>
              <a:pathLst>
                <a:path w="144" h="179" extrusionOk="0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2" name="Google Shape;172;p24"/>
            <p:cNvSpPr/>
            <p:nvPr/>
          </p:nvSpPr>
          <p:spPr>
            <a:xfrm>
              <a:off x="5819775" y="2263775"/>
              <a:ext cx="46038" cy="63500"/>
            </a:xfrm>
            <a:custGeom>
              <a:avLst/>
              <a:gdLst/>
              <a:ahLst/>
              <a:cxnLst/>
              <a:rect l="l" t="t" r="r" b="b"/>
              <a:pathLst>
                <a:path w="129" h="178" extrusionOk="0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4895850" y="2014538"/>
              <a:ext cx="339725" cy="336549"/>
            </a:xfrm>
            <a:custGeom>
              <a:avLst/>
              <a:gdLst/>
              <a:ahLst/>
              <a:cxnLst/>
              <a:rect l="l" t="t" r="r" b="b"/>
              <a:pathLst>
                <a:path w="943" h="933" extrusionOk="0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940300" y="2060575"/>
              <a:ext cx="252413" cy="242888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921250" y="2124075"/>
              <a:ext cx="20638" cy="20638"/>
            </a:xfrm>
            <a:custGeom>
              <a:avLst/>
              <a:gdLst/>
              <a:ahLst/>
              <a:cxnLst/>
              <a:rect l="l" t="t" r="r" b="b"/>
              <a:pathLst>
                <a:path w="59" h="57" extrusionOk="0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918075" y="21224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7" name="Google Shape;177;p24"/>
            <p:cNvSpPr/>
            <p:nvPr/>
          </p:nvSpPr>
          <p:spPr>
            <a:xfrm>
              <a:off x="5178425" y="2239963"/>
              <a:ext cx="22225" cy="20637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5178425" y="2238375"/>
              <a:ext cx="25400" cy="23813"/>
            </a:xfrm>
            <a:custGeom>
              <a:avLst/>
              <a:gdLst/>
              <a:ahLst/>
              <a:cxnLst/>
              <a:rect l="l" t="t" r="r" b="b"/>
              <a:pathLst>
                <a:path w="70" h="64" extrusionOk="0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4929188" y="2238375"/>
              <a:ext cx="20637" cy="20638"/>
            </a:xfrm>
            <a:custGeom>
              <a:avLst/>
              <a:gdLst/>
              <a:ahLst/>
              <a:cxnLst/>
              <a:rect l="l" t="t" r="r" b="b"/>
              <a:pathLst>
                <a:path w="59" h="56" extrusionOk="0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4927600" y="2236788"/>
              <a:ext cx="25400" cy="23812"/>
            </a:xfrm>
            <a:custGeom>
              <a:avLst/>
              <a:gdLst/>
              <a:ahLst/>
              <a:cxnLst/>
              <a:rect l="l" t="t" r="r" b="b"/>
              <a:pathLst>
                <a:path w="70" h="65" extrusionOk="0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5187950" y="2117725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62" h="57" extrusionOk="0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5187950" y="211772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70" h="62" extrusionOk="0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4951413" y="2266950"/>
              <a:ext cx="33337" cy="31750"/>
            </a:xfrm>
            <a:custGeom>
              <a:avLst/>
              <a:gdLst/>
              <a:ahLst/>
              <a:cxnLst/>
              <a:rect l="l" t="t" r="r" b="b"/>
              <a:pathLst>
                <a:path w="91" h="88" extrusionOk="0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5067300" y="2030413"/>
              <a:ext cx="23813" cy="26987"/>
            </a:xfrm>
            <a:custGeom>
              <a:avLst/>
              <a:gdLst/>
              <a:ahLst/>
              <a:cxnLst/>
              <a:rect l="l" t="t" r="r" b="b"/>
              <a:pathLst>
                <a:path w="66" h="73" extrusionOk="0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5099050" y="2033588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54" h="80" extrusionOk="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5126038" y="2046288"/>
              <a:ext cx="28575" cy="30162"/>
            </a:xfrm>
            <a:custGeom>
              <a:avLst/>
              <a:gdLst/>
              <a:ahLst/>
              <a:cxnLst/>
              <a:rect l="l" t="t" r="r" b="b"/>
              <a:pathLst>
                <a:path w="81" h="83" extrusionOk="0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5151438" y="2062163"/>
              <a:ext cx="25400" cy="26987"/>
            </a:xfrm>
            <a:custGeom>
              <a:avLst/>
              <a:gdLst/>
              <a:ahLst/>
              <a:cxnLst/>
              <a:rect l="l" t="t" r="r" b="b"/>
              <a:pathLst>
                <a:path w="72" h="76" extrusionOk="0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5038725" y="2030413"/>
              <a:ext cx="23813" cy="28575"/>
            </a:xfrm>
            <a:custGeom>
              <a:avLst/>
              <a:gdLst/>
              <a:ahLst/>
              <a:cxnLst/>
              <a:rect l="l" t="t" r="r" b="b"/>
              <a:pathLst>
                <a:path w="65" h="81" extrusionOk="0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4978400" y="2044700"/>
              <a:ext cx="33338" cy="31750"/>
            </a:xfrm>
            <a:custGeom>
              <a:avLst/>
              <a:gdLst/>
              <a:ahLst/>
              <a:cxnLst/>
              <a:rect l="l" t="t" r="r" b="b"/>
              <a:pathLst>
                <a:path w="91" h="86" extrusionOk="0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4951413" y="2065338"/>
              <a:ext cx="33337" cy="30162"/>
            </a:xfrm>
            <a:custGeom>
              <a:avLst/>
              <a:gdLst/>
              <a:ahLst/>
              <a:cxnLst/>
              <a:rect l="l" t="t" r="r" b="b"/>
              <a:pathLst>
                <a:path w="91" h="85" extrusionOk="0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5119688" y="22891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86" h="88" extrusionOk="0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5141913" y="2273300"/>
              <a:ext cx="31750" cy="30163"/>
            </a:xfrm>
            <a:custGeom>
              <a:avLst/>
              <a:gdLst/>
              <a:ahLst/>
              <a:cxnLst/>
              <a:rect l="l" t="t" r="r" b="b"/>
              <a:pathLst>
                <a:path w="86" h="85" extrusionOk="0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5160963" y="2265363"/>
              <a:ext cx="23812" cy="20637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5164138" y="2084388"/>
              <a:ext cx="31750" cy="28575"/>
            </a:xfrm>
            <a:custGeom>
              <a:avLst/>
              <a:gdLst/>
              <a:ahLst/>
              <a:cxnLst/>
              <a:rect l="l" t="t" r="r" b="b"/>
              <a:pathLst>
                <a:path w="88" h="81" extrusionOk="0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4972050" y="22844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90" h="90" extrusionOk="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5006975" y="2297113"/>
              <a:ext cx="20638" cy="26987"/>
            </a:xfrm>
            <a:custGeom>
              <a:avLst/>
              <a:gdLst/>
              <a:ahLst/>
              <a:cxnLst/>
              <a:rect l="l" t="t" r="r" b="b"/>
              <a:pathLst>
                <a:path w="59" h="75" extrusionOk="0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5026025" y="2306638"/>
              <a:ext cx="11113" cy="25400"/>
            </a:xfrm>
            <a:custGeom>
              <a:avLst/>
              <a:gdLst/>
              <a:ahLst/>
              <a:cxnLst/>
              <a:rect l="l" t="t" r="r" b="b"/>
              <a:pathLst>
                <a:path w="32" h="70" extrusionOk="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5064125" y="230822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5095875" y="2303463"/>
              <a:ext cx="26988" cy="26987"/>
            </a:xfrm>
            <a:custGeom>
              <a:avLst/>
              <a:gdLst/>
              <a:ahLst/>
              <a:cxnLst/>
              <a:rect l="l" t="t" r="r" b="b"/>
              <a:pathLst>
                <a:path w="73" h="75" extrusionOk="0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4930775" y="2089150"/>
              <a:ext cx="23813" cy="26988"/>
            </a:xfrm>
            <a:custGeom>
              <a:avLst/>
              <a:gdLst/>
              <a:ahLst/>
              <a:cxnLst/>
              <a:rect l="l" t="t" r="r" b="b"/>
              <a:pathLst>
                <a:path w="67" h="77" extrusionOk="0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5083175" y="2274888"/>
              <a:ext cx="7938" cy="6350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5056188" y="2200275"/>
              <a:ext cx="7937" cy="4763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5073650" y="2155825"/>
              <a:ext cx="15875" cy="4763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5089525" y="2155825"/>
              <a:ext cx="11113" cy="6350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102225" y="215741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16" h="9" extrusionOk="0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078413" y="2162175"/>
              <a:ext cx="4762" cy="3175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102225" y="21605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5100638" y="2163763"/>
              <a:ext cx="3175" cy="4762"/>
            </a:xfrm>
            <a:custGeom>
              <a:avLst/>
              <a:gdLst/>
              <a:ahLst/>
              <a:cxnLst/>
              <a:rect l="l" t="t" r="r" b="b"/>
              <a:pathLst>
                <a:path w="9" h="14" extrusionOk="0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5103813" y="2165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0" name="Google Shape;210;p24"/>
            <p:cNvSpPr/>
            <p:nvPr/>
          </p:nvSpPr>
          <p:spPr>
            <a:xfrm>
              <a:off x="5108575" y="2165350"/>
              <a:ext cx="1588" cy="6350"/>
            </a:xfrm>
            <a:custGeom>
              <a:avLst/>
              <a:gdLst/>
              <a:ahLst/>
              <a:cxnLst/>
              <a:rect l="l" t="t" r="r" b="b"/>
              <a:pathLst>
                <a:path w="6" h="17" extrusionOk="0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1" name="Google Shape;211;p24"/>
            <p:cNvSpPr/>
            <p:nvPr/>
          </p:nvSpPr>
          <p:spPr>
            <a:xfrm>
              <a:off x="4981575" y="2074863"/>
              <a:ext cx="171450" cy="211137"/>
            </a:xfrm>
            <a:custGeom>
              <a:avLst/>
              <a:gdLst/>
              <a:ahLst/>
              <a:cxnLst/>
              <a:rect l="l" t="t" r="r" b="b"/>
              <a:pathLst>
                <a:path w="477" h="586" extrusionOk="0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2" name="Google Shape;212;p24"/>
            <p:cNvSpPr/>
            <p:nvPr/>
          </p:nvSpPr>
          <p:spPr>
            <a:xfrm>
              <a:off x="5199063" y="2151063"/>
              <a:ext cx="14287" cy="17462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3" name="Google Shape;213;p24"/>
            <p:cNvSpPr/>
            <p:nvPr/>
          </p:nvSpPr>
          <p:spPr>
            <a:xfrm>
              <a:off x="5202238" y="217487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4" name="Google Shape;214;p24"/>
            <p:cNvSpPr/>
            <p:nvPr/>
          </p:nvSpPr>
          <p:spPr>
            <a:xfrm>
              <a:off x="5199063" y="2197100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40" h="46" extrusionOk="0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5194300" y="2219325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8" extrusionOk="0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4916488" y="2159000"/>
              <a:ext cx="15875" cy="17463"/>
            </a:xfrm>
            <a:custGeom>
              <a:avLst/>
              <a:gdLst/>
              <a:ahLst/>
              <a:cxnLst/>
              <a:rect l="l" t="t" r="r" b="b"/>
              <a:pathLst>
                <a:path w="46" h="49" extrusionOk="0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4916488" y="2185988"/>
              <a:ext cx="14287" cy="15875"/>
            </a:xfrm>
            <a:custGeom>
              <a:avLst/>
              <a:gdLst/>
              <a:ahLst/>
              <a:cxnLst/>
              <a:rect l="l" t="t" r="r" b="b"/>
              <a:pathLst>
                <a:path w="38" h="46" extrusionOk="0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8" name="Google Shape;218;p24"/>
            <p:cNvSpPr/>
            <p:nvPr/>
          </p:nvSpPr>
          <p:spPr>
            <a:xfrm>
              <a:off x="4921250" y="2208213"/>
              <a:ext cx="11113" cy="15875"/>
            </a:xfrm>
            <a:custGeom>
              <a:avLst/>
              <a:gdLst/>
              <a:ahLst/>
              <a:cxnLst/>
              <a:rect l="l" t="t" r="r" b="b"/>
              <a:pathLst>
                <a:path w="33" h="46" extrusionOk="0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19" name="Google Shape;219;p24"/>
            <p:cNvSpPr/>
            <p:nvPr/>
          </p:nvSpPr>
          <p:spPr>
            <a:xfrm>
              <a:off x="2933700" y="2017713"/>
              <a:ext cx="438151" cy="381001"/>
            </a:xfrm>
            <a:custGeom>
              <a:avLst/>
              <a:gdLst/>
              <a:ahLst/>
              <a:cxnLst/>
              <a:rect l="l" t="t" r="r" b="b"/>
              <a:pathLst>
                <a:path w="1219" h="1060" extrusionOk="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335338" y="2017713"/>
              <a:ext cx="528638" cy="381001"/>
            </a:xfrm>
            <a:custGeom>
              <a:avLst/>
              <a:gdLst/>
              <a:ahLst/>
              <a:cxnLst/>
              <a:rect l="l" t="t" r="r" b="b"/>
              <a:pathLst>
                <a:path w="1468" h="1060" extrusionOk="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3886200" y="2017713"/>
              <a:ext cx="438150" cy="381001"/>
            </a:xfrm>
            <a:custGeom>
              <a:avLst/>
              <a:gdLst/>
              <a:ahLst/>
              <a:cxnLst/>
              <a:rect l="l" t="t" r="r" b="b"/>
              <a:pathLst>
                <a:path w="1217" h="1060" extrusionOk="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4365625" y="2011363"/>
              <a:ext cx="476250" cy="395288"/>
            </a:xfrm>
            <a:custGeom>
              <a:avLst/>
              <a:gdLst/>
              <a:ahLst/>
              <a:cxnLst/>
              <a:rect l="l" t="t" r="r" b="b"/>
              <a:pathLst>
                <a:path w="1322" h="1098" extrusionOk="0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i="0" u="none" strike="noStrike" cap="none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endParaRPr>
            </a:p>
          </p:txBody>
        </p:sp>
      </p:grpSp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96325" y="590000"/>
            <a:ext cx="4543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National EPI Situation Analysis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Political priority 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80" name="Google Shape;280;p33"/>
          <p:cNvGraphicFramePr/>
          <p:nvPr>
            <p:extLst>
              <p:ext uri="{D42A27DB-BD31-4B8C-83A1-F6EECF244321}">
                <p14:modId xmlns:p14="http://schemas.microsoft.com/office/powerpoint/2010/main" val="2460723318"/>
              </p:ext>
            </p:extLst>
          </p:nvPr>
        </p:nvGraphicFramePr>
        <p:xfrm>
          <a:off x="796675" y="1047750"/>
          <a:ext cx="7898592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8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Laws and policies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 b="1">
                          <a:solidFill>
                            <a:srgbClr val="6AA8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✓</a:t>
                      </a: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Participation of the legislative branch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3000" b="1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x </a:t>
                      </a: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Financing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Life course approach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Political priority 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 Planning and scheduling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92" name="Google Shape;292;p35"/>
          <p:cNvGraphicFramePr/>
          <p:nvPr>
            <p:extLst>
              <p:ext uri="{D42A27DB-BD31-4B8C-83A1-F6EECF244321}">
                <p14:modId xmlns:p14="http://schemas.microsoft.com/office/powerpoint/2010/main" val="1309097728"/>
              </p:ext>
            </p:extLst>
          </p:nvPr>
        </p:nvGraphicFramePr>
        <p:xfrm>
          <a:off x="796675" y="1047750"/>
          <a:ext cx="7898592" cy="38691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8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National and subnational plans</a:t>
                      </a:r>
                      <a:endParaRPr sz="13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Goals and objectives</a:t>
                      </a:r>
                      <a:endParaRPr sz="13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Prioritization of vulnerable groups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Introduction of new vaccines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Vaccination strategies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 Planning and scheduling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 Organization and coordination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04" name="Google Shape;304;p37"/>
          <p:cNvGraphicFramePr/>
          <p:nvPr>
            <p:extLst>
              <p:ext uri="{D42A27DB-BD31-4B8C-83A1-F6EECF244321}">
                <p14:modId xmlns:p14="http://schemas.microsoft.com/office/powerpoint/2010/main" val="52311256"/>
              </p:ext>
            </p:extLst>
          </p:nvPr>
        </p:nvGraphicFramePr>
        <p:xfrm>
          <a:off x="796675" y="1045644"/>
          <a:ext cx="7907058" cy="37624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87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Structure of the EPI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Intra- and intersectoral coordination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Coordination between levels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National technical committees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 Organization and coordination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 Epidemiological surveillance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16" name="Google Shape;316;p39"/>
          <p:cNvGraphicFramePr/>
          <p:nvPr>
            <p:extLst>
              <p:ext uri="{D42A27DB-BD31-4B8C-83A1-F6EECF244321}">
                <p14:modId xmlns:p14="http://schemas.microsoft.com/office/powerpoint/2010/main" val="3130732343"/>
              </p:ext>
            </p:extLst>
          </p:nvPr>
        </p:nvGraphicFramePr>
        <p:xfrm>
          <a:off x="796675" y="1047750"/>
          <a:ext cx="7898592" cy="3531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81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Guidelines and protocols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 indicators</a:t>
                      </a: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Risk analysis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Preparedness and rapid response to outbreaks and epidemics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 Epidemiological surveillance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 Human resources and financial management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28" name="Google Shape;328;p41"/>
          <p:cNvGraphicFramePr/>
          <p:nvPr>
            <p:extLst>
              <p:ext uri="{D42A27DB-BD31-4B8C-83A1-F6EECF244321}">
                <p14:modId xmlns:p14="http://schemas.microsoft.com/office/powerpoint/2010/main" val="2340730199"/>
              </p:ext>
            </p:extLst>
          </p:nvPr>
        </p:nvGraphicFramePr>
        <p:xfrm>
          <a:off x="796675" y="1047750"/>
          <a:ext cx="7915525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Availability of health workers</a:t>
                      </a:r>
                      <a:endParaRPr sz="1300" dirty="0">
                        <a:solidFill>
                          <a:srgbClr val="4C4C4C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Planning, retention and monitoring</a:t>
                      </a:r>
                      <a:endParaRPr sz="1300" dirty="0">
                        <a:solidFill>
                          <a:srgbClr val="4C4C4C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Financial flow for HR</a:t>
                      </a:r>
                      <a:endParaRPr sz="1300" dirty="0">
                        <a:solidFill>
                          <a:srgbClr val="4C4C4C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Financial flow for vaccines, supplies and operating costs for vaccination and surveillance operations</a:t>
                      </a:r>
                      <a:endParaRPr sz="1300" dirty="0">
                        <a:solidFill>
                          <a:srgbClr val="4C4C4C"/>
                        </a:solidFill>
                        <a:latin typeface="Poppins" pitchFamily="2" charset="77"/>
                        <a:ea typeface="Poppins"/>
                        <a:cs typeface="Poppins" pitchFamily="2" charset="77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 Human resources and financial management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115325" y="276701"/>
            <a:ext cx="67005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4500" b="1">
                <a:latin typeface="Poppins Black"/>
                <a:ea typeface="Poppins Black"/>
                <a:cs typeface="Poppins Black"/>
                <a:sym typeface="Poppins Black"/>
              </a:rPr>
              <a:t>Instructions</a:t>
            </a:r>
            <a:endParaRPr sz="4500" b="1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74200" y="1332925"/>
            <a:ext cx="84969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This presentation is to be used for presenting a “country situation-overview” during the: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lphaLcPeriod"/>
            </a:pP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Opening ceremony (slides 1-8) 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lphaLcPeriod"/>
            </a:pP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Component workshops (slides 10-35)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 for this presentation is to be leveraged from Annex 4a - Situation Analysis Report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Incorporate slides 1-8 into the Annex 12: “Opening ceremony - Presentation to introduce the tool”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en-GB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Incorporate relevant slides 10-35 into Annex 13: “Component_workshop - Presentation to introduce the tool”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 Training and supervision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40" name="Google Shape;340;p43"/>
          <p:cNvGraphicFramePr/>
          <p:nvPr>
            <p:extLst>
              <p:ext uri="{D42A27DB-BD31-4B8C-83A1-F6EECF244321}">
                <p14:modId xmlns:p14="http://schemas.microsoft.com/office/powerpoint/2010/main" val="3081038074"/>
              </p:ext>
            </p:extLst>
          </p:nvPr>
        </p:nvGraphicFramePr>
        <p:xfrm>
          <a:off x="796675" y="1047750"/>
          <a:ext cx="7915525" cy="349367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Training programs</a:t>
                      </a:r>
                      <a:endParaRPr sz="1200" dirty="0">
                        <a:solidFill>
                          <a:srgbClr val="4C4C4C"/>
                        </a:solidFill>
                        <a:latin typeface="Poppins" pitchFamily="2" charset="77"/>
                        <a:ea typeface="Roboto"/>
                        <a:cs typeface="Poppins" pitchFamily="2" charset="77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Supervisory plans</a:t>
                      </a:r>
                      <a:endParaRPr sz="1200" dirty="0">
                        <a:solidFill>
                          <a:srgbClr val="4C4C4C"/>
                        </a:solidFill>
                        <a:latin typeface="Poppins" pitchFamily="2" charset="77"/>
                        <a:ea typeface="Roboto"/>
                        <a:cs typeface="Poppins" pitchFamily="2" charset="77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Implementation monitoring</a:t>
                      </a:r>
                      <a:endParaRPr sz="1200" dirty="0">
                        <a:solidFill>
                          <a:srgbClr val="4C4C4C"/>
                        </a:solidFill>
                        <a:latin typeface="Poppins" pitchFamily="2" charset="77"/>
                        <a:ea typeface="Roboto"/>
                        <a:cs typeface="Poppins" pitchFamily="2" charset="77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 pitchFamily="2" charset="77"/>
                          <a:ea typeface="Roboto"/>
                          <a:cs typeface="Poppins" pitchFamily="2" charset="77"/>
                          <a:sym typeface="Roboto"/>
                        </a:rPr>
                        <a:t>Feedback</a:t>
                      </a:r>
                      <a:endParaRPr sz="1200" dirty="0">
                        <a:solidFill>
                          <a:srgbClr val="4C4C4C"/>
                        </a:solidFill>
                        <a:latin typeface="Poppins" pitchFamily="2" charset="77"/>
                        <a:ea typeface="Roboto"/>
                        <a:cs typeface="Poppins" pitchFamily="2" charset="77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 Training and supervision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 Information system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52" name="Google Shape;352;p45"/>
          <p:cNvGraphicFramePr/>
          <p:nvPr>
            <p:extLst>
              <p:ext uri="{D42A27DB-BD31-4B8C-83A1-F6EECF244321}">
                <p14:modId xmlns:p14="http://schemas.microsoft.com/office/powerpoint/2010/main" val="3145055645"/>
              </p:ext>
            </p:extLst>
          </p:nvPr>
        </p:nvGraphicFramePr>
        <p:xfrm>
          <a:off x="796675" y="1047750"/>
          <a:ext cx="7915525" cy="38499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Guidelines and protocols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Information systems and information flow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Monitoring coverage rates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Data quality and use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Regular recording and reporting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 Information system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 Cold chain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64" name="Google Shape;364;p47"/>
          <p:cNvGraphicFramePr/>
          <p:nvPr>
            <p:extLst>
              <p:ext uri="{D42A27DB-BD31-4B8C-83A1-F6EECF244321}">
                <p14:modId xmlns:p14="http://schemas.microsoft.com/office/powerpoint/2010/main" val="1829874986"/>
              </p:ext>
            </p:extLst>
          </p:nvPr>
        </p:nvGraphicFramePr>
        <p:xfrm>
          <a:off x="796675" y="1047750"/>
          <a:ext cx="7915525" cy="369392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Inventory of cold chain equipment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Storage and distribution capacity for vaccines and supplies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Maintenance of cold chain equipment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Waste management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 Cold chain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 Supply of vaccines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6" name="Google Shape;376;p49"/>
          <p:cNvGraphicFramePr/>
          <p:nvPr>
            <p:extLst>
              <p:ext uri="{D42A27DB-BD31-4B8C-83A1-F6EECF244321}">
                <p14:modId xmlns:p14="http://schemas.microsoft.com/office/powerpoint/2010/main" val="3005142461"/>
              </p:ext>
            </p:extLst>
          </p:nvPr>
        </p:nvGraphicFramePr>
        <p:xfrm>
          <a:off x="796675" y="1047750"/>
          <a:ext cx="7915525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Estimation of vaccine demand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Supply of vaccines and supplies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Estimation of wastage factor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Prevention of stock-outs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 Supply of vaccines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 Evaluation and research 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88" name="Google Shape;388;p51"/>
          <p:cNvGraphicFramePr/>
          <p:nvPr>
            <p:extLst>
              <p:ext uri="{D42A27DB-BD31-4B8C-83A1-F6EECF244321}">
                <p14:modId xmlns:p14="http://schemas.microsoft.com/office/powerpoint/2010/main" val="362627222"/>
              </p:ext>
            </p:extLst>
          </p:nvPr>
        </p:nvGraphicFramePr>
        <p:xfrm>
          <a:off x="796675" y="1047750"/>
          <a:ext cx="7915525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Internal/external evaluation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Surveys of vaccination coverage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Operational research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Intersectoral collaboration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 Evaluation and research 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ctrTitle"/>
          </p:nvPr>
        </p:nvSpPr>
        <p:spPr>
          <a:xfrm>
            <a:off x="821900" y="1597225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450"/>
              <a:t>For national level opening ceremony</a:t>
            </a:r>
            <a:endParaRPr sz="445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 b="0" i="1">
                <a:latin typeface="Poppins SemiBold"/>
                <a:ea typeface="Poppins SemiBold"/>
                <a:cs typeface="Poppins SemiBold"/>
                <a:sym typeface="Poppins SemiBold"/>
              </a:rPr>
              <a:t>Note: Please transport slides 4-8 into the introduction deck for the opening ceremony</a:t>
            </a:r>
            <a:endParaRPr sz="2400" b="0" i="1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4450"/>
              <a:t> </a:t>
            </a:r>
            <a:endParaRPr sz="44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 Social communication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0" name="Google Shape;400;p53"/>
          <p:cNvGraphicFramePr/>
          <p:nvPr>
            <p:extLst>
              <p:ext uri="{D42A27DB-BD31-4B8C-83A1-F6EECF244321}">
                <p14:modId xmlns:p14="http://schemas.microsoft.com/office/powerpoint/2010/main" val="3762899857"/>
              </p:ext>
            </p:extLst>
          </p:nvPr>
        </p:nvGraphicFramePr>
        <p:xfrm>
          <a:off x="796675" y="1047750"/>
          <a:ext cx="7915525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Risk Communication and Community Engagement (RCCE)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Crisis communication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Monitoring of Behavioural and social drivers (BeSD) of vaccination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Social listening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 Social communication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5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 Safe vaccination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12" name="Google Shape;412;p55"/>
          <p:cNvGraphicFramePr/>
          <p:nvPr>
            <p:extLst>
              <p:ext uri="{D42A27DB-BD31-4B8C-83A1-F6EECF244321}">
                <p14:modId xmlns:p14="http://schemas.microsoft.com/office/powerpoint/2010/main" val="3195576025"/>
              </p:ext>
            </p:extLst>
          </p:nvPr>
        </p:nvGraphicFramePr>
        <p:xfrm>
          <a:off x="796675" y="1047750"/>
          <a:ext cx="7915525" cy="3268966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Coordination with National Regulatory Authorities for the evaluation of safety, efficacy and quality during production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and training of health workers on safe injection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Strengthened ESAVI/EVADIE surveillance systems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Safe Vaccination National Committees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 Safe vaccination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5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 Execution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24" name="Google Shape;424;p57"/>
          <p:cNvGraphicFramePr/>
          <p:nvPr>
            <p:extLst>
              <p:ext uri="{D42A27DB-BD31-4B8C-83A1-F6EECF244321}">
                <p14:modId xmlns:p14="http://schemas.microsoft.com/office/powerpoint/2010/main" val="2775543351"/>
              </p:ext>
            </p:extLst>
          </p:nvPr>
        </p:nvGraphicFramePr>
        <p:xfrm>
          <a:off x="796674" y="1047750"/>
          <a:ext cx="7915525" cy="346660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5393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Required documents/guidelines/data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Availability </a:t>
                      </a:r>
                      <a:endParaRPr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Norms and strategies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Micro planning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Recovery strategies</a:t>
                      </a: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Vaccination sites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 Execution</a:t>
            </a:r>
            <a:endParaRPr sz="24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Note: Please include a summary paragraph about the key findings from the desk review for this component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situation in the country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0" name="Google Shape;240;p27"/>
          <p:cNvGraphicFramePr/>
          <p:nvPr>
            <p:extLst>
              <p:ext uri="{D42A27DB-BD31-4B8C-83A1-F6EECF244321}">
                <p14:modId xmlns:p14="http://schemas.microsoft.com/office/powerpoint/2010/main" val="2634951407"/>
              </p:ext>
            </p:extLst>
          </p:nvPr>
        </p:nvGraphicFramePr>
        <p:xfrm>
          <a:off x="796675" y="1370850"/>
          <a:ext cx="7898596" cy="330187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250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5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5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Vaccine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Coverage rate (%)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75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BCG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polio3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DTP1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DTP3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MMR1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MMR2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Rotavirus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PCV3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Dropout rate between DTP1 and DTP3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DTP3 districts &lt;50%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DTP3 districts &lt;80%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1" name="Google Shape;241;p27"/>
          <p:cNvSpPr txBox="1"/>
          <p:nvPr/>
        </p:nvSpPr>
        <p:spPr>
          <a:xfrm>
            <a:off x="845453" y="1023407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Vaccination coverage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28"/>
          <p:cNvGraphicFramePr/>
          <p:nvPr>
            <p:extLst>
              <p:ext uri="{D42A27DB-BD31-4B8C-83A1-F6EECF244321}">
                <p14:modId xmlns:p14="http://schemas.microsoft.com/office/powerpoint/2010/main" val="1901992949"/>
              </p:ext>
            </p:extLst>
          </p:nvPr>
        </p:nvGraphicFramePr>
        <p:xfrm>
          <a:off x="796675" y="1398075"/>
          <a:ext cx="7907058" cy="278122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157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5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Biological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population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Vaccination coverage rate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25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Td / Tdap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pregnant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HPV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Girls up to 15 years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Influenza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Older adults (≥60 years)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pregnant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health workers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COVID-19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general population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7" name="Google Shape;247;p2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situation in the country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845453" y="1023407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National EPI performance indicators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29"/>
          <p:cNvGraphicFramePr/>
          <p:nvPr>
            <p:extLst>
              <p:ext uri="{D42A27DB-BD31-4B8C-83A1-F6EECF244321}">
                <p14:modId xmlns:p14="http://schemas.microsoft.com/office/powerpoint/2010/main" val="1347783731"/>
              </p:ext>
            </p:extLst>
          </p:nvPr>
        </p:nvGraphicFramePr>
        <p:xfrm>
          <a:off x="796675" y="1524525"/>
          <a:ext cx="7907060" cy="243750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18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4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Biological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Vaccination coverage rate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00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 population size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Proportion children without DTP1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4" name="Google Shape;254;p29"/>
          <p:cNvSpPr txBox="1"/>
          <p:nvPr/>
        </p:nvSpPr>
        <p:spPr>
          <a:xfrm>
            <a:off x="1240774" y="1179986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Children under one year with zero-dose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situation in the country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situation in the country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1" name="Google Shape;261;p30"/>
          <p:cNvGraphicFramePr/>
          <p:nvPr>
            <p:extLst>
              <p:ext uri="{D42A27DB-BD31-4B8C-83A1-F6EECF244321}">
                <p14:modId xmlns:p14="http://schemas.microsoft.com/office/powerpoint/2010/main" val="4167496581"/>
              </p:ext>
            </p:extLst>
          </p:nvPr>
        </p:nvGraphicFramePr>
        <p:xfrm>
          <a:off x="796675" y="1097850"/>
          <a:ext cx="7907057" cy="3749000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423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8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Indicator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latin typeface="Source Serif Pro"/>
                          <a:ea typeface="Source Serif Pro"/>
                          <a:cs typeface="Source Serif Pro"/>
                          <a:sym typeface="Source Serif Pro"/>
                        </a:rPr>
                        <a:t>Indicators of performance</a:t>
                      </a:r>
                      <a:endParaRPr sz="1200" b="1">
                        <a:latin typeface="Source Serif Pro"/>
                        <a:ea typeface="Source Serif Pro"/>
                        <a:cs typeface="Source Serif Pro"/>
                        <a:sym typeface="Source Serif Pro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75">
                <a:tc vMerge="1">
                  <a:txBody>
                    <a:bodyPr/>
                    <a:lstStyle/>
                    <a:p>
                      <a:endParaRPr lang="en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of suspected measles cases reported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Notification rate of suspected measles/rubella cases</a:t>
                      </a: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sites with weekly report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suspected measles/rubella cases with adequate investigation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suspected measles/rubella cases with adequate sample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suspected measles/rubella cases with samples received at the laboratory in ≤5 days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suspected measles/rubella cases with laboratory results in ≤4 days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of suspected AFP cases reported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Annual AFP rate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of AFP cases with adequate sample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2" name="Google Shape;262;p30"/>
          <p:cNvSpPr txBox="1"/>
          <p:nvPr/>
        </p:nvSpPr>
        <p:spPr>
          <a:xfrm>
            <a:off x="905857" y="742325"/>
            <a:ext cx="747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Epidemiological and laboratory surveillance performance indicators 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General situation in the country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982057" y="1504325"/>
            <a:ext cx="747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VPD outbreaks reported in the last 5 years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9" name="Google Shape;269;p31"/>
          <p:cNvGraphicFramePr/>
          <p:nvPr>
            <p:extLst>
              <p:ext uri="{D42A27DB-BD31-4B8C-83A1-F6EECF244321}">
                <p14:modId xmlns:p14="http://schemas.microsoft.com/office/powerpoint/2010/main" val="1556352013"/>
              </p:ext>
            </p:extLst>
          </p:nvPr>
        </p:nvGraphicFramePr>
        <p:xfrm>
          <a:off x="796675" y="1875375"/>
          <a:ext cx="7923990" cy="2080480"/>
        </p:xfrm>
        <a:graphic>
          <a:graphicData uri="http://schemas.openxmlformats.org/drawingml/2006/table">
            <a:tbl>
              <a:tblPr firstRow="1" firstCol="1" bandRow="1">
                <a:noFill/>
                <a:tableStyleId>{71D8EBA1-5CBE-45A2-8EB1-9592F92A4EF9}</a:tableStyleId>
              </a:tblPr>
              <a:tblGrid>
                <a:gridCol w="158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Year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VPD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of confirmed cases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Number of deaths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Outbreak duration (dates)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4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ctrTitle"/>
          </p:nvPr>
        </p:nvSpPr>
        <p:spPr>
          <a:xfrm>
            <a:off x="804100" y="1944875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3350"/>
              <a:t>For component-wise workshops</a:t>
            </a:r>
            <a:endParaRPr sz="335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GB" sz="2400" b="0" i="1">
                <a:latin typeface="Poppins SemiBold"/>
                <a:ea typeface="Poppins SemiBold"/>
                <a:cs typeface="Poppins SemiBold"/>
                <a:sym typeface="Poppins SemiBold"/>
              </a:rPr>
              <a:t>Note: Please transport the relevant component slide into the relevant workshop introduction deck</a:t>
            </a:r>
            <a:endParaRPr sz="2400" b="0" i="1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F2DB1-3D1E-43B3-94A7-2BD99FD88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0C7173-44B2-4787-92E1-97509467F0E3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5e13aadc-de86-43ee-b386-40c01ba74c80"/>
    <ds:schemaRef ds:uri="http://schemas.openxmlformats.org/package/2006/metadata/core-properties"/>
    <ds:schemaRef ds:uri="824a6a19-c959-42ab-aba9-d8066f14d880"/>
    <ds:schemaRef ds:uri="http://purl.org/dc/elements/1.1/"/>
    <ds:schemaRef ds:uri="13824d70-7bf2-44bc-87a6-298660e5d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2A7321-022F-4FA4-B06F-C59733709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1032</Words>
  <Application>Microsoft Macintosh PowerPoint</Application>
  <PresentationFormat>On-screen Show (16:9)</PresentationFormat>
  <Paragraphs>214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Source Serif Pro</vt:lpstr>
      <vt:lpstr>Arial</vt:lpstr>
      <vt:lpstr>Poppins Black</vt:lpstr>
      <vt:lpstr>Poppins</vt:lpstr>
      <vt:lpstr>Calibri</vt:lpstr>
      <vt:lpstr>Poppins SemiBold</vt:lpstr>
      <vt:lpstr>Simple Light</vt:lpstr>
      <vt:lpstr>Office Theme</vt:lpstr>
      <vt:lpstr>National EPI Situation Analysis </vt:lpstr>
      <vt:lpstr>PowerPoint Presentation</vt:lpstr>
      <vt:lpstr>For national level opening ceremony Note: Please transport slides 4-8 into the introduction deck for the opening ceremony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component-wise workshops Note: Please transport the relevant component slide into the relevant workshop introduction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EPI Situation Analysis </dc:title>
  <cp:lastModifiedBy>Vasquez,  Juan Jose (OS-)</cp:lastModifiedBy>
  <cp:revision>1</cp:revision>
  <dcterms:modified xsi:type="dcterms:W3CDTF">2024-02-20T23:17:17Z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</Properties>
</file>