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4"/>
    <p:sldMasterId id="2147483670" r:id="rId5"/>
  </p:sldMasterIdLst>
  <p:notesMasterIdLst>
    <p:notesMasterId r:id="rId8"/>
  </p:notesMasterIdLst>
  <p:sldIdLst>
    <p:sldId id="256" r:id="rId6"/>
    <p:sldId id="298" r:id="rId7"/>
  </p:sldIdLst>
  <p:sldSz cx="9144000" cy="5143500" type="screen16x9"/>
  <p:notesSz cx="6858000" cy="9144000"/>
  <p:embeddedFontLst>
    <p:embeddedFont>
      <p:font typeface="Poppins" pitchFamily="2" charset="77"/>
      <p:regular r:id="rId9"/>
      <p:bold r:id="rId10"/>
      <p:italic r:id="rId11"/>
      <p:boldItalic r:id="rId12"/>
    </p:embeddedFont>
    <p:embeddedFont>
      <p:font typeface="Poppins Black" pitchFamily="2" charset="77"/>
      <p:bold r:id="rId13"/>
      <p:italic r:id="rId14"/>
      <p:boldItalic r:id="rId15"/>
    </p:embeddedFont>
    <p:embeddedFont>
      <p:font typeface="Poppins SemiBold" pitchFamily="2" charset="77"/>
      <p:regular r:id="rId16"/>
      <p:bold r:id="rId17"/>
      <p:italic r:id="rId18"/>
      <p:boldItalic r:id="rId19"/>
    </p:embeddedFont>
    <p:embeddedFont>
      <p:font typeface="Source Serif Pro" panose="02040603050405020204" pitchFamily="18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56">
          <p15:clr>
            <a:srgbClr val="747775"/>
          </p15:clr>
        </p15:guide>
        <p15:guide id="2" pos="397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5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2F5E99-6B3D-D442-8FFC-DC581E4912E7}" v="1" dt="2024-02-07T21:57:59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4"/>
    <p:restoredTop sz="94718"/>
  </p:normalViewPr>
  <p:slideViewPr>
    <p:cSldViewPr snapToGrid="0">
      <p:cViewPr varScale="1">
        <p:scale>
          <a:sx n="150" d="100"/>
          <a:sy n="150" d="100"/>
        </p:scale>
        <p:origin x="200" y="160"/>
      </p:cViewPr>
      <p:guideLst>
        <p:guide orient="horz" pos="356"/>
        <p:guide pos="3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13.fntdata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7.fntdata"/><Relationship Id="rId23" Type="http://schemas.openxmlformats.org/officeDocument/2006/relationships/font" Target="fonts/font15.fntdata"/><Relationship Id="rId28" Type="http://schemas.microsoft.com/office/2015/10/relationships/revisionInfo" Target="revisionInfo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97db20ce4d_0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297db20ce4d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433552" y="1008589"/>
            <a:ext cx="52893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oppins Black"/>
              <a:buNone/>
              <a:defRPr sz="4500" b="1" i="0"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433553" y="2868345"/>
            <a:ext cx="4560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82365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"/>
              <a:buNone/>
              <a:defRPr b="1" i="0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82365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"/>
              <a:buNone/>
              <a:defRPr b="1" i="0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628649" y="1369219"/>
            <a:ext cx="40710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body" idx="2"/>
          </p:nvPr>
        </p:nvSpPr>
        <p:spPr>
          <a:xfrm>
            <a:off x="4871196" y="1369219"/>
            <a:ext cx="39936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range">
  <p:cSld name="Title Orang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ctrTitle"/>
          </p:nvPr>
        </p:nvSpPr>
        <p:spPr>
          <a:xfrm>
            <a:off x="648725" y="276702"/>
            <a:ext cx="6700500" cy="12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oppins Black"/>
              <a:buNone/>
              <a:defRPr sz="4500" b="1" i="0"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ink">
  <p:cSld name="Title Pi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>
            <a:spLocks noGrp="1"/>
          </p:cNvSpPr>
          <p:nvPr>
            <p:ph type="ctrTitle"/>
          </p:nvPr>
        </p:nvSpPr>
        <p:spPr>
          <a:xfrm>
            <a:off x="648725" y="276702"/>
            <a:ext cx="6700500" cy="12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oppins Black"/>
              <a:buNone/>
              <a:defRPr sz="4500" b="1" i="0"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3" r:id="rId3"/>
    <p:sldLayoutId id="2147483665" r:id="rId4"/>
    <p:sldLayoutId id="2147483667" r:id="rId5"/>
    <p:sldLayoutId id="214748366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24"/>
          <p:cNvGrpSpPr/>
          <p:nvPr/>
        </p:nvGrpSpPr>
        <p:grpSpPr>
          <a:xfrm>
            <a:off x="500260" y="4435232"/>
            <a:ext cx="3495174" cy="344810"/>
            <a:chOff x="2933700" y="2011363"/>
            <a:chExt cx="4006848" cy="395288"/>
          </a:xfrm>
        </p:grpSpPr>
        <p:sp>
          <p:nvSpPr>
            <p:cNvPr id="84" name="Google Shape;84;p24"/>
            <p:cNvSpPr/>
            <p:nvPr/>
          </p:nvSpPr>
          <p:spPr>
            <a:xfrm>
              <a:off x="6327775" y="2336800"/>
              <a:ext cx="53975" cy="66675"/>
            </a:xfrm>
            <a:custGeom>
              <a:avLst/>
              <a:gdLst/>
              <a:ahLst/>
              <a:cxnLst/>
              <a:rect l="l" t="t" r="r" b="b"/>
              <a:pathLst>
                <a:path w="149" h="187" extrusionOk="0">
                  <a:moveTo>
                    <a:pt x="98" y="143"/>
                  </a:moveTo>
                  <a:lnTo>
                    <a:pt x="47" y="143"/>
                  </a:lnTo>
                  <a:lnTo>
                    <a:pt x="37" y="186"/>
                  </a:lnTo>
                  <a:lnTo>
                    <a:pt x="0" y="186"/>
                  </a:lnTo>
                  <a:lnTo>
                    <a:pt x="53" y="0"/>
                  </a:lnTo>
                  <a:lnTo>
                    <a:pt x="95" y="0"/>
                  </a:lnTo>
                  <a:lnTo>
                    <a:pt x="148" y="186"/>
                  </a:lnTo>
                  <a:lnTo>
                    <a:pt x="108" y="186"/>
                  </a:lnTo>
                  <a:lnTo>
                    <a:pt x="98" y="143"/>
                  </a:lnTo>
                  <a:close/>
                  <a:moveTo>
                    <a:pt x="74" y="35"/>
                  </a:moveTo>
                  <a:lnTo>
                    <a:pt x="74" y="35"/>
                  </a:lnTo>
                  <a:lnTo>
                    <a:pt x="55" y="112"/>
                  </a:lnTo>
                  <a:lnTo>
                    <a:pt x="93" y="112"/>
                  </a:lnTo>
                  <a:lnTo>
                    <a:pt x="74" y="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85" name="Google Shape;85;p24"/>
            <p:cNvSpPr/>
            <p:nvPr/>
          </p:nvSpPr>
          <p:spPr>
            <a:xfrm>
              <a:off x="6384925" y="2351088"/>
              <a:ext cx="60325" cy="50800"/>
            </a:xfrm>
            <a:custGeom>
              <a:avLst/>
              <a:gdLst/>
              <a:ahLst/>
              <a:cxnLst/>
              <a:rect l="l" t="t" r="r" b="b"/>
              <a:pathLst>
                <a:path w="168" h="141" extrusionOk="0">
                  <a:moveTo>
                    <a:pt x="132" y="55"/>
                  </a:moveTo>
                  <a:cubicBezTo>
                    <a:pt x="132" y="40"/>
                    <a:pt x="127" y="34"/>
                    <a:pt x="119" y="34"/>
                  </a:cubicBezTo>
                  <a:cubicBezTo>
                    <a:pt x="108" y="34"/>
                    <a:pt x="103" y="42"/>
                    <a:pt x="103" y="53"/>
                  </a:cubicBezTo>
                  <a:lnTo>
                    <a:pt x="103" y="140"/>
                  </a:lnTo>
                  <a:lnTo>
                    <a:pt x="66" y="140"/>
                  </a:lnTo>
                  <a:lnTo>
                    <a:pt x="66" y="55"/>
                  </a:lnTo>
                  <a:cubicBezTo>
                    <a:pt x="66" y="37"/>
                    <a:pt x="58" y="34"/>
                    <a:pt x="53" y="34"/>
                  </a:cubicBezTo>
                  <a:cubicBezTo>
                    <a:pt x="39" y="34"/>
                    <a:pt x="37" y="47"/>
                    <a:pt x="37" y="63"/>
                  </a:cubicBezTo>
                  <a:lnTo>
                    <a:pt x="37" y="140"/>
                  </a:lnTo>
                  <a:lnTo>
                    <a:pt x="0" y="140"/>
                  </a:lnTo>
                  <a:lnTo>
                    <a:pt x="0" y="32"/>
                  </a:lnTo>
                  <a:cubicBezTo>
                    <a:pt x="0" y="18"/>
                    <a:pt x="0" y="10"/>
                    <a:pt x="0" y="2"/>
                  </a:cubicBezTo>
                  <a:lnTo>
                    <a:pt x="34" y="2"/>
                  </a:lnTo>
                  <a:cubicBezTo>
                    <a:pt x="34" y="8"/>
                    <a:pt x="34" y="16"/>
                    <a:pt x="34" y="26"/>
                  </a:cubicBezTo>
                  <a:lnTo>
                    <a:pt x="34" y="26"/>
                  </a:lnTo>
                  <a:cubicBezTo>
                    <a:pt x="39" y="10"/>
                    <a:pt x="51" y="0"/>
                    <a:pt x="69" y="0"/>
                  </a:cubicBezTo>
                  <a:cubicBezTo>
                    <a:pt x="88" y="0"/>
                    <a:pt x="95" y="10"/>
                    <a:pt x="100" y="24"/>
                  </a:cubicBezTo>
                  <a:cubicBezTo>
                    <a:pt x="106" y="10"/>
                    <a:pt x="114" y="0"/>
                    <a:pt x="132" y="0"/>
                  </a:cubicBezTo>
                  <a:cubicBezTo>
                    <a:pt x="159" y="0"/>
                    <a:pt x="167" y="21"/>
                    <a:pt x="167" y="50"/>
                  </a:cubicBezTo>
                  <a:lnTo>
                    <a:pt x="167" y="140"/>
                  </a:lnTo>
                  <a:lnTo>
                    <a:pt x="132" y="140"/>
                  </a:lnTo>
                  <a:lnTo>
                    <a:pt x="132" y="5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86" name="Google Shape;86;p24"/>
            <p:cNvSpPr/>
            <p:nvPr/>
          </p:nvSpPr>
          <p:spPr>
            <a:xfrm>
              <a:off x="6454775" y="2351088"/>
              <a:ext cx="38100" cy="52387"/>
            </a:xfrm>
            <a:custGeom>
              <a:avLst/>
              <a:gdLst/>
              <a:ahLst/>
              <a:cxnLst/>
              <a:rect l="l" t="t" r="r" b="b"/>
              <a:pathLst>
                <a:path w="107" h="144" extrusionOk="0">
                  <a:moveTo>
                    <a:pt x="106" y="82"/>
                  </a:moveTo>
                  <a:lnTo>
                    <a:pt x="35" y="82"/>
                  </a:lnTo>
                  <a:cubicBezTo>
                    <a:pt x="35" y="98"/>
                    <a:pt x="43" y="114"/>
                    <a:pt x="64" y="114"/>
                  </a:cubicBezTo>
                  <a:cubicBezTo>
                    <a:pt x="77" y="114"/>
                    <a:pt x="88" y="108"/>
                    <a:pt x="98" y="103"/>
                  </a:cubicBezTo>
                  <a:lnTo>
                    <a:pt x="98" y="135"/>
                  </a:lnTo>
                  <a:cubicBezTo>
                    <a:pt x="88" y="140"/>
                    <a:pt x="72" y="143"/>
                    <a:pt x="61" y="143"/>
                  </a:cubicBezTo>
                  <a:cubicBezTo>
                    <a:pt x="19" y="143"/>
                    <a:pt x="0" y="114"/>
                    <a:pt x="0" y="71"/>
                  </a:cubicBezTo>
                  <a:cubicBezTo>
                    <a:pt x="0" y="34"/>
                    <a:pt x="19" y="0"/>
                    <a:pt x="53" y="0"/>
                  </a:cubicBezTo>
                  <a:cubicBezTo>
                    <a:pt x="64" y="0"/>
                    <a:pt x="106" y="0"/>
                    <a:pt x="106" y="71"/>
                  </a:cubicBezTo>
                  <a:lnTo>
                    <a:pt x="106" y="82"/>
                  </a:lnTo>
                  <a:close/>
                  <a:moveTo>
                    <a:pt x="75" y="61"/>
                  </a:moveTo>
                  <a:cubicBezTo>
                    <a:pt x="75" y="42"/>
                    <a:pt x="72" y="26"/>
                    <a:pt x="56" y="26"/>
                  </a:cubicBezTo>
                  <a:cubicBezTo>
                    <a:pt x="37" y="26"/>
                    <a:pt x="37" y="53"/>
                    <a:pt x="37" y="61"/>
                  </a:cubicBezTo>
                  <a:lnTo>
                    <a:pt x="75" y="6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87" name="Google Shape;87;p24"/>
            <p:cNvSpPr/>
            <p:nvPr/>
          </p:nvSpPr>
          <p:spPr>
            <a:xfrm>
              <a:off x="6499225" y="2351088"/>
              <a:ext cx="26988" cy="50800"/>
            </a:xfrm>
            <a:custGeom>
              <a:avLst/>
              <a:gdLst/>
              <a:ahLst/>
              <a:cxnLst/>
              <a:rect l="l" t="t" r="r" b="b"/>
              <a:pathLst>
                <a:path w="76" h="141" extrusionOk="0">
                  <a:moveTo>
                    <a:pt x="0" y="32"/>
                  </a:moveTo>
                  <a:cubicBezTo>
                    <a:pt x="0" y="18"/>
                    <a:pt x="0" y="10"/>
                    <a:pt x="0" y="2"/>
                  </a:cubicBezTo>
                  <a:lnTo>
                    <a:pt x="35" y="2"/>
                  </a:lnTo>
                  <a:cubicBezTo>
                    <a:pt x="35" y="10"/>
                    <a:pt x="35" y="18"/>
                    <a:pt x="35" y="26"/>
                  </a:cubicBezTo>
                  <a:lnTo>
                    <a:pt x="35" y="26"/>
                  </a:lnTo>
                  <a:cubicBezTo>
                    <a:pt x="43" y="10"/>
                    <a:pt x="48" y="0"/>
                    <a:pt x="69" y="0"/>
                  </a:cubicBezTo>
                  <a:lnTo>
                    <a:pt x="75" y="0"/>
                  </a:lnTo>
                  <a:lnTo>
                    <a:pt x="75" y="40"/>
                  </a:lnTo>
                  <a:cubicBezTo>
                    <a:pt x="72" y="40"/>
                    <a:pt x="67" y="37"/>
                    <a:pt x="61" y="37"/>
                  </a:cubicBezTo>
                  <a:cubicBezTo>
                    <a:pt x="40" y="37"/>
                    <a:pt x="38" y="58"/>
                    <a:pt x="38" y="79"/>
                  </a:cubicBezTo>
                  <a:lnTo>
                    <a:pt x="38" y="140"/>
                  </a:lnTo>
                  <a:lnTo>
                    <a:pt x="0" y="140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88" name="Google Shape;88;p24"/>
            <p:cNvSpPr/>
            <p:nvPr/>
          </p:nvSpPr>
          <p:spPr>
            <a:xfrm>
              <a:off x="6532563" y="2330450"/>
              <a:ext cx="14287" cy="71438"/>
            </a:xfrm>
            <a:custGeom>
              <a:avLst/>
              <a:gdLst/>
              <a:ahLst/>
              <a:cxnLst/>
              <a:rect l="l" t="t" r="r" b="b"/>
              <a:pathLst>
                <a:path w="38" h="199" extrusionOk="0">
                  <a:moveTo>
                    <a:pt x="0" y="0"/>
                  </a:moveTo>
                  <a:lnTo>
                    <a:pt x="37" y="0"/>
                  </a:lnTo>
                  <a:lnTo>
                    <a:pt x="37" y="37"/>
                  </a:lnTo>
                  <a:lnTo>
                    <a:pt x="0" y="37"/>
                  </a:lnTo>
                  <a:lnTo>
                    <a:pt x="0" y="0"/>
                  </a:lnTo>
                  <a:close/>
                  <a:moveTo>
                    <a:pt x="0" y="60"/>
                  </a:moveTo>
                  <a:lnTo>
                    <a:pt x="37" y="60"/>
                  </a:lnTo>
                  <a:lnTo>
                    <a:pt x="37" y="198"/>
                  </a:lnTo>
                  <a:lnTo>
                    <a:pt x="0" y="198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89" name="Google Shape;89;p24"/>
            <p:cNvSpPr/>
            <p:nvPr/>
          </p:nvSpPr>
          <p:spPr>
            <a:xfrm>
              <a:off x="6554788" y="2351088"/>
              <a:ext cx="31750" cy="52387"/>
            </a:xfrm>
            <a:custGeom>
              <a:avLst/>
              <a:gdLst/>
              <a:ahLst/>
              <a:cxnLst/>
              <a:rect l="l" t="t" r="r" b="b"/>
              <a:pathLst>
                <a:path w="89" h="144" extrusionOk="0">
                  <a:moveTo>
                    <a:pt x="88" y="137"/>
                  </a:moveTo>
                  <a:cubicBezTo>
                    <a:pt x="77" y="140"/>
                    <a:pt x="67" y="143"/>
                    <a:pt x="56" y="143"/>
                  </a:cubicBezTo>
                  <a:cubicBezTo>
                    <a:pt x="8" y="143"/>
                    <a:pt x="0" y="98"/>
                    <a:pt x="0" y="74"/>
                  </a:cubicBezTo>
                  <a:cubicBezTo>
                    <a:pt x="0" y="32"/>
                    <a:pt x="22" y="0"/>
                    <a:pt x="59" y="0"/>
                  </a:cubicBezTo>
                  <a:cubicBezTo>
                    <a:pt x="72" y="0"/>
                    <a:pt x="77" y="2"/>
                    <a:pt x="88" y="8"/>
                  </a:cubicBezTo>
                  <a:lnTo>
                    <a:pt x="85" y="40"/>
                  </a:lnTo>
                  <a:cubicBezTo>
                    <a:pt x="77" y="37"/>
                    <a:pt x="72" y="34"/>
                    <a:pt x="64" y="34"/>
                  </a:cubicBezTo>
                  <a:cubicBezTo>
                    <a:pt x="37" y="34"/>
                    <a:pt x="37" y="69"/>
                    <a:pt x="37" y="74"/>
                  </a:cubicBezTo>
                  <a:cubicBezTo>
                    <a:pt x="37" y="103"/>
                    <a:pt x="53" y="114"/>
                    <a:pt x="67" y="114"/>
                  </a:cubicBezTo>
                  <a:cubicBezTo>
                    <a:pt x="75" y="114"/>
                    <a:pt x="80" y="111"/>
                    <a:pt x="88" y="108"/>
                  </a:cubicBezTo>
                  <a:lnTo>
                    <a:pt x="88" y="137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0" name="Google Shape;90;p24"/>
            <p:cNvSpPr/>
            <p:nvPr/>
          </p:nvSpPr>
          <p:spPr>
            <a:xfrm>
              <a:off x="6591300" y="2352675"/>
              <a:ext cx="38100" cy="52388"/>
            </a:xfrm>
            <a:custGeom>
              <a:avLst/>
              <a:gdLst/>
              <a:ahLst/>
              <a:cxnLst/>
              <a:rect l="l" t="t" r="r" b="b"/>
              <a:pathLst>
                <a:path w="104" h="144" extrusionOk="0">
                  <a:moveTo>
                    <a:pt x="10" y="8"/>
                  </a:moveTo>
                  <a:cubicBezTo>
                    <a:pt x="21" y="6"/>
                    <a:pt x="37" y="0"/>
                    <a:pt x="50" y="0"/>
                  </a:cubicBezTo>
                  <a:cubicBezTo>
                    <a:pt x="92" y="0"/>
                    <a:pt x="103" y="22"/>
                    <a:pt x="103" y="51"/>
                  </a:cubicBezTo>
                  <a:lnTo>
                    <a:pt x="103" y="101"/>
                  </a:lnTo>
                  <a:lnTo>
                    <a:pt x="103" y="141"/>
                  </a:lnTo>
                  <a:lnTo>
                    <a:pt x="69" y="141"/>
                  </a:lnTo>
                  <a:lnTo>
                    <a:pt x="69" y="122"/>
                  </a:lnTo>
                  <a:cubicBezTo>
                    <a:pt x="66" y="130"/>
                    <a:pt x="53" y="143"/>
                    <a:pt x="37" y="143"/>
                  </a:cubicBezTo>
                  <a:cubicBezTo>
                    <a:pt x="16" y="143"/>
                    <a:pt x="0" y="128"/>
                    <a:pt x="0" y="101"/>
                  </a:cubicBezTo>
                  <a:cubicBezTo>
                    <a:pt x="0" y="56"/>
                    <a:pt x="47" y="53"/>
                    <a:pt x="58" y="53"/>
                  </a:cubicBezTo>
                  <a:lnTo>
                    <a:pt x="69" y="53"/>
                  </a:lnTo>
                  <a:cubicBezTo>
                    <a:pt x="69" y="27"/>
                    <a:pt x="53" y="27"/>
                    <a:pt x="47" y="27"/>
                  </a:cubicBezTo>
                  <a:cubicBezTo>
                    <a:pt x="39" y="27"/>
                    <a:pt x="29" y="30"/>
                    <a:pt x="13" y="40"/>
                  </a:cubicBezTo>
                  <a:lnTo>
                    <a:pt x="10" y="8"/>
                  </a:lnTo>
                  <a:close/>
                  <a:moveTo>
                    <a:pt x="31" y="96"/>
                  </a:moveTo>
                  <a:cubicBezTo>
                    <a:pt x="31" y="114"/>
                    <a:pt x="45" y="114"/>
                    <a:pt x="47" y="114"/>
                  </a:cubicBezTo>
                  <a:cubicBezTo>
                    <a:pt x="50" y="114"/>
                    <a:pt x="69" y="114"/>
                    <a:pt x="69" y="80"/>
                  </a:cubicBezTo>
                  <a:lnTo>
                    <a:pt x="69" y="72"/>
                  </a:lnTo>
                  <a:cubicBezTo>
                    <a:pt x="55" y="72"/>
                    <a:pt x="31" y="72"/>
                    <a:pt x="31" y="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1" name="Google Shape;91;p24"/>
            <p:cNvSpPr/>
            <p:nvPr/>
          </p:nvSpPr>
          <p:spPr>
            <a:xfrm>
              <a:off x="6634163" y="2351088"/>
              <a:ext cx="31750" cy="52387"/>
            </a:xfrm>
            <a:custGeom>
              <a:avLst/>
              <a:gdLst/>
              <a:ahLst/>
              <a:cxnLst/>
              <a:rect l="l" t="t" r="r" b="b"/>
              <a:pathLst>
                <a:path w="86" h="144" extrusionOk="0">
                  <a:moveTo>
                    <a:pt x="79" y="37"/>
                  </a:moveTo>
                  <a:cubicBezTo>
                    <a:pt x="69" y="32"/>
                    <a:pt x="61" y="29"/>
                    <a:pt x="50" y="29"/>
                  </a:cubicBezTo>
                  <a:cubicBezTo>
                    <a:pt x="40" y="29"/>
                    <a:pt x="37" y="34"/>
                    <a:pt x="37" y="40"/>
                  </a:cubicBezTo>
                  <a:cubicBezTo>
                    <a:pt x="37" y="47"/>
                    <a:pt x="42" y="50"/>
                    <a:pt x="61" y="61"/>
                  </a:cubicBezTo>
                  <a:cubicBezTo>
                    <a:pt x="74" y="66"/>
                    <a:pt x="85" y="74"/>
                    <a:pt x="85" y="100"/>
                  </a:cubicBezTo>
                  <a:cubicBezTo>
                    <a:pt x="85" y="132"/>
                    <a:pt x="63" y="143"/>
                    <a:pt x="40" y="143"/>
                  </a:cubicBezTo>
                  <a:cubicBezTo>
                    <a:pt x="29" y="143"/>
                    <a:pt x="13" y="140"/>
                    <a:pt x="0" y="135"/>
                  </a:cubicBezTo>
                  <a:lnTo>
                    <a:pt x="0" y="103"/>
                  </a:lnTo>
                  <a:cubicBezTo>
                    <a:pt x="8" y="108"/>
                    <a:pt x="18" y="114"/>
                    <a:pt x="29" y="114"/>
                  </a:cubicBezTo>
                  <a:cubicBezTo>
                    <a:pt x="45" y="114"/>
                    <a:pt x="47" y="105"/>
                    <a:pt x="47" y="100"/>
                  </a:cubicBezTo>
                  <a:cubicBezTo>
                    <a:pt x="47" y="94"/>
                    <a:pt x="37" y="92"/>
                    <a:pt x="24" y="85"/>
                  </a:cubicBezTo>
                  <a:cubicBezTo>
                    <a:pt x="10" y="79"/>
                    <a:pt x="0" y="66"/>
                    <a:pt x="0" y="42"/>
                  </a:cubicBezTo>
                  <a:cubicBezTo>
                    <a:pt x="0" y="26"/>
                    <a:pt x="8" y="0"/>
                    <a:pt x="45" y="0"/>
                  </a:cubicBezTo>
                  <a:cubicBezTo>
                    <a:pt x="61" y="0"/>
                    <a:pt x="71" y="2"/>
                    <a:pt x="79" y="5"/>
                  </a:cubicBezTo>
                  <a:lnTo>
                    <a:pt x="79" y="37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2" name="Google Shape;92;p24"/>
            <p:cNvSpPr/>
            <p:nvPr/>
          </p:nvSpPr>
          <p:spPr>
            <a:xfrm>
              <a:off x="6327775" y="2298700"/>
              <a:ext cx="612773" cy="7938"/>
            </a:xfrm>
            <a:custGeom>
              <a:avLst/>
              <a:gdLst/>
              <a:ahLst/>
              <a:cxnLst/>
              <a:rect l="l" t="t" r="r" b="b"/>
              <a:pathLst>
                <a:path w="1703" h="20" extrusionOk="0">
                  <a:moveTo>
                    <a:pt x="851" y="19"/>
                  </a:moveTo>
                  <a:lnTo>
                    <a:pt x="0" y="19"/>
                  </a:lnTo>
                  <a:lnTo>
                    <a:pt x="0" y="0"/>
                  </a:lnTo>
                  <a:lnTo>
                    <a:pt x="1702" y="0"/>
                  </a:lnTo>
                  <a:lnTo>
                    <a:pt x="1702" y="19"/>
                  </a:lnTo>
                  <a:lnTo>
                    <a:pt x="851" y="1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3" name="Google Shape;93;p24"/>
            <p:cNvSpPr/>
            <p:nvPr/>
          </p:nvSpPr>
          <p:spPr>
            <a:xfrm>
              <a:off x="5957888" y="2371725"/>
              <a:ext cx="17462" cy="31750"/>
            </a:xfrm>
            <a:custGeom>
              <a:avLst/>
              <a:gdLst/>
              <a:ahLst/>
              <a:cxnLst/>
              <a:rect l="l" t="t" r="r" b="b"/>
              <a:pathLst>
                <a:path w="49" h="89" extrusionOk="0">
                  <a:moveTo>
                    <a:pt x="3" y="0"/>
                  </a:moveTo>
                  <a:lnTo>
                    <a:pt x="24" y="0"/>
                  </a:lnTo>
                  <a:cubicBezTo>
                    <a:pt x="37" y="0"/>
                    <a:pt x="45" y="8"/>
                    <a:pt x="45" y="22"/>
                  </a:cubicBezTo>
                  <a:cubicBezTo>
                    <a:pt x="45" y="32"/>
                    <a:pt x="40" y="40"/>
                    <a:pt x="32" y="43"/>
                  </a:cubicBezTo>
                  <a:lnTo>
                    <a:pt x="32" y="43"/>
                  </a:lnTo>
                  <a:cubicBezTo>
                    <a:pt x="35" y="43"/>
                    <a:pt x="37" y="45"/>
                    <a:pt x="40" y="53"/>
                  </a:cubicBezTo>
                  <a:lnTo>
                    <a:pt x="48" y="85"/>
                  </a:lnTo>
                  <a:lnTo>
                    <a:pt x="35" y="85"/>
                  </a:lnTo>
                  <a:lnTo>
                    <a:pt x="27" y="59"/>
                  </a:lnTo>
                  <a:cubicBezTo>
                    <a:pt x="24" y="51"/>
                    <a:pt x="22" y="51"/>
                    <a:pt x="16" y="51"/>
                  </a:cubicBezTo>
                  <a:lnTo>
                    <a:pt x="14" y="51"/>
                  </a:lnTo>
                  <a:lnTo>
                    <a:pt x="14" y="88"/>
                  </a:lnTo>
                  <a:lnTo>
                    <a:pt x="0" y="88"/>
                  </a:lnTo>
                  <a:lnTo>
                    <a:pt x="3" y="0"/>
                  </a:lnTo>
                  <a:close/>
                  <a:moveTo>
                    <a:pt x="22" y="37"/>
                  </a:moveTo>
                  <a:cubicBezTo>
                    <a:pt x="30" y="37"/>
                    <a:pt x="32" y="32"/>
                    <a:pt x="32" y="24"/>
                  </a:cubicBezTo>
                  <a:cubicBezTo>
                    <a:pt x="32" y="14"/>
                    <a:pt x="27" y="11"/>
                    <a:pt x="22" y="11"/>
                  </a:cubicBezTo>
                  <a:lnTo>
                    <a:pt x="16" y="11"/>
                  </a:lnTo>
                  <a:lnTo>
                    <a:pt x="16" y="35"/>
                  </a:lnTo>
                  <a:lnTo>
                    <a:pt x="22" y="35"/>
                  </a:lnTo>
                  <a:lnTo>
                    <a:pt x="22" y="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4" name="Google Shape;94;p24"/>
            <p:cNvSpPr/>
            <p:nvPr/>
          </p:nvSpPr>
          <p:spPr>
            <a:xfrm>
              <a:off x="5976938" y="2371725"/>
              <a:ext cx="14287" cy="31750"/>
            </a:xfrm>
            <a:custGeom>
              <a:avLst/>
              <a:gdLst/>
              <a:ahLst/>
              <a:cxnLst/>
              <a:rect l="l" t="t" r="r" b="b"/>
              <a:pathLst>
                <a:path w="38" h="86" extrusionOk="0">
                  <a:moveTo>
                    <a:pt x="0" y="0"/>
                  </a:moveTo>
                  <a:lnTo>
                    <a:pt x="35" y="0"/>
                  </a:lnTo>
                  <a:lnTo>
                    <a:pt x="35" y="14"/>
                  </a:lnTo>
                  <a:lnTo>
                    <a:pt x="14" y="14"/>
                  </a:lnTo>
                  <a:lnTo>
                    <a:pt x="14" y="35"/>
                  </a:lnTo>
                  <a:lnTo>
                    <a:pt x="35" y="35"/>
                  </a:lnTo>
                  <a:lnTo>
                    <a:pt x="35" y="48"/>
                  </a:lnTo>
                  <a:lnTo>
                    <a:pt x="14" y="48"/>
                  </a:lnTo>
                  <a:lnTo>
                    <a:pt x="14" y="72"/>
                  </a:lnTo>
                  <a:lnTo>
                    <a:pt x="37" y="72"/>
                  </a:lnTo>
                  <a:lnTo>
                    <a:pt x="37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5" name="Google Shape;95;p24"/>
            <p:cNvSpPr/>
            <p:nvPr/>
          </p:nvSpPr>
          <p:spPr>
            <a:xfrm>
              <a:off x="5991225" y="2373313"/>
              <a:ext cx="19050" cy="31750"/>
            </a:xfrm>
            <a:custGeom>
              <a:avLst/>
              <a:gdLst/>
              <a:ahLst/>
              <a:cxnLst/>
              <a:rect l="l" t="t" r="r" b="b"/>
              <a:pathLst>
                <a:path w="54" h="86" extrusionOk="0">
                  <a:moveTo>
                    <a:pt x="32" y="34"/>
                  </a:moveTo>
                  <a:lnTo>
                    <a:pt x="53" y="34"/>
                  </a:lnTo>
                  <a:lnTo>
                    <a:pt x="53" y="79"/>
                  </a:lnTo>
                  <a:cubicBezTo>
                    <a:pt x="50" y="82"/>
                    <a:pt x="42" y="85"/>
                    <a:pt x="35" y="85"/>
                  </a:cubicBezTo>
                  <a:cubicBezTo>
                    <a:pt x="13" y="85"/>
                    <a:pt x="0" y="66"/>
                    <a:pt x="0" y="42"/>
                  </a:cubicBezTo>
                  <a:cubicBezTo>
                    <a:pt x="0" y="16"/>
                    <a:pt x="11" y="0"/>
                    <a:pt x="35" y="0"/>
                  </a:cubicBezTo>
                  <a:cubicBezTo>
                    <a:pt x="42" y="0"/>
                    <a:pt x="48" y="3"/>
                    <a:pt x="50" y="3"/>
                  </a:cubicBezTo>
                  <a:lnTo>
                    <a:pt x="50" y="16"/>
                  </a:lnTo>
                  <a:cubicBezTo>
                    <a:pt x="45" y="13"/>
                    <a:pt x="40" y="11"/>
                    <a:pt x="35" y="11"/>
                  </a:cubicBezTo>
                  <a:cubicBezTo>
                    <a:pt x="21" y="11"/>
                    <a:pt x="13" y="23"/>
                    <a:pt x="13" y="42"/>
                  </a:cubicBezTo>
                  <a:cubicBezTo>
                    <a:pt x="13" y="60"/>
                    <a:pt x="21" y="74"/>
                    <a:pt x="32" y="74"/>
                  </a:cubicBezTo>
                  <a:cubicBezTo>
                    <a:pt x="35" y="74"/>
                    <a:pt x="37" y="74"/>
                    <a:pt x="40" y="72"/>
                  </a:cubicBezTo>
                  <a:lnTo>
                    <a:pt x="40" y="48"/>
                  </a:lnTo>
                  <a:lnTo>
                    <a:pt x="29" y="48"/>
                  </a:lnTo>
                  <a:lnTo>
                    <a:pt x="32" y="3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6" name="Google Shape;96;p24"/>
            <p:cNvSpPr/>
            <p:nvPr/>
          </p:nvSpPr>
          <p:spPr>
            <a:xfrm>
              <a:off x="6015038" y="2371725"/>
              <a:ext cx="4762" cy="31750"/>
            </a:xfrm>
            <a:custGeom>
              <a:avLst/>
              <a:gdLst/>
              <a:ahLst/>
              <a:cxnLst/>
              <a:rect l="l" t="t" r="r" b="b"/>
              <a:pathLst>
                <a:path w="14" h="86" extrusionOk="0">
                  <a:moveTo>
                    <a:pt x="6" y="85"/>
                  </a:moveTo>
                  <a:lnTo>
                    <a:pt x="0" y="8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85"/>
                  </a:lnTo>
                  <a:lnTo>
                    <a:pt x="6" y="8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7" name="Google Shape;97;p24"/>
            <p:cNvSpPr/>
            <p:nvPr/>
          </p:nvSpPr>
          <p:spPr>
            <a:xfrm>
              <a:off x="6021388" y="2371725"/>
              <a:ext cx="19050" cy="31750"/>
            </a:xfrm>
            <a:custGeom>
              <a:avLst/>
              <a:gdLst/>
              <a:ahLst/>
              <a:cxnLst/>
              <a:rect l="l" t="t" r="r" b="b"/>
              <a:pathLst>
                <a:path w="54" h="86" extrusionOk="0">
                  <a:moveTo>
                    <a:pt x="53" y="43"/>
                  </a:moveTo>
                  <a:cubicBezTo>
                    <a:pt x="53" y="75"/>
                    <a:pt x="41" y="85"/>
                    <a:pt x="27" y="85"/>
                  </a:cubicBezTo>
                  <a:cubicBezTo>
                    <a:pt x="14" y="85"/>
                    <a:pt x="0" y="72"/>
                    <a:pt x="0" y="43"/>
                  </a:cubicBezTo>
                  <a:cubicBezTo>
                    <a:pt x="0" y="14"/>
                    <a:pt x="14" y="0"/>
                    <a:pt x="27" y="0"/>
                  </a:cubicBezTo>
                  <a:cubicBezTo>
                    <a:pt x="41" y="0"/>
                    <a:pt x="53" y="14"/>
                    <a:pt x="53" y="43"/>
                  </a:cubicBezTo>
                  <a:close/>
                  <a:moveTo>
                    <a:pt x="40" y="43"/>
                  </a:moveTo>
                  <a:cubicBezTo>
                    <a:pt x="40" y="19"/>
                    <a:pt x="35" y="11"/>
                    <a:pt x="27" y="11"/>
                  </a:cubicBezTo>
                  <a:cubicBezTo>
                    <a:pt x="19" y="11"/>
                    <a:pt x="13" y="19"/>
                    <a:pt x="13" y="43"/>
                  </a:cubicBezTo>
                  <a:cubicBezTo>
                    <a:pt x="13" y="67"/>
                    <a:pt x="19" y="75"/>
                    <a:pt x="27" y="75"/>
                  </a:cubicBezTo>
                  <a:cubicBezTo>
                    <a:pt x="35" y="75"/>
                    <a:pt x="40" y="67"/>
                    <a:pt x="40" y="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8" name="Google Shape;98;p24"/>
            <p:cNvSpPr/>
            <p:nvPr/>
          </p:nvSpPr>
          <p:spPr>
            <a:xfrm>
              <a:off x="6043613" y="2371725"/>
              <a:ext cx="19050" cy="31750"/>
            </a:xfrm>
            <a:custGeom>
              <a:avLst/>
              <a:gdLst/>
              <a:ahLst/>
              <a:cxnLst/>
              <a:rect l="l" t="t" r="r" b="b"/>
              <a:pathLst>
                <a:path w="51" h="86" extrusionOk="0">
                  <a:moveTo>
                    <a:pt x="0" y="0"/>
                  </a:moveTo>
                  <a:lnTo>
                    <a:pt x="16" y="0"/>
                  </a:lnTo>
                  <a:lnTo>
                    <a:pt x="37" y="67"/>
                  </a:lnTo>
                  <a:lnTo>
                    <a:pt x="37" y="67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50" y="85"/>
                  </a:lnTo>
                  <a:lnTo>
                    <a:pt x="35" y="85"/>
                  </a:lnTo>
                  <a:lnTo>
                    <a:pt x="13" y="19"/>
                  </a:lnTo>
                  <a:lnTo>
                    <a:pt x="11" y="19"/>
                  </a:lnTo>
                  <a:lnTo>
                    <a:pt x="11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99" name="Google Shape;99;p24"/>
            <p:cNvSpPr/>
            <p:nvPr/>
          </p:nvSpPr>
          <p:spPr>
            <a:xfrm>
              <a:off x="6061075" y="2371725"/>
              <a:ext cx="22225" cy="31750"/>
            </a:xfrm>
            <a:custGeom>
              <a:avLst/>
              <a:gdLst/>
              <a:ahLst/>
              <a:cxnLst/>
              <a:rect l="l" t="t" r="r" b="b"/>
              <a:pathLst>
                <a:path w="60" h="86" extrusionOk="0">
                  <a:moveTo>
                    <a:pt x="43" y="64"/>
                  </a:moveTo>
                  <a:lnTo>
                    <a:pt x="19" y="64"/>
                  </a:lnTo>
                  <a:lnTo>
                    <a:pt x="14" y="85"/>
                  </a:lnTo>
                  <a:lnTo>
                    <a:pt x="0" y="85"/>
                  </a:lnTo>
                  <a:lnTo>
                    <a:pt x="24" y="0"/>
                  </a:lnTo>
                  <a:lnTo>
                    <a:pt x="37" y="0"/>
                  </a:lnTo>
                  <a:lnTo>
                    <a:pt x="59" y="85"/>
                  </a:lnTo>
                  <a:lnTo>
                    <a:pt x="45" y="85"/>
                  </a:lnTo>
                  <a:lnTo>
                    <a:pt x="43" y="64"/>
                  </a:lnTo>
                  <a:close/>
                  <a:moveTo>
                    <a:pt x="40" y="53"/>
                  </a:moveTo>
                  <a:lnTo>
                    <a:pt x="32" y="14"/>
                  </a:lnTo>
                  <a:lnTo>
                    <a:pt x="32" y="14"/>
                  </a:lnTo>
                  <a:lnTo>
                    <a:pt x="22" y="53"/>
                  </a:lnTo>
                  <a:lnTo>
                    <a:pt x="40" y="5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0" name="Google Shape;100;p24"/>
            <p:cNvSpPr/>
            <p:nvPr/>
          </p:nvSpPr>
          <p:spPr>
            <a:xfrm>
              <a:off x="6084888" y="2371725"/>
              <a:ext cx="12700" cy="31750"/>
            </a:xfrm>
            <a:custGeom>
              <a:avLst/>
              <a:gdLst/>
              <a:ahLst/>
              <a:cxnLst/>
              <a:rect l="l" t="t" r="r" b="b"/>
              <a:pathLst>
                <a:path w="35" h="86" extrusionOk="0">
                  <a:moveTo>
                    <a:pt x="0" y="0"/>
                  </a:moveTo>
                  <a:lnTo>
                    <a:pt x="13" y="0"/>
                  </a:lnTo>
                  <a:lnTo>
                    <a:pt x="13" y="72"/>
                  </a:lnTo>
                  <a:lnTo>
                    <a:pt x="34" y="72"/>
                  </a:lnTo>
                  <a:lnTo>
                    <a:pt x="34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1" name="Google Shape;101;p24"/>
            <p:cNvSpPr/>
            <p:nvPr/>
          </p:nvSpPr>
          <p:spPr>
            <a:xfrm>
              <a:off x="6103938" y="2371725"/>
              <a:ext cx="20637" cy="31750"/>
            </a:xfrm>
            <a:custGeom>
              <a:avLst/>
              <a:gdLst/>
              <a:ahLst/>
              <a:cxnLst/>
              <a:rect l="l" t="t" r="r" b="b"/>
              <a:pathLst>
                <a:path w="56" h="86" extrusionOk="0">
                  <a:moveTo>
                    <a:pt x="55" y="43"/>
                  </a:moveTo>
                  <a:cubicBezTo>
                    <a:pt x="55" y="75"/>
                    <a:pt x="43" y="85"/>
                    <a:pt x="29" y="85"/>
                  </a:cubicBezTo>
                  <a:cubicBezTo>
                    <a:pt x="16" y="85"/>
                    <a:pt x="2" y="72"/>
                    <a:pt x="2" y="43"/>
                  </a:cubicBezTo>
                  <a:cubicBezTo>
                    <a:pt x="0" y="14"/>
                    <a:pt x="13" y="0"/>
                    <a:pt x="29" y="0"/>
                  </a:cubicBezTo>
                  <a:cubicBezTo>
                    <a:pt x="42" y="0"/>
                    <a:pt x="55" y="14"/>
                    <a:pt x="55" y="43"/>
                  </a:cubicBezTo>
                  <a:close/>
                  <a:moveTo>
                    <a:pt x="42" y="43"/>
                  </a:moveTo>
                  <a:cubicBezTo>
                    <a:pt x="42" y="19"/>
                    <a:pt x="37" y="11"/>
                    <a:pt x="29" y="11"/>
                  </a:cubicBezTo>
                  <a:cubicBezTo>
                    <a:pt x="21" y="11"/>
                    <a:pt x="15" y="19"/>
                    <a:pt x="15" y="43"/>
                  </a:cubicBezTo>
                  <a:cubicBezTo>
                    <a:pt x="13" y="67"/>
                    <a:pt x="21" y="75"/>
                    <a:pt x="29" y="75"/>
                  </a:cubicBezTo>
                  <a:cubicBezTo>
                    <a:pt x="37" y="75"/>
                    <a:pt x="42" y="67"/>
                    <a:pt x="42" y="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2" name="Google Shape;102;p24"/>
            <p:cNvSpPr/>
            <p:nvPr/>
          </p:nvSpPr>
          <p:spPr>
            <a:xfrm>
              <a:off x="6126163" y="2371725"/>
              <a:ext cx="14287" cy="31750"/>
            </a:xfrm>
            <a:custGeom>
              <a:avLst/>
              <a:gdLst/>
              <a:ahLst/>
              <a:cxnLst/>
              <a:rect l="l" t="t" r="r" b="b"/>
              <a:pathLst>
                <a:path w="39" h="86" extrusionOk="0">
                  <a:moveTo>
                    <a:pt x="0" y="0"/>
                  </a:moveTo>
                  <a:lnTo>
                    <a:pt x="38" y="0"/>
                  </a:lnTo>
                  <a:lnTo>
                    <a:pt x="38" y="14"/>
                  </a:lnTo>
                  <a:lnTo>
                    <a:pt x="14" y="14"/>
                  </a:lnTo>
                  <a:lnTo>
                    <a:pt x="14" y="37"/>
                  </a:lnTo>
                  <a:lnTo>
                    <a:pt x="35" y="37"/>
                  </a:lnTo>
                  <a:lnTo>
                    <a:pt x="35" y="48"/>
                  </a:lnTo>
                  <a:lnTo>
                    <a:pt x="14" y="48"/>
                  </a:lnTo>
                  <a:lnTo>
                    <a:pt x="14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3" name="Google Shape;103;p24"/>
            <p:cNvSpPr/>
            <p:nvPr/>
          </p:nvSpPr>
          <p:spPr>
            <a:xfrm>
              <a:off x="6142038" y="2371725"/>
              <a:ext cx="12700" cy="31750"/>
            </a:xfrm>
            <a:custGeom>
              <a:avLst/>
              <a:gdLst/>
              <a:ahLst/>
              <a:cxnLst/>
              <a:rect l="l" t="t" r="r" b="b"/>
              <a:pathLst>
                <a:path w="35" h="86" extrusionOk="0">
                  <a:moveTo>
                    <a:pt x="0" y="0"/>
                  </a:moveTo>
                  <a:lnTo>
                    <a:pt x="34" y="0"/>
                  </a:lnTo>
                  <a:lnTo>
                    <a:pt x="34" y="14"/>
                  </a:lnTo>
                  <a:lnTo>
                    <a:pt x="13" y="14"/>
                  </a:lnTo>
                  <a:lnTo>
                    <a:pt x="13" y="37"/>
                  </a:lnTo>
                  <a:lnTo>
                    <a:pt x="32" y="37"/>
                  </a:lnTo>
                  <a:lnTo>
                    <a:pt x="32" y="48"/>
                  </a:lnTo>
                  <a:lnTo>
                    <a:pt x="13" y="48"/>
                  </a:lnTo>
                  <a:lnTo>
                    <a:pt x="13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4" name="Google Shape;104;p24"/>
            <p:cNvSpPr/>
            <p:nvPr/>
          </p:nvSpPr>
          <p:spPr>
            <a:xfrm>
              <a:off x="6156325" y="2371725"/>
              <a:ext cx="4763" cy="31750"/>
            </a:xfrm>
            <a:custGeom>
              <a:avLst/>
              <a:gdLst/>
              <a:ahLst/>
              <a:cxnLst/>
              <a:rect l="l" t="t" r="r" b="b"/>
              <a:pathLst>
                <a:path w="14" h="86" extrusionOk="0">
                  <a:moveTo>
                    <a:pt x="6" y="85"/>
                  </a:moveTo>
                  <a:lnTo>
                    <a:pt x="0" y="8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85"/>
                  </a:lnTo>
                  <a:lnTo>
                    <a:pt x="6" y="8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5" name="Google Shape;105;p24"/>
            <p:cNvSpPr/>
            <p:nvPr/>
          </p:nvSpPr>
          <p:spPr>
            <a:xfrm>
              <a:off x="6162675" y="2371725"/>
              <a:ext cx="17463" cy="31750"/>
            </a:xfrm>
            <a:custGeom>
              <a:avLst/>
              <a:gdLst/>
              <a:ahLst/>
              <a:cxnLst/>
              <a:rect l="l" t="t" r="r" b="b"/>
              <a:pathLst>
                <a:path w="49" h="86" extrusionOk="0">
                  <a:moveTo>
                    <a:pt x="48" y="82"/>
                  </a:moveTo>
                  <a:cubicBezTo>
                    <a:pt x="45" y="85"/>
                    <a:pt x="40" y="85"/>
                    <a:pt x="32" y="85"/>
                  </a:cubicBezTo>
                  <a:cubicBezTo>
                    <a:pt x="11" y="85"/>
                    <a:pt x="0" y="67"/>
                    <a:pt x="0" y="43"/>
                  </a:cubicBezTo>
                  <a:cubicBezTo>
                    <a:pt x="0" y="19"/>
                    <a:pt x="11" y="0"/>
                    <a:pt x="32" y="0"/>
                  </a:cubicBezTo>
                  <a:cubicBezTo>
                    <a:pt x="40" y="0"/>
                    <a:pt x="45" y="3"/>
                    <a:pt x="48" y="3"/>
                  </a:cubicBezTo>
                  <a:lnTo>
                    <a:pt x="48" y="16"/>
                  </a:lnTo>
                  <a:cubicBezTo>
                    <a:pt x="45" y="14"/>
                    <a:pt x="42" y="11"/>
                    <a:pt x="35" y="11"/>
                  </a:cubicBezTo>
                  <a:cubicBezTo>
                    <a:pt x="24" y="11"/>
                    <a:pt x="16" y="19"/>
                    <a:pt x="16" y="43"/>
                  </a:cubicBezTo>
                  <a:cubicBezTo>
                    <a:pt x="16" y="64"/>
                    <a:pt x="24" y="75"/>
                    <a:pt x="35" y="75"/>
                  </a:cubicBezTo>
                  <a:cubicBezTo>
                    <a:pt x="40" y="75"/>
                    <a:pt x="45" y="72"/>
                    <a:pt x="48" y="69"/>
                  </a:cubicBezTo>
                  <a:lnTo>
                    <a:pt x="48" y="8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6" name="Google Shape;106;p24"/>
            <p:cNvSpPr/>
            <p:nvPr/>
          </p:nvSpPr>
          <p:spPr>
            <a:xfrm>
              <a:off x="6181725" y="2371725"/>
              <a:ext cx="14288" cy="31750"/>
            </a:xfrm>
            <a:custGeom>
              <a:avLst/>
              <a:gdLst/>
              <a:ahLst/>
              <a:cxnLst/>
              <a:rect l="l" t="t" r="r" b="b"/>
              <a:pathLst>
                <a:path w="38" h="86" extrusionOk="0">
                  <a:moveTo>
                    <a:pt x="0" y="0"/>
                  </a:moveTo>
                  <a:lnTo>
                    <a:pt x="37" y="0"/>
                  </a:lnTo>
                  <a:lnTo>
                    <a:pt x="37" y="14"/>
                  </a:lnTo>
                  <a:lnTo>
                    <a:pt x="13" y="14"/>
                  </a:lnTo>
                  <a:lnTo>
                    <a:pt x="13" y="35"/>
                  </a:lnTo>
                  <a:lnTo>
                    <a:pt x="34" y="35"/>
                  </a:lnTo>
                  <a:lnTo>
                    <a:pt x="34" y="48"/>
                  </a:lnTo>
                  <a:lnTo>
                    <a:pt x="13" y="48"/>
                  </a:lnTo>
                  <a:lnTo>
                    <a:pt x="13" y="72"/>
                  </a:lnTo>
                  <a:lnTo>
                    <a:pt x="37" y="72"/>
                  </a:lnTo>
                  <a:lnTo>
                    <a:pt x="37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7" name="Google Shape;107;p24"/>
            <p:cNvSpPr/>
            <p:nvPr/>
          </p:nvSpPr>
          <p:spPr>
            <a:xfrm>
              <a:off x="6205538" y="2371725"/>
              <a:ext cx="12700" cy="31750"/>
            </a:xfrm>
            <a:custGeom>
              <a:avLst/>
              <a:gdLst/>
              <a:ahLst/>
              <a:cxnLst/>
              <a:rect l="l" t="t" r="r" b="b"/>
              <a:pathLst>
                <a:path w="36" h="86" extrusionOk="0">
                  <a:moveTo>
                    <a:pt x="0" y="0"/>
                  </a:moveTo>
                  <a:lnTo>
                    <a:pt x="35" y="0"/>
                  </a:lnTo>
                  <a:lnTo>
                    <a:pt x="35" y="14"/>
                  </a:lnTo>
                  <a:lnTo>
                    <a:pt x="11" y="14"/>
                  </a:lnTo>
                  <a:lnTo>
                    <a:pt x="11" y="37"/>
                  </a:lnTo>
                  <a:lnTo>
                    <a:pt x="32" y="37"/>
                  </a:lnTo>
                  <a:lnTo>
                    <a:pt x="32" y="48"/>
                  </a:lnTo>
                  <a:lnTo>
                    <a:pt x="11" y="48"/>
                  </a:lnTo>
                  <a:lnTo>
                    <a:pt x="11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8" name="Google Shape;108;p24"/>
            <p:cNvSpPr/>
            <p:nvPr/>
          </p:nvSpPr>
          <p:spPr>
            <a:xfrm>
              <a:off x="6218238" y="2371725"/>
              <a:ext cx="19050" cy="31750"/>
            </a:xfrm>
            <a:custGeom>
              <a:avLst/>
              <a:gdLst/>
              <a:ahLst/>
              <a:cxnLst/>
              <a:rect l="l" t="t" r="r" b="b"/>
              <a:pathLst>
                <a:path w="54" h="86" extrusionOk="0">
                  <a:moveTo>
                    <a:pt x="53" y="43"/>
                  </a:moveTo>
                  <a:cubicBezTo>
                    <a:pt x="53" y="75"/>
                    <a:pt x="40" y="85"/>
                    <a:pt x="27" y="85"/>
                  </a:cubicBezTo>
                  <a:cubicBezTo>
                    <a:pt x="14" y="85"/>
                    <a:pt x="0" y="72"/>
                    <a:pt x="0" y="43"/>
                  </a:cubicBezTo>
                  <a:cubicBezTo>
                    <a:pt x="0" y="14"/>
                    <a:pt x="14" y="0"/>
                    <a:pt x="27" y="0"/>
                  </a:cubicBezTo>
                  <a:cubicBezTo>
                    <a:pt x="40" y="0"/>
                    <a:pt x="53" y="14"/>
                    <a:pt x="53" y="43"/>
                  </a:cubicBezTo>
                  <a:close/>
                  <a:moveTo>
                    <a:pt x="40" y="43"/>
                  </a:moveTo>
                  <a:cubicBezTo>
                    <a:pt x="40" y="19"/>
                    <a:pt x="35" y="11"/>
                    <a:pt x="27" y="11"/>
                  </a:cubicBezTo>
                  <a:cubicBezTo>
                    <a:pt x="19" y="11"/>
                    <a:pt x="14" y="19"/>
                    <a:pt x="14" y="43"/>
                  </a:cubicBezTo>
                  <a:cubicBezTo>
                    <a:pt x="14" y="67"/>
                    <a:pt x="19" y="75"/>
                    <a:pt x="27" y="75"/>
                  </a:cubicBezTo>
                  <a:cubicBezTo>
                    <a:pt x="35" y="75"/>
                    <a:pt x="40" y="67"/>
                    <a:pt x="40" y="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09" name="Google Shape;109;p24"/>
            <p:cNvSpPr/>
            <p:nvPr/>
          </p:nvSpPr>
          <p:spPr>
            <a:xfrm>
              <a:off x="6240463" y="2371725"/>
              <a:ext cx="17462" cy="31750"/>
            </a:xfrm>
            <a:custGeom>
              <a:avLst/>
              <a:gdLst/>
              <a:ahLst/>
              <a:cxnLst/>
              <a:rect l="l" t="t" r="r" b="b"/>
              <a:pathLst>
                <a:path w="48" h="89" extrusionOk="0">
                  <a:moveTo>
                    <a:pt x="2" y="0"/>
                  </a:moveTo>
                  <a:lnTo>
                    <a:pt x="23" y="0"/>
                  </a:lnTo>
                  <a:cubicBezTo>
                    <a:pt x="37" y="0"/>
                    <a:pt x="45" y="8"/>
                    <a:pt x="45" y="22"/>
                  </a:cubicBezTo>
                  <a:cubicBezTo>
                    <a:pt x="45" y="32"/>
                    <a:pt x="39" y="40"/>
                    <a:pt x="31" y="43"/>
                  </a:cubicBezTo>
                  <a:lnTo>
                    <a:pt x="31" y="43"/>
                  </a:lnTo>
                  <a:cubicBezTo>
                    <a:pt x="34" y="43"/>
                    <a:pt x="37" y="45"/>
                    <a:pt x="39" y="53"/>
                  </a:cubicBezTo>
                  <a:lnTo>
                    <a:pt x="47" y="85"/>
                  </a:lnTo>
                  <a:lnTo>
                    <a:pt x="34" y="85"/>
                  </a:lnTo>
                  <a:lnTo>
                    <a:pt x="26" y="59"/>
                  </a:lnTo>
                  <a:cubicBezTo>
                    <a:pt x="23" y="51"/>
                    <a:pt x="21" y="51"/>
                    <a:pt x="15" y="51"/>
                  </a:cubicBezTo>
                  <a:lnTo>
                    <a:pt x="13" y="51"/>
                  </a:lnTo>
                  <a:lnTo>
                    <a:pt x="13" y="88"/>
                  </a:lnTo>
                  <a:lnTo>
                    <a:pt x="0" y="88"/>
                  </a:lnTo>
                  <a:lnTo>
                    <a:pt x="2" y="0"/>
                  </a:lnTo>
                  <a:close/>
                  <a:moveTo>
                    <a:pt x="18" y="37"/>
                  </a:moveTo>
                  <a:cubicBezTo>
                    <a:pt x="26" y="37"/>
                    <a:pt x="29" y="32"/>
                    <a:pt x="29" y="24"/>
                  </a:cubicBezTo>
                  <a:cubicBezTo>
                    <a:pt x="29" y="14"/>
                    <a:pt x="23" y="11"/>
                    <a:pt x="18" y="11"/>
                  </a:cubicBezTo>
                  <a:lnTo>
                    <a:pt x="13" y="11"/>
                  </a:lnTo>
                  <a:lnTo>
                    <a:pt x="13" y="35"/>
                  </a:lnTo>
                  <a:lnTo>
                    <a:pt x="18" y="35"/>
                  </a:lnTo>
                  <a:lnTo>
                    <a:pt x="18" y="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0" name="Google Shape;110;p24"/>
            <p:cNvSpPr/>
            <p:nvPr/>
          </p:nvSpPr>
          <p:spPr>
            <a:xfrm>
              <a:off x="6261100" y="2371725"/>
              <a:ext cx="15875" cy="31750"/>
            </a:xfrm>
            <a:custGeom>
              <a:avLst/>
              <a:gdLst/>
              <a:ahLst/>
              <a:cxnLst/>
              <a:rect l="l" t="t" r="r" b="b"/>
              <a:pathLst>
                <a:path w="46" h="86" extrusionOk="0">
                  <a:moveTo>
                    <a:pt x="16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14"/>
                  </a:lnTo>
                  <a:lnTo>
                    <a:pt x="30" y="14"/>
                  </a:lnTo>
                  <a:lnTo>
                    <a:pt x="30" y="85"/>
                  </a:lnTo>
                  <a:lnTo>
                    <a:pt x="16" y="85"/>
                  </a:lnTo>
                  <a:lnTo>
                    <a:pt x="16" y="1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1" name="Google Shape;111;p24"/>
            <p:cNvSpPr/>
            <p:nvPr/>
          </p:nvSpPr>
          <p:spPr>
            <a:xfrm>
              <a:off x="6278563" y="2371725"/>
              <a:ext cx="15875" cy="31750"/>
            </a:xfrm>
            <a:custGeom>
              <a:avLst/>
              <a:gdLst/>
              <a:ahLst/>
              <a:cxnLst/>
              <a:rect l="l" t="t" r="r" b="b"/>
              <a:pathLst>
                <a:path w="46" h="86" extrusionOk="0">
                  <a:moveTo>
                    <a:pt x="0" y="0"/>
                  </a:moveTo>
                  <a:lnTo>
                    <a:pt x="13" y="0"/>
                  </a:lnTo>
                  <a:lnTo>
                    <a:pt x="13" y="35"/>
                  </a:lnTo>
                  <a:lnTo>
                    <a:pt x="35" y="35"/>
                  </a:lnTo>
                  <a:lnTo>
                    <a:pt x="35" y="0"/>
                  </a:lnTo>
                  <a:lnTo>
                    <a:pt x="45" y="0"/>
                  </a:lnTo>
                  <a:lnTo>
                    <a:pt x="45" y="85"/>
                  </a:lnTo>
                  <a:lnTo>
                    <a:pt x="35" y="85"/>
                  </a:lnTo>
                  <a:lnTo>
                    <a:pt x="35" y="48"/>
                  </a:lnTo>
                  <a:lnTo>
                    <a:pt x="13" y="48"/>
                  </a:lnTo>
                  <a:lnTo>
                    <a:pt x="13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2" name="Google Shape;112;p24"/>
            <p:cNvSpPr/>
            <p:nvPr/>
          </p:nvSpPr>
          <p:spPr>
            <a:xfrm>
              <a:off x="6299200" y="2371725"/>
              <a:ext cx="14288" cy="31750"/>
            </a:xfrm>
            <a:custGeom>
              <a:avLst/>
              <a:gdLst/>
              <a:ahLst/>
              <a:cxnLst/>
              <a:rect l="l" t="t" r="r" b="b"/>
              <a:pathLst>
                <a:path w="38" h="86" extrusionOk="0">
                  <a:moveTo>
                    <a:pt x="0" y="0"/>
                  </a:moveTo>
                  <a:lnTo>
                    <a:pt x="37" y="0"/>
                  </a:lnTo>
                  <a:lnTo>
                    <a:pt x="37" y="14"/>
                  </a:lnTo>
                  <a:lnTo>
                    <a:pt x="13" y="14"/>
                  </a:lnTo>
                  <a:lnTo>
                    <a:pt x="13" y="35"/>
                  </a:lnTo>
                  <a:lnTo>
                    <a:pt x="34" y="35"/>
                  </a:lnTo>
                  <a:lnTo>
                    <a:pt x="34" y="48"/>
                  </a:lnTo>
                  <a:lnTo>
                    <a:pt x="13" y="48"/>
                  </a:lnTo>
                  <a:lnTo>
                    <a:pt x="13" y="72"/>
                  </a:lnTo>
                  <a:lnTo>
                    <a:pt x="37" y="72"/>
                  </a:lnTo>
                  <a:lnTo>
                    <a:pt x="37" y="85"/>
                  </a:lnTo>
                  <a:lnTo>
                    <a:pt x="0" y="85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3" name="Google Shape;113;p24"/>
            <p:cNvSpPr/>
            <p:nvPr/>
          </p:nvSpPr>
          <p:spPr>
            <a:xfrm>
              <a:off x="5953125" y="2038350"/>
              <a:ext cx="355601" cy="273051"/>
            </a:xfrm>
            <a:custGeom>
              <a:avLst/>
              <a:gdLst/>
              <a:ahLst/>
              <a:cxnLst/>
              <a:rect l="l" t="t" r="r" b="b"/>
              <a:pathLst>
                <a:path w="986" h="758" extrusionOk="0">
                  <a:moveTo>
                    <a:pt x="855" y="140"/>
                  </a:moveTo>
                  <a:cubicBezTo>
                    <a:pt x="842" y="76"/>
                    <a:pt x="791" y="26"/>
                    <a:pt x="733" y="13"/>
                  </a:cubicBezTo>
                  <a:cubicBezTo>
                    <a:pt x="762" y="34"/>
                    <a:pt x="767" y="62"/>
                    <a:pt x="786" y="84"/>
                  </a:cubicBezTo>
                  <a:cubicBezTo>
                    <a:pt x="805" y="105"/>
                    <a:pt x="836" y="119"/>
                    <a:pt x="855" y="140"/>
                  </a:cubicBezTo>
                  <a:close/>
                  <a:moveTo>
                    <a:pt x="209" y="95"/>
                  </a:moveTo>
                  <a:cubicBezTo>
                    <a:pt x="195" y="121"/>
                    <a:pt x="129" y="132"/>
                    <a:pt x="98" y="196"/>
                  </a:cubicBezTo>
                  <a:cubicBezTo>
                    <a:pt x="113" y="156"/>
                    <a:pt x="105" y="98"/>
                    <a:pt x="132" y="66"/>
                  </a:cubicBezTo>
                  <a:cubicBezTo>
                    <a:pt x="55" y="124"/>
                    <a:pt x="90" y="217"/>
                    <a:pt x="84" y="246"/>
                  </a:cubicBezTo>
                  <a:cubicBezTo>
                    <a:pt x="124" y="158"/>
                    <a:pt x="185" y="177"/>
                    <a:pt x="209" y="95"/>
                  </a:cubicBezTo>
                  <a:close/>
                  <a:moveTo>
                    <a:pt x="177" y="582"/>
                  </a:moveTo>
                  <a:cubicBezTo>
                    <a:pt x="143" y="542"/>
                    <a:pt x="68" y="534"/>
                    <a:pt x="39" y="476"/>
                  </a:cubicBezTo>
                  <a:cubicBezTo>
                    <a:pt x="76" y="619"/>
                    <a:pt x="174" y="590"/>
                    <a:pt x="219" y="622"/>
                  </a:cubicBezTo>
                  <a:cubicBezTo>
                    <a:pt x="182" y="566"/>
                    <a:pt x="211" y="532"/>
                    <a:pt x="158" y="452"/>
                  </a:cubicBezTo>
                  <a:cubicBezTo>
                    <a:pt x="166" y="487"/>
                    <a:pt x="145" y="534"/>
                    <a:pt x="177" y="582"/>
                  </a:cubicBezTo>
                  <a:close/>
                  <a:moveTo>
                    <a:pt x="135" y="357"/>
                  </a:moveTo>
                  <a:cubicBezTo>
                    <a:pt x="132" y="399"/>
                    <a:pt x="103" y="421"/>
                    <a:pt x="121" y="500"/>
                  </a:cubicBezTo>
                  <a:cubicBezTo>
                    <a:pt x="87" y="434"/>
                    <a:pt x="34" y="407"/>
                    <a:pt x="18" y="362"/>
                  </a:cubicBezTo>
                  <a:cubicBezTo>
                    <a:pt x="18" y="489"/>
                    <a:pt x="121" y="508"/>
                    <a:pt x="148" y="542"/>
                  </a:cubicBezTo>
                  <a:cubicBezTo>
                    <a:pt x="127" y="463"/>
                    <a:pt x="164" y="434"/>
                    <a:pt x="135" y="357"/>
                  </a:cubicBezTo>
                  <a:close/>
                  <a:moveTo>
                    <a:pt x="209" y="537"/>
                  </a:moveTo>
                  <a:cubicBezTo>
                    <a:pt x="227" y="564"/>
                    <a:pt x="209" y="598"/>
                    <a:pt x="264" y="651"/>
                  </a:cubicBezTo>
                  <a:cubicBezTo>
                    <a:pt x="209" y="619"/>
                    <a:pt x="132" y="632"/>
                    <a:pt x="95" y="590"/>
                  </a:cubicBezTo>
                  <a:cubicBezTo>
                    <a:pt x="161" y="712"/>
                    <a:pt x="272" y="662"/>
                    <a:pt x="304" y="677"/>
                  </a:cubicBezTo>
                  <a:cubicBezTo>
                    <a:pt x="275" y="635"/>
                    <a:pt x="293" y="614"/>
                    <a:pt x="209" y="537"/>
                  </a:cubicBezTo>
                  <a:close/>
                  <a:moveTo>
                    <a:pt x="770" y="540"/>
                  </a:moveTo>
                  <a:cubicBezTo>
                    <a:pt x="685" y="614"/>
                    <a:pt x="707" y="638"/>
                    <a:pt x="675" y="680"/>
                  </a:cubicBezTo>
                  <a:cubicBezTo>
                    <a:pt x="707" y="664"/>
                    <a:pt x="818" y="715"/>
                    <a:pt x="881" y="593"/>
                  </a:cubicBezTo>
                  <a:cubicBezTo>
                    <a:pt x="847" y="635"/>
                    <a:pt x="770" y="619"/>
                    <a:pt x="714" y="654"/>
                  </a:cubicBezTo>
                  <a:cubicBezTo>
                    <a:pt x="773" y="601"/>
                    <a:pt x="754" y="566"/>
                    <a:pt x="770" y="540"/>
                  </a:cubicBezTo>
                  <a:close/>
                  <a:moveTo>
                    <a:pt x="820" y="452"/>
                  </a:moveTo>
                  <a:cubicBezTo>
                    <a:pt x="767" y="532"/>
                    <a:pt x="797" y="566"/>
                    <a:pt x="759" y="619"/>
                  </a:cubicBezTo>
                  <a:cubicBezTo>
                    <a:pt x="805" y="587"/>
                    <a:pt x="902" y="617"/>
                    <a:pt x="940" y="474"/>
                  </a:cubicBezTo>
                  <a:cubicBezTo>
                    <a:pt x="910" y="532"/>
                    <a:pt x="836" y="542"/>
                    <a:pt x="802" y="582"/>
                  </a:cubicBezTo>
                  <a:cubicBezTo>
                    <a:pt x="836" y="534"/>
                    <a:pt x="815" y="487"/>
                    <a:pt x="820" y="452"/>
                  </a:cubicBezTo>
                  <a:close/>
                  <a:moveTo>
                    <a:pt x="574" y="670"/>
                  </a:moveTo>
                  <a:cubicBezTo>
                    <a:pt x="542" y="670"/>
                    <a:pt x="513" y="675"/>
                    <a:pt x="489" y="683"/>
                  </a:cubicBezTo>
                  <a:cubicBezTo>
                    <a:pt x="466" y="675"/>
                    <a:pt x="436" y="667"/>
                    <a:pt x="405" y="670"/>
                  </a:cubicBezTo>
                  <a:cubicBezTo>
                    <a:pt x="378" y="670"/>
                    <a:pt x="346" y="675"/>
                    <a:pt x="312" y="683"/>
                  </a:cubicBezTo>
                  <a:cubicBezTo>
                    <a:pt x="262" y="696"/>
                    <a:pt x="217" y="707"/>
                    <a:pt x="180" y="688"/>
                  </a:cubicBezTo>
                  <a:cubicBezTo>
                    <a:pt x="217" y="720"/>
                    <a:pt x="259" y="733"/>
                    <a:pt x="320" y="725"/>
                  </a:cubicBezTo>
                  <a:cubicBezTo>
                    <a:pt x="370" y="720"/>
                    <a:pt x="413" y="693"/>
                    <a:pt x="463" y="693"/>
                  </a:cubicBezTo>
                  <a:lnTo>
                    <a:pt x="466" y="693"/>
                  </a:lnTo>
                  <a:cubicBezTo>
                    <a:pt x="415" y="720"/>
                    <a:pt x="386" y="754"/>
                    <a:pt x="386" y="754"/>
                  </a:cubicBezTo>
                  <a:lnTo>
                    <a:pt x="410" y="757"/>
                  </a:lnTo>
                  <a:cubicBezTo>
                    <a:pt x="410" y="757"/>
                    <a:pt x="434" y="707"/>
                    <a:pt x="492" y="696"/>
                  </a:cubicBezTo>
                  <a:cubicBezTo>
                    <a:pt x="548" y="709"/>
                    <a:pt x="574" y="757"/>
                    <a:pt x="574" y="757"/>
                  </a:cubicBezTo>
                  <a:lnTo>
                    <a:pt x="598" y="754"/>
                  </a:lnTo>
                  <a:cubicBezTo>
                    <a:pt x="598" y="754"/>
                    <a:pt x="569" y="717"/>
                    <a:pt x="519" y="693"/>
                  </a:cubicBezTo>
                  <a:lnTo>
                    <a:pt x="521" y="693"/>
                  </a:lnTo>
                  <a:cubicBezTo>
                    <a:pt x="569" y="693"/>
                    <a:pt x="611" y="720"/>
                    <a:pt x="664" y="725"/>
                  </a:cubicBezTo>
                  <a:cubicBezTo>
                    <a:pt x="725" y="730"/>
                    <a:pt x="770" y="720"/>
                    <a:pt x="805" y="688"/>
                  </a:cubicBezTo>
                  <a:cubicBezTo>
                    <a:pt x="762" y="707"/>
                    <a:pt x="717" y="696"/>
                    <a:pt x="667" y="683"/>
                  </a:cubicBezTo>
                  <a:cubicBezTo>
                    <a:pt x="632" y="675"/>
                    <a:pt x="601" y="670"/>
                    <a:pt x="574" y="670"/>
                  </a:cubicBezTo>
                  <a:close/>
                  <a:moveTo>
                    <a:pt x="87" y="402"/>
                  </a:moveTo>
                  <a:cubicBezTo>
                    <a:pt x="68" y="328"/>
                    <a:pt x="26" y="301"/>
                    <a:pt x="29" y="256"/>
                  </a:cubicBezTo>
                  <a:cubicBezTo>
                    <a:pt x="0" y="378"/>
                    <a:pt x="76" y="391"/>
                    <a:pt x="98" y="444"/>
                  </a:cubicBezTo>
                  <a:cubicBezTo>
                    <a:pt x="95" y="370"/>
                    <a:pt x="143" y="354"/>
                    <a:pt x="137" y="270"/>
                  </a:cubicBezTo>
                  <a:cubicBezTo>
                    <a:pt x="116" y="309"/>
                    <a:pt x="84" y="317"/>
                    <a:pt x="87" y="402"/>
                  </a:cubicBezTo>
                  <a:close/>
                  <a:moveTo>
                    <a:pt x="135" y="206"/>
                  </a:moveTo>
                  <a:cubicBezTo>
                    <a:pt x="108" y="227"/>
                    <a:pt x="87" y="256"/>
                    <a:pt x="79" y="299"/>
                  </a:cubicBezTo>
                  <a:cubicBezTo>
                    <a:pt x="82" y="254"/>
                    <a:pt x="52" y="190"/>
                    <a:pt x="71" y="143"/>
                  </a:cubicBezTo>
                  <a:cubicBezTo>
                    <a:pt x="0" y="243"/>
                    <a:pt x="76" y="304"/>
                    <a:pt x="79" y="339"/>
                  </a:cubicBezTo>
                  <a:cubicBezTo>
                    <a:pt x="98" y="270"/>
                    <a:pt x="140" y="270"/>
                    <a:pt x="166" y="177"/>
                  </a:cubicBezTo>
                  <a:cubicBezTo>
                    <a:pt x="158" y="188"/>
                    <a:pt x="153" y="190"/>
                    <a:pt x="135" y="206"/>
                  </a:cubicBezTo>
                  <a:close/>
                  <a:moveTo>
                    <a:pt x="847" y="206"/>
                  </a:moveTo>
                  <a:cubicBezTo>
                    <a:pt x="828" y="190"/>
                    <a:pt x="823" y="185"/>
                    <a:pt x="815" y="177"/>
                  </a:cubicBezTo>
                  <a:cubicBezTo>
                    <a:pt x="844" y="270"/>
                    <a:pt x="887" y="270"/>
                    <a:pt x="905" y="341"/>
                  </a:cubicBezTo>
                  <a:cubicBezTo>
                    <a:pt x="908" y="304"/>
                    <a:pt x="985" y="246"/>
                    <a:pt x="913" y="145"/>
                  </a:cubicBezTo>
                  <a:cubicBezTo>
                    <a:pt x="926" y="190"/>
                    <a:pt x="900" y="254"/>
                    <a:pt x="902" y="299"/>
                  </a:cubicBezTo>
                  <a:cubicBezTo>
                    <a:pt x="895" y="256"/>
                    <a:pt x="873" y="230"/>
                    <a:pt x="847" y="206"/>
                  </a:cubicBezTo>
                  <a:close/>
                  <a:moveTo>
                    <a:pt x="860" y="500"/>
                  </a:moveTo>
                  <a:cubicBezTo>
                    <a:pt x="879" y="421"/>
                    <a:pt x="850" y="399"/>
                    <a:pt x="847" y="357"/>
                  </a:cubicBezTo>
                  <a:cubicBezTo>
                    <a:pt x="818" y="434"/>
                    <a:pt x="855" y="463"/>
                    <a:pt x="834" y="542"/>
                  </a:cubicBezTo>
                  <a:cubicBezTo>
                    <a:pt x="860" y="508"/>
                    <a:pt x="961" y="489"/>
                    <a:pt x="963" y="362"/>
                  </a:cubicBezTo>
                  <a:cubicBezTo>
                    <a:pt x="948" y="407"/>
                    <a:pt x="895" y="434"/>
                    <a:pt x="860" y="500"/>
                  </a:cubicBezTo>
                  <a:close/>
                  <a:moveTo>
                    <a:pt x="881" y="442"/>
                  </a:moveTo>
                  <a:cubicBezTo>
                    <a:pt x="902" y="391"/>
                    <a:pt x="979" y="376"/>
                    <a:pt x="950" y="254"/>
                  </a:cubicBezTo>
                  <a:cubicBezTo>
                    <a:pt x="950" y="301"/>
                    <a:pt x="908" y="328"/>
                    <a:pt x="892" y="399"/>
                  </a:cubicBezTo>
                  <a:cubicBezTo>
                    <a:pt x="895" y="320"/>
                    <a:pt x="863" y="309"/>
                    <a:pt x="842" y="270"/>
                  </a:cubicBezTo>
                  <a:cubicBezTo>
                    <a:pt x="836" y="354"/>
                    <a:pt x="884" y="368"/>
                    <a:pt x="881" y="442"/>
                  </a:cubicBezTo>
                  <a:close/>
                  <a:moveTo>
                    <a:pt x="246" y="13"/>
                  </a:moveTo>
                  <a:cubicBezTo>
                    <a:pt x="188" y="26"/>
                    <a:pt x="137" y="76"/>
                    <a:pt x="124" y="140"/>
                  </a:cubicBezTo>
                  <a:cubicBezTo>
                    <a:pt x="145" y="119"/>
                    <a:pt x="177" y="106"/>
                    <a:pt x="193" y="84"/>
                  </a:cubicBezTo>
                  <a:cubicBezTo>
                    <a:pt x="211" y="63"/>
                    <a:pt x="217" y="34"/>
                    <a:pt x="246" y="13"/>
                  </a:cubicBezTo>
                  <a:close/>
                  <a:moveTo>
                    <a:pt x="895" y="246"/>
                  </a:moveTo>
                  <a:cubicBezTo>
                    <a:pt x="889" y="217"/>
                    <a:pt x="924" y="124"/>
                    <a:pt x="844" y="66"/>
                  </a:cubicBezTo>
                  <a:cubicBezTo>
                    <a:pt x="871" y="98"/>
                    <a:pt x="863" y="156"/>
                    <a:pt x="879" y="196"/>
                  </a:cubicBezTo>
                  <a:cubicBezTo>
                    <a:pt x="850" y="132"/>
                    <a:pt x="783" y="121"/>
                    <a:pt x="770" y="95"/>
                  </a:cubicBezTo>
                  <a:cubicBezTo>
                    <a:pt x="797" y="177"/>
                    <a:pt x="855" y="158"/>
                    <a:pt x="895" y="246"/>
                  </a:cubicBezTo>
                  <a:close/>
                  <a:moveTo>
                    <a:pt x="519" y="129"/>
                  </a:moveTo>
                  <a:lnTo>
                    <a:pt x="519" y="140"/>
                  </a:lnTo>
                  <a:cubicBezTo>
                    <a:pt x="534" y="143"/>
                    <a:pt x="548" y="145"/>
                    <a:pt x="564" y="153"/>
                  </a:cubicBezTo>
                  <a:cubicBezTo>
                    <a:pt x="564" y="148"/>
                    <a:pt x="566" y="145"/>
                    <a:pt x="566" y="143"/>
                  </a:cubicBezTo>
                  <a:cubicBezTo>
                    <a:pt x="550" y="137"/>
                    <a:pt x="534" y="132"/>
                    <a:pt x="519" y="129"/>
                  </a:cubicBezTo>
                  <a:close/>
                  <a:moveTo>
                    <a:pt x="553" y="39"/>
                  </a:moveTo>
                  <a:lnTo>
                    <a:pt x="556" y="37"/>
                  </a:lnTo>
                  <a:lnTo>
                    <a:pt x="550" y="34"/>
                  </a:lnTo>
                  <a:lnTo>
                    <a:pt x="534" y="34"/>
                  </a:lnTo>
                  <a:lnTo>
                    <a:pt x="529" y="37"/>
                  </a:lnTo>
                  <a:lnTo>
                    <a:pt x="519" y="37"/>
                  </a:lnTo>
                  <a:lnTo>
                    <a:pt x="519" y="39"/>
                  </a:lnTo>
                  <a:cubicBezTo>
                    <a:pt x="524" y="39"/>
                    <a:pt x="529" y="39"/>
                    <a:pt x="534" y="42"/>
                  </a:cubicBezTo>
                  <a:lnTo>
                    <a:pt x="542" y="42"/>
                  </a:lnTo>
                  <a:lnTo>
                    <a:pt x="553" y="39"/>
                  </a:lnTo>
                  <a:close/>
                  <a:moveTo>
                    <a:pt x="516" y="373"/>
                  </a:moveTo>
                  <a:lnTo>
                    <a:pt x="516" y="391"/>
                  </a:lnTo>
                  <a:cubicBezTo>
                    <a:pt x="519" y="389"/>
                    <a:pt x="524" y="386"/>
                    <a:pt x="524" y="381"/>
                  </a:cubicBezTo>
                  <a:cubicBezTo>
                    <a:pt x="524" y="378"/>
                    <a:pt x="521" y="376"/>
                    <a:pt x="516" y="373"/>
                  </a:cubicBezTo>
                  <a:close/>
                  <a:moveTo>
                    <a:pt x="336" y="180"/>
                  </a:moveTo>
                  <a:cubicBezTo>
                    <a:pt x="336" y="177"/>
                    <a:pt x="336" y="177"/>
                    <a:pt x="338" y="174"/>
                  </a:cubicBezTo>
                  <a:lnTo>
                    <a:pt x="333" y="174"/>
                  </a:lnTo>
                  <a:lnTo>
                    <a:pt x="336" y="180"/>
                  </a:lnTo>
                  <a:close/>
                  <a:moveTo>
                    <a:pt x="815" y="323"/>
                  </a:moveTo>
                  <a:cubicBezTo>
                    <a:pt x="815" y="156"/>
                    <a:pt x="685" y="18"/>
                    <a:pt x="521" y="2"/>
                  </a:cubicBezTo>
                  <a:lnTo>
                    <a:pt x="521" y="5"/>
                  </a:lnTo>
                  <a:cubicBezTo>
                    <a:pt x="521" y="8"/>
                    <a:pt x="521" y="10"/>
                    <a:pt x="519" y="13"/>
                  </a:cubicBezTo>
                  <a:cubicBezTo>
                    <a:pt x="593" y="21"/>
                    <a:pt x="659" y="53"/>
                    <a:pt x="709" y="100"/>
                  </a:cubicBezTo>
                  <a:lnTo>
                    <a:pt x="672" y="135"/>
                  </a:lnTo>
                  <a:lnTo>
                    <a:pt x="675" y="129"/>
                  </a:lnTo>
                  <a:lnTo>
                    <a:pt x="669" y="127"/>
                  </a:lnTo>
                  <a:lnTo>
                    <a:pt x="664" y="127"/>
                  </a:lnTo>
                  <a:lnTo>
                    <a:pt x="667" y="121"/>
                  </a:lnTo>
                  <a:lnTo>
                    <a:pt x="662" y="106"/>
                  </a:lnTo>
                  <a:lnTo>
                    <a:pt x="654" y="95"/>
                  </a:lnTo>
                  <a:lnTo>
                    <a:pt x="624" y="79"/>
                  </a:lnTo>
                  <a:lnTo>
                    <a:pt x="622" y="82"/>
                  </a:lnTo>
                  <a:lnTo>
                    <a:pt x="617" y="84"/>
                  </a:lnTo>
                  <a:cubicBezTo>
                    <a:pt x="627" y="98"/>
                    <a:pt x="632" y="113"/>
                    <a:pt x="632" y="132"/>
                  </a:cubicBezTo>
                  <a:lnTo>
                    <a:pt x="632" y="137"/>
                  </a:lnTo>
                  <a:lnTo>
                    <a:pt x="646" y="156"/>
                  </a:lnTo>
                  <a:lnTo>
                    <a:pt x="640" y="158"/>
                  </a:lnTo>
                  <a:lnTo>
                    <a:pt x="646" y="164"/>
                  </a:lnTo>
                  <a:lnTo>
                    <a:pt x="632" y="177"/>
                  </a:lnTo>
                  <a:lnTo>
                    <a:pt x="627" y="166"/>
                  </a:lnTo>
                  <a:cubicBezTo>
                    <a:pt x="624" y="172"/>
                    <a:pt x="622" y="180"/>
                    <a:pt x="617" y="185"/>
                  </a:cubicBezTo>
                  <a:lnTo>
                    <a:pt x="619" y="188"/>
                  </a:lnTo>
                  <a:lnTo>
                    <a:pt x="582" y="225"/>
                  </a:lnTo>
                  <a:cubicBezTo>
                    <a:pt x="579" y="222"/>
                    <a:pt x="577" y="219"/>
                    <a:pt x="574" y="219"/>
                  </a:cubicBezTo>
                  <a:cubicBezTo>
                    <a:pt x="571" y="222"/>
                    <a:pt x="566" y="222"/>
                    <a:pt x="564" y="225"/>
                  </a:cubicBezTo>
                  <a:lnTo>
                    <a:pt x="566" y="227"/>
                  </a:lnTo>
                  <a:lnTo>
                    <a:pt x="569" y="230"/>
                  </a:lnTo>
                  <a:lnTo>
                    <a:pt x="553" y="246"/>
                  </a:lnTo>
                  <a:lnTo>
                    <a:pt x="553" y="243"/>
                  </a:lnTo>
                  <a:lnTo>
                    <a:pt x="537" y="246"/>
                  </a:lnTo>
                  <a:lnTo>
                    <a:pt x="534" y="248"/>
                  </a:lnTo>
                  <a:lnTo>
                    <a:pt x="533" y="248"/>
                  </a:lnTo>
                  <a:lnTo>
                    <a:pt x="532" y="251"/>
                  </a:lnTo>
                  <a:lnTo>
                    <a:pt x="534" y="251"/>
                  </a:lnTo>
                  <a:lnTo>
                    <a:pt x="534" y="256"/>
                  </a:lnTo>
                  <a:lnTo>
                    <a:pt x="537" y="256"/>
                  </a:lnTo>
                  <a:lnTo>
                    <a:pt x="537" y="262"/>
                  </a:lnTo>
                  <a:lnTo>
                    <a:pt x="532" y="262"/>
                  </a:lnTo>
                  <a:lnTo>
                    <a:pt x="526" y="262"/>
                  </a:lnTo>
                  <a:lnTo>
                    <a:pt x="513" y="254"/>
                  </a:lnTo>
                  <a:lnTo>
                    <a:pt x="513" y="309"/>
                  </a:lnTo>
                  <a:cubicBezTo>
                    <a:pt x="545" y="320"/>
                    <a:pt x="579" y="336"/>
                    <a:pt x="579" y="378"/>
                  </a:cubicBezTo>
                  <a:cubicBezTo>
                    <a:pt x="579" y="397"/>
                    <a:pt x="571" y="410"/>
                    <a:pt x="556" y="421"/>
                  </a:cubicBezTo>
                  <a:cubicBezTo>
                    <a:pt x="542" y="429"/>
                    <a:pt x="526" y="434"/>
                    <a:pt x="511" y="439"/>
                  </a:cubicBezTo>
                  <a:lnTo>
                    <a:pt x="511" y="468"/>
                  </a:lnTo>
                  <a:cubicBezTo>
                    <a:pt x="534" y="479"/>
                    <a:pt x="564" y="497"/>
                    <a:pt x="561" y="545"/>
                  </a:cubicBezTo>
                  <a:cubicBezTo>
                    <a:pt x="561" y="556"/>
                    <a:pt x="556" y="561"/>
                    <a:pt x="553" y="561"/>
                  </a:cubicBezTo>
                  <a:cubicBezTo>
                    <a:pt x="540" y="564"/>
                    <a:pt x="526" y="566"/>
                    <a:pt x="511" y="566"/>
                  </a:cubicBezTo>
                  <a:lnTo>
                    <a:pt x="511" y="577"/>
                  </a:lnTo>
                  <a:cubicBezTo>
                    <a:pt x="574" y="572"/>
                    <a:pt x="630" y="545"/>
                    <a:pt x="675" y="505"/>
                  </a:cubicBezTo>
                  <a:lnTo>
                    <a:pt x="712" y="542"/>
                  </a:lnTo>
                  <a:cubicBezTo>
                    <a:pt x="656" y="595"/>
                    <a:pt x="577" y="630"/>
                    <a:pt x="492" y="630"/>
                  </a:cubicBezTo>
                  <a:cubicBezTo>
                    <a:pt x="407" y="630"/>
                    <a:pt x="331" y="598"/>
                    <a:pt x="275" y="542"/>
                  </a:cubicBezTo>
                  <a:lnTo>
                    <a:pt x="312" y="505"/>
                  </a:lnTo>
                  <a:cubicBezTo>
                    <a:pt x="354" y="545"/>
                    <a:pt x="410" y="572"/>
                    <a:pt x="474" y="577"/>
                  </a:cubicBezTo>
                  <a:lnTo>
                    <a:pt x="474" y="566"/>
                  </a:lnTo>
                  <a:cubicBezTo>
                    <a:pt x="415" y="561"/>
                    <a:pt x="362" y="537"/>
                    <a:pt x="320" y="500"/>
                  </a:cubicBezTo>
                  <a:lnTo>
                    <a:pt x="331" y="489"/>
                  </a:lnTo>
                  <a:lnTo>
                    <a:pt x="344" y="492"/>
                  </a:lnTo>
                  <a:lnTo>
                    <a:pt x="352" y="484"/>
                  </a:lnTo>
                  <a:lnTo>
                    <a:pt x="370" y="484"/>
                  </a:lnTo>
                  <a:lnTo>
                    <a:pt x="373" y="476"/>
                  </a:lnTo>
                  <a:lnTo>
                    <a:pt x="373" y="474"/>
                  </a:lnTo>
                  <a:cubicBezTo>
                    <a:pt x="402" y="495"/>
                    <a:pt x="434" y="508"/>
                    <a:pt x="471" y="513"/>
                  </a:cubicBezTo>
                  <a:lnTo>
                    <a:pt x="471" y="503"/>
                  </a:lnTo>
                  <a:cubicBezTo>
                    <a:pt x="431" y="497"/>
                    <a:pt x="394" y="482"/>
                    <a:pt x="365" y="455"/>
                  </a:cubicBezTo>
                  <a:lnTo>
                    <a:pt x="402" y="418"/>
                  </a:lnTo>
                  <a:cubicBezTo>
                    <a:pt x="410" y="426"/>
                    <a:pt x="421" y="434"/>
                    <a:pt x="434" y="439"/>
                  </a:cubicBezTo>
                  <a:cubicBezTo>
                    <a:pt x="434" y="437"/>
                    <a:pt x="436" y="431"/>
                    <a:pt x="436" y="429"/>
                  </a:cubicBezTo>
                  <a:cubicBezTo>
                    <a:pt x="426" y="423"/>
                    <a:pt x="418" y="418"/>
                    <a:pt x="410" y="410"/>
                  </a:cubicBezTo>
                  <a:lnTo>
                    <a:pt x="447" y="373"/>
                  </a:lnTo>
                  <a:cubicBezTo>
                    <a:pt x="452" y="378"/>
                    <a:pt x="460" y="381"/>
                    <a:pt x="468" y="384"/>
                  </a:cubicBezTo>
                  <a:lnTo>
                    <a:pt x="468" y="373"/>
                  </a:lnTo>
                  <a:cubicBezTo>
                    <a:pt x="463" y="370"/>
                    <a:pt x="460" y="368"/>
                    <a:pt x="455" y="365"/>
                  </a:cubicBezTo>
                  <a:lnTo>
                    <a:pt x="466" y="354"/>
                  </a:lnTo>
                  <a:cubicBezTo>
                    <a:pt x="463" y="354"/>
                    <a:pt x="458" y="352"/>
                    <a:pt x="455" y="352"/>
                  </a:cubicBezTo>
                  <a:lnTo>
                    <a:pt x="447" y="360"/>
                  </a:lnTo>
                  <a:cubicBezTo>
                    <a:pt x="444" y="354"/>
                    <a:pt x="439" y="352"/>
                    <a:pt x="439" y="346"/>
                  </a:cubicBezTo>
                  <a:cubicBezTo>
                    <a:pt x="434" y="344"/>
                    <a:pt x="426" y="341"/>
                    <a:pt x="421" y="336"/>
                  </a:cubicBezTo>
                  <a:cubicBezTo>
                    <a:pt x="397" y="320"/>
                    <a:pt x="386" y="299"/>
                    <a:pt x="386" y="272"/>
                  </a:cubicBezTo>
                  <a:cubicBezTo>
                    <a:pt x="386" y="251"/>
                    <a:pt x="391" y="235"/>
                    <a:pt x="402" y="225"/>
                  </a:cubicBezTo>
                  <a:lnTo>
                    <a:pt x="365" y="188"/>
                  </a:lnTo>
                  <a:cubicBezTo>
                    <a:pt x="391" y="161"/>
                    <a:pt x="429" y="145"/>
                    <a:pt x="466" y="137"/>
                  </a:cubicBezTo>
                  <a:lnTo>
                    <a:pt x="466" y="127"/>
                  </a:lnTo>
                  <a:cubicBezTo>
                    <a:pt x="423" y="132"/>
                    <a:pt x="386" y="151"/>
                    <a:pt x="357" y="180"/>
                  </a:cubicBezTo>
                  <a:lnTo>
                    <a:pt x="352" y="174"/>
                  </a:lnTo>
                  <a:cubicBezTo>
                    <a:pt x="349" y="177"/>
                    <a:pt x="349" y="180"/>
                    <a:pt x="346" y="185"/>
                  </a:cubicBezTo>
                  <a:lnTo>
                    <a:pt x="352" y="190"/>
                  </a:lnTo>
                  <a:cubicBezTo>
                    <a:pt x="320" y="225"/>
                    <a:pt x="299" y="270"/>
                    <a:pt x="299" y="320"/>
                  </a:cubicBezTo>
                  <a:lnTo>
                    <a:pt x="246" y="320"/>
                  </a:lnTo>
                  <a:cubicBezTo>
                    <a:pt x="246" y="254"/>
                    <a:pt x="272" y="196"/>
                    <a:pt x="315" y="151"/>
                  </a:cubicBezTo>
                  <a:lnTo>
                    <a:pt x="331" y="166"/>
                  </a:lnTo>
                  <a:lnTo>
                    <a:pt x="333" y="166"/>
                  </a:lnTo>
                  <a:cubicBezTo>
                    <a:pt x="336" y="166"/>
                    <a:pt x="338" y="166"/>
                    <a:pt x="344" y="164"/>
                  </a:cubicBezTo>
                  <a:lnTo>
                    <a:pt x="323" y="143"/>
                  </a:lnTo>
                  <a:cubicBezTo>
                    <a:pt x="333" y="132"/>
                    <a:pt x="346" y="121"/>
                    <a:pt x="360" y="113"/>
                  </a:cubicBezTo>
                  <a:cubicBezTo>
                    <a:pt x="360" y="111"/>
                    <a:pt x="362" y="106"/>
                    <a:pt x="362" y="106"/>
                  </a:cubicBezTo>
                  <a:cubicBezTo>
                    <a:pt x="362" y="106"/>
                    <a:pt x="368" y="100"/>
                    <a:pt x="370" y="95"/>
                  </a:cubicBezTo>
                  <a:cubicBezTo>
                    <a:pt x="349" y="106"/>
                    <a:pt x="331" y="119"/>
                    <a:pt x="315" y="135"/>
                  </a:cubicBezTo>
                  <a:lnTo>
                    <a:pt x="278" y="98"/>
                  </a:lnTo>
                  <a:cubicBezTo>
                    <a:pt x="328" y="50"/>
                    <a:pt x="394" y="18"/>
                    <a:pt x="466" y="10"/>
                  </a:cubicBezTo>
                  <a:lnTo>
                    <a:pt x="466" y="8"/>
                  </a:lnTo>
                  <a:cubicBezTo>
                    <a:pt x="466" y="5"/>
                    <a:pt x="466" y="2"/>
                    <a:pt x="463" y="0"/>
                  </a:cubicBezTo>
                  <a:cubicBezTo>
                    <a:pt x="299" y="15"/>
                    <a:pt x="169" y="153"/>
                    <a:pt x="169" y="320"/>
                  </a:cubicBezTo>
                  <a:cubicBezTo>
                    <a:pt x="164" y="500"/>
                    <a:pt x="309" y="646"/>
                    <a:pt x="489" y="646"/>
                  </a:cubicBezTo>
                  <a:cubicBezTo>
                    <a:pt x="669" y="646"/>
                    <a:pt x="815" y="500"/>
                    <a:pt x="815" y="323"/>
                  </a:cubicBezTo>
                  <a:close/>
                  <a:moveTo>
                    <a:pt x="564" y="230"/>
                  </a:moveTo>
                  <a:lnTo>
                    <a:pt x="558" y="233"/>
                  </a:lnTo>
                  <a:lnTo>
                    <a:pt x="556" y="238"/>
                  </a:lnTo>
                  <a:lnTo>
                    <a:pt x="556" y="235"/>
                  </a:lnTo>
                  <a:lnTo>
                    <a:pt x="558" y="233"/>
                  </a:lnTo>
                  <a:lnTo>
                    <a:pt x="558" y="230"/>
                  </a:lnTo>
                  <a:lnTo>
                    <a:pt x="564" y="227"/>
                  </a:lnTo>
                  <a:lnTo>
                    <a:pt x="566" y="227"/>
                  </a:lnTo>
                  <a:lnTo>
                    <a:pt x="564" y="230"/>
                  </a:lnTo>
                  <a:close/>
                  <a:moveTo>
                    <a:pt x="553" y="235"/>
                  </a:moveTo>
                  <a:lnTo>
                    <a:pt x="545" y="238"/>
                  </a:lnTo>
                  <a:lnTo>
                    <a:pt x="548" y="241"/>
                  </a:lnTo>
                  <a:lnTo>
                    <a:pt x="553" y="238"/>
                  </a:lnTo>
                  <a:lnTo>
                    <a:pt x="556" y="238"/>
                  </a:lnTo>
                  <a:lnTo>
                    <a:pt x="553" y="235"/>
                  </a:lnTo>
                  <a:close/>
                  <a:moveTo>
                    <a:pt x="532" y="248"/>
                  </a:moveTo>
                  <a:lnTo>
                    <a:pt x="535" y="246"/>
                  </a:lnTo>
                  <a:lnTo>
                    <a:pt x="533" y="248"/>
                  </a:lnTo>
                  <a:lnTo>
                    <a:pt x="532" y="248"/>
                  </a:lnTo>
                  <a:close/>
                  <a:moveTo>
                    <a:pt x="542" y="241"/>
                  </a:moveTo>
                  <a:lnTo>
                    <a:pt x="540" y="238"/>
                  </a:lnTo>
                  <a:lnTo>
                    <a:pt x="535" y="246"/>
                  </a:lnTo>
                  <a:lnTo>
                    <a:pt x="542" y="241"/>
                  </a:lnTo>
                  <a:close/>
                  <a:moveTo>
                    <a:pt x="720" y="108"/>
                  </a:moveTo>
                  <a:cubicBezTo>
                    <a:pt x="773" y="164"/>
                    <a:pt x="807" y="238"/>
                    <a:pt x="807" y="320"/>
                  </a:cubicBezTo>
                  <a:lnTo>
                    <a:pt x="754" y="320"/>
                  </a:lnTo>
                  <a:cubicBezTo>
                    <a:pt x="754" y="280"/>
                    <a:pt x="744" y="241"/>
                    <a:pt x="725" y="206"/>
                  </a:cubicBezTo>
                  <a:lnTo>
                    <a:pt x="728" y="209"/>
                  </a:lnTo>
                  <a:lnTo>
                    <a:pt x="728" y="206"/>
                  </a:lnTo>
                  <a:lnTo>
                    <a:pt x="717" y="190"/>
                  </a:lnTo>
                  <a:lnTo>
                    <a:pt x="707" y="174"/>
                  </a:lnTo>
                  <a:lnTo>
                    <a:pt x="693" y="164"/>
                  </a:lnTo>
                  <a:cubicBezTo>
                    <a:pt x="688" y="158"/>
                    <a:pt x="683" y="153"/>
                    <a:pt x="680" y="148"/>
                  </a:cubicBezTo>
                  <a:lnTo>
                    <a:pt x="720" y="108"/>
                  </a:lnTo>
                  <a:close/>
                  <a:moveTo>
                    <a:pt x="651" y="174"/>
                  </a:moveTo>
                  <a:lnTo>
                    <a:pt x="664" y="174"/>
                  </a:lnTo>
                  <a:lnTo>
                    <a:pt x="667" y="177"/>
                  </a:lnTo>
                  <a:lnTo>
                    <a:pt x="664" y="182"/>
                  </a:lnTo>
                  <a:lnTo>
                    <a:pt x="683" y="193"/>
                  </a:lnTo>
                  <a:lnTo>
                    <a:pt x="685" y="193"/>
                  </a:lnTo>
                  <a:lnTo>
                    <a:pt x="709" y="219"/>
                  </a:lnTo>
                  <a:lnTo>
                    <a:pt x="720" y="217"/>
                  </a:lnTo>
                  <a:cubicBezTo>
                    <a:pt x="733" y="248"/>
                    <a:pt x="744" y="283"/>
                    <a:pt x="744" y="317"/>
                  </a:cubicBezTo>
                  <a:lnTo>
                    <a:pt x="691" y="317"/>
                  </a:lnTo>
                  <a:cubicBezTo>
                    <a:pt x="691" y="304"/>
                    <a:pt x="688" y="291"/>
                    <a:pt x="685" y="278"/>
                  </a:cubicBezTo>
                  <a:lnTo>
                    <a:pt x="688" y="275"/>
                  </a:lnTo>
                  <a:lnTo>
                    <a:pt x="690" y="262"/>
                  </a:lnTo>
                  <a:lnTo>
                    <a:pt x="685" y="262"/>
                  </a:lnTo>
                  <a:cubicBezTo>
                    <a:pt x="685" y="262"/>
                    <a:pt x="680" y="251"/>
                    <a:pt x="677" y="248"/>
                  </a:cubicBezTo>
                  <a:lnTo>
                    <a:pt x="680" y="246"/>
                  </a:lnTo>
                  <a:lnTo>
                    <a:pt x="675" y="241"/>
                  </a:lnTo>
                  <a:lnTo>
                    <a:pt x="675" y="235"/>
                  </a:lnTo>
                  <a:lnTo>
                    <a:pt x="672" y="230"/>
                  </a:lnTo>
                  <a:lnTo>
                    <a:pt x="667" y="230"/>
                  </a:lnTo>
                  <a:cubicBezTo>
                    <a:pt x="664" y="227"/>
                    <a:pt x="664" y="225"/>
                    <a:pt x="662" y="222"/>
                  </a:cubicBezTo>
                  <a:lnTo>
                    <a:pt x="664" y="219"/>
                  </a:lnTo>
                  <a:lnTo>
                    <a:pt x="662" y="217"/>
                  </a:lnTo>
                  <a:lnTo>
                    <a:pt x="656" y="219"/>
                  </a:lnTo>
                  <a:lnTo>
                    <a:pt x="659" y="211"/>
                  </a:lnTo>
                  <a:lnTo>
                    <a:pt x="656" y="209"/>
                  </a:lnTo>
                  <a:lnTo>
                    <a:pt x="654" y="214"/>
                  </a:lnTo>
                  <a:cubicBezTo>
                    <a:pt x="648" y="206"/>
                    <a:pt x="640" y="198"/>
                    <a:pt x="635" y="190"/>
                  </a:cubicBezTo>
                  <a:lnTo>
                    <a:pt x="651" y="174"/>
                  </a:lnTo>
                  <a:close/>
                  <a:moveTo>
                    <a:pt x="690" y="260"/>
                  </a:moveTo>
                  <a:lnTo>
                    <a:pt x="691" y="262"/>
                  </a:lnTo>
                  <a:lnTo>
                    <a:pt x="690" y="262"/>
                  </a:lnTo>
                  <a:lnTo>
                    <a:pt x="690" y="260"/>
                  </a:lnTo>
                  <a:close/>
                  <a:moveTo>
                    <a:pt x="691" y="259"/>
                  </a:moveTo>
                  <a:lnTo>
                    <a:pt x="688" y="241"/>
                  </a:lnTo>
                  <a:lnTo>
                    <a:pt x="683" y="219"/>
                  </a:lnTo>
                  <a:lnTo>
                    <a:pt x="667" y="198"/>
                  </a:lnTo>
                  <a:lnTo>
                    <a:pt x="669" y="201"/>
                  </a:lnTo>
                  <a:lnTo>
                    <a:pt x="672" y="198"/>
                  </a:lnTo>
                  <a:lnTo>
                    <a:pt x="659" y="190"/>
                  </a:lnTo>
                  <a:lnTo>
                    <a:pt x="659" y="193"/>
                  </a:lnTo>
                  <a:lnTo>
                    <a:pt x="672" y="209"/>
                  </a:lnTo>
                  <a:lnTo>
                    <a:pt x="680" y="222"/>
                  </a:lnTo>
                  <a:lnTo>
                    <a:pt x="685" y="235"/>
                  </a:lnTo>
                  <a:lnTo>
                    <a:pt x="688" y="246"/>
                  </a:lnTo>
                  <a:lnTo>
                    <a:pt x="690" y="260"/>
                  </a:lnTo>
                  <a:lnTo>
                    <a:pt x="691" y="259"/>
                  </a:lnTo>
                  <a:close/>
                  <a:moveTo>
                    <a:pt x="640" y="299"/>
                  </a:moveTo>
                  <a:lnTo>
                    <a:pt x="651" y="294"/>
                  </a:lnTo>
                  <a:lnTo>
                    <a:pt x="662" y="291"/>
                  </a:lnTo>
                  <a:lnTo>
                    <a:pt x="664" y="286"/>
                  </a:lnTo>
                  <a:lnTo>
                    <a:pt x="669" y="283"/>
                  </a:lnTo>
                  <a:lnTo>
                    <a:pt x="672" y="278"/>
                  </a:lnTo>
                  <a:lnTo>
                    <a:pt x="675" y="270"/>
                  </a:lnTo>
                  <a:cubicBezTo>
                    <a:pt x="675" y="272"/>
                    <a:pt x="677" y="275"/>
                    <a:pt x="677" y="278"/>
                  </a:cubicBezTo>
                  <a:lnTo>
                    <a:pt x="672" y="294"/>
                  </a:lnTo>
                  <a:lnTo>
                    <a:pt x="672" y="299"/>
                  </a:lnTo>
                  <a:lnTo>
                    <a:pt x="680" y="288"/>
                  </a:lnTo>
                  <a:cubicBezTo>
                    <a:pt x="683" y="296"/>
                    <a:pt x="683" y="307"/>
                    <a:pt x="683" y="317"/>
                  </a:cubicBezTo>
                  <a:lnTo>
                    <a:pt x="635" y="317"/>
                  </a:lnTo>
                  <a:lnTo>
                    <a:pt x="635" y="312"/>
                  </a:lnTo>
                  <a:lnTo>
                    <a:pt x="640" y="307"/>
                  </a:lnTo>
                  <a:lnTo>
                    <a:pt x="640" y="304"/>
                  </a:lnTo>
                  <a:lnTo>
                    <a:pt x="643" y="301"/>
                  </a:lnTo>
                  <a:lnTo>
                    <a:pt x="648" y="301"/>
                  </a:lnTo>
                  <a:lnTo>
                    <a:pt x="648" y="299"/>
                  </a:lnTo>
                  <a:lnTo>
                    <a:pt x="640" y="299"/>
                  </a:lnTo>
                  <a:close/>
                  <a:moveTo>
                    <a:pt x="577" y="264"/>
                  </a:moveTo>
                  <a:lnTo>
                    <a:pt x="582" y="264"/>
                  </a:lnTo>
                  <a:lnTo>
                    <a:pt x="577" y="262"/>
                  </a:lnTo>
                  <a:lnTo>
                    <a:pt x="579" y="251"/>
                  </a:lnTo>
                  <a:lnTo>
                    <a:pt x="585" y="246"/>
                  </a:lnTo>
                  <a:cubicBezTo>
                    <a:pt x="587" y="251"/>
                    <a:pt x="593" y="254"/>
                    <a:pt x="595" y="259"/>
                  </a:cubicBezTo>
                  <a:lnTo>
                    <a:pt x="593" y="264"/>
                  </a:lnTo>
                  <a:lnTo>
                    <a:pt x="587" y="262"/>
                  </a:lnTo>
                  <a:lnTo>
                    <a:pt x="582" y="262"/>
                  </a:lnTo>
                  <a:lnTo>
                    <a:pt x="585" y="264"/>
                  </a:lnTo>
                  <a:lnTo>
                    <a:pt x="587" y="264"/>
                  </a:lnTo>
                  <a:lnTo>
                    <a:pt x="585" y="270"/>
                  </a:lnTo>
                  <a:lnTo>
                    <a:pt x="582" y="267"/>
                  </a:lnTo>
                  <a:lnTo>
                    <a:pt x="577" y="264"/>
                  </a:lnTo>
                  <a:close/>
                  <a:moveTo>
                    <a:pt x="595" y="439"/>
                  </a:moveTo>
                  <a:lnTo>
                    <a:pt x="585" y="437"/>
                  </a:lnTo>
                  <a:lnTo>
                    <a:pt x="582" y="437"/>
                  </a:lnTo>
                  <a:lnTo>
                    <a:pt x="577" y="431"/>
                  </a:lnTo>
                  <a:lnTo>
                    <a:pt x="571" y="429"/>
                  </a:lnTo>
                  <a:lnTo>
                    <a:pt x="579" y="421"/>
                  </a:lnTo>
                  <a:lnTo>
                    <a:pt x="590" y="429"/>
                  </a:lnTo>
                  <a:lnTo>
                    <a:pt x="598" y="431"/>
                  </a:lnTo>
                  <a:lnTo>
                    <a:pt x="595" y="439"/>
                  </a:lnTo>
                  <a:close/>
                  <a:moveTo>
                    <a:pt x="627" y="198"/>
                  </a:moveTo>
                  <a:lnTo>
                    <a:pt x="651" y="230"/>
                  </a:lnTo>
                  <a:lnTo>
                    <a:pt x="646" y="230"/>
                  </a:lnTo>
                  <a:lnTo>
                    <a:pt x="646" y="238"/>
                  </a:lnTo>
                  <a:lnTo>
                    <a:pt x="659" y="246"/>
                  </a:lnTo>
                  <a:lnTo>
                    <a:pt x="667" y="270"/>
                  </a:lnTo>
                  <a:lnTo>
                    <a:pt x="664" y="272"/>
                  </a:lnTo>
                  <a:lnTo>
                    <a:pt x="659" y="275"/>
                  </a:lnTo>
                  <a:lnTo>
                    <a:pt x="659" y="283"/>
                  </a:lnTo>
                  <a:lnTo>
                    <a:pt x="656" y="286"/>
                  </a:lnTo>
                  <a:lnTo>
                    <a:pt x="654" y="288"/>
                  </a:lnTo>
                  <a:lnTo>
                    <a:pt x="651" y="288"/>
                  </a:lnTo>
                  <a:lnTo>
                    <a:pt x="646" y="288"/>
                  </a:lnTo>
                  <a:lnTo>
                    <a:pt x="648" y="283"/>
                  </a:lnTo>
                  <a:lnTo>
                    <a:pt x="651" y="272"/>
                  </a:lnTo>
                  <a:lnTo>
                    <a:pt x="654" y="270"/>
                  </a:lnTo>
                  <a:lnTo>
                    <a:pt x="643" y="259"/>
                  </a:lnTo>
                  <a:lnTo>
                    <a:pt x="635" y="262"/>
                  </a:lnTo>
                  <a:lnTo>
                    <a:pt x="632" y="270"/>
                  </a:lnTo>
                  <a:lnTo>
                    <a:pt x="627" y="275"/>
                  </a:lnTo>
                  <a:lnTo>
                    <a:pt x="622" y="270"/>
                  </a:lnTo>
                  <a:lnTo>
                    <a:pt x="619" y="264"/>
                  </a:lnTo>
                  <a:lnTo>
                    <a:pt x="622" y="262"/>
                  </a:lnTo>
                  <a:lnTo>
                    <a:pt x="624" y="264"/>
                  </a:lnTo>
                  <a:lnTo>
                    <a:pt x="627" y="264"/>
                  </a:lnTo>
                  <a:lnTo>
                    <a:pt x="627" y="259"/>
                  </a:lnTo>
                  <a:lnTo>
                    <a:pt x="624" y="259"/>
                  </a:lnTo>
                  <a:lnTo>
                    <a:pt x="624" y="262"/>
                  </a:lnTo>
                  <a:lnTo>
                    <a:pt x="622" y="262"/>
                  </a:lnTo>
                  <a:lnTo>
                    <a:pt x="611" y="248"/>
                  </a:lnTo>
                  <a:lnTo>
                    <a:pt x="606" y="246"/>
                  </a:lnTo>
                  <a:lnTo>
                    <a:pt x="609" y="243"/>
                  </a:lnTo>
                  <a:lnTo>
                    <a:pt x="603" y="243"/>
                  </a:lnTo>
                  <a:lnTo>
                    <a:pt x="606" y="246"/>
                  </a:lnTo>
                  <a:lnTo>
                    <a:pt x="601" y="246"/>
                  </a:lnTo>
                  <a:cubicBezTo>
                    <a:pt x="598" y="246"/>
                    <a:pt x="595" y="241"/>
                    <a:pt x="590" y="235"/>
                  </a:cubicBezTo>
                  <a:lnTo>
                    <a:pt x="627" y="198"/>
                  </a:lnTo>
                  <a:close/>
                  <a:moveTo>
                    <a:pt x="609" y="434"/>
                  </a:moveTo>
                  <a:lnTo>
                    <a:pt x="603" y="429"/>
                  </a:lnTo>
                  <a:lnTo>
                    <a:pt x="606" y="423"/>
                  </a:lnTo>
                  <a:lnTo>
                    <a:pt x="611" y="413"/>
                  </a:lnTo>
                  <a:lnTo>
                    <a:pt x="609" y="410"/>
                  </a:lnTo>
                  <a:lnTo>
                    <a:pt x="611" y="402"/>
                  </a:lnTo>
                  <a:lnTo>
                    <a:pt x="611" y="394"/>
                  </a:lnTo>
                  <a:lnTo>
                    <a:pt x="609" y="386"/>
                  </a:lnTo>
                  <a:lnTo>
                    <a:pt x="603" y="384"/>
                  </a:lnTo>
                  <a:lnTo>
                    <a:pt x="601" y="386"/>
                  </a:lnTo>
                  <a:lnTo>
                    <a:pt x="598" y="386"/>
                  </a:lnTo>
                  <a:cubicBezTo>
                    <a:pt x="603" y="381"/>
                    <a:pt x="606" y="373"/>
                    <a:pt x="609" y="368"/>
                  </a:cubicBezTo>
                  <a:lnTo>
                    <a:pt x="614" y="365"/>
                  </a:lnTo>
                  <a:lnTo>
                    <a:pt x="617" y="362"/>
                  </a:lnTo>
                  <a:lnTo>
                    <a:pt x="617" y="365"/>
                  </a:lnTo>
                  <a:lnTo>
                    <a:pt x="619" y="362"/>
                  </a:lnTo>
                  <a:lnTo>
                    <a:pt x="617" y="360"/>
                  </a:lnTo>
                  <a:lnTo>
                    <a:pt x="619" y="360"/>
                  </a:lnTo>
                  <a:lnTo>
                    <a:pt x="624" y="362"/>
                  </a:lnTo>
                  <a:lnTo>
                    <a:pt x="632" y="362"/>
                  </a:lnTo>
                  <a:lnTo>
                    <a:pt x="638" y="360"/>
                  </a:lnTo>
                  <a:lnTo>
                    <a:pt x="651" y="357"/>
                  </a:lnTo>
                  <a:lnTo>
                    <a:pt x="648" y="352"/>
                  </a:lnTo>
                  <a:lnTo>
                    <a:pt x="648" y="346"/>
                  </a:lnTo>
                  <a:lnTo>
                    <a:pt x="656" y="349"/>
                  </a:lnTo>
                  <a:lnTo>
                    <a:pt x="659" y="346"/>
                  </a:lnTo>
                  <a:lnTo>
                    <a:pt x="659" y="341"/>
                  </a:lnTo>
                  <a:lnTo>
                    <a:pt x="651" y="344"/>
                  </a:lnTo>
                  <a:lnTo>
                    <a:pt x="640" y="341"/>
                  </a:lnTo>
                  <a:lnTo>
                    <a:pt x="632" y="325"/>
                  </a:lnTo>
                  <a:lnTo>
                    <a:pt x="675" y="325"/>
                  </a:lnTo>
                  <a:cubicBezTo>
                    <a:pt x="672" y="373"/>
                    <a:pt x="654" y="415"/>
                    <a:pt x="622" y="447"/>
                  </a:cubicBezTo>
                  <a:lnTo>
                    <a:pt x="617" y="442"/>
                  </a:lnTo>
                  <a:lnTo>
                    <a:pt x="619" y="434"/>
                  </a:lnTo>
                  <a:lnTo>
                    <a:pt x="614" y="418"/>
                  </a:lnTo>
                  <a:lnTo>
                    <a:pt x="609" y="434"/>
                  </a:lnTo>
                  <a:close/>
                  <a:moveTo>
                    <a:pt x="622" y="527"/>
                  </a:moveTo>
                  <a:lnTo>
                    <a:pt x="619" y="521"/>
                  </a:lnTo>
                  <a:lnTo>
                    <a:pt x="627" y="516"/>
                  </a:lnTo>
                  <a:lnTo>
                    <a:pt x="627" y="513"/>
                  </a:lnTo>
                  <a:lnTo>
                    <a:pt x="622" y="511"/>
                  </a:lnTo>
                  <a:lnTo>
                    <a:pt x="627" y="500"/>
                  </a:lnTo>
                  <a:lnTo>
                    <a:pt x="635" y="489"/>
                  </a:lnTo>
                  <a:lnTo>
                    <a:pt x="627" y="482"/>
                  </a:lnTo>
                  <a:lnTo>
                    <a:pt x="619" y="482"/>
                  </a:lnTo>
                  <a:lnTo>
                    <a:pt x="617" y="476"/>
                  </a:lnTo>
                  <a:cubicBezTo>
                    <a:pt x="619" y="474"/>
                    <a:pt x="622" y="471"/>
                    <a:pt x="627" y="468"/>
                  </a:cubicBezTo>
                  <a:lnTo>
                    <a:pt x="664" y="505"/>
                  </a:lnTo>
                  <a:cubicBezTo>
                    <a:pt x="651" y="516"/>
                    <a:pt x="635" y="529"/>
                    <a:pt x="617" y="537"/>
                  </a:cubicBezTo>
                  <a:lnTo>
                    <a:pt x="622" y="527"/>
                  </a:lnTo>
                  <a:close/>
                  <a:moveTo>
                    <a:pt x="664" y="489"/>
                  </a:moveTo>
                  <a:lnTo>
                    <a:pt x="669" y="484"/>
                  </a:lnTo>
                  <a:lnTo>
                    <a:pt x="667" y="463"/>
                  </a:lnTo>
                  <a:lnTo>
                    <a:pt x="664" y="463"/>
                  </a:lnTo>
                  <a:lnTo>
                    <a:pt x="667" y="460"/>
                  </a:lnTo>
                  <a:lnTo>
                    <a:pt x="659" y="458"/>
                  </a:lnTo>
                  <a:lnTo>
                    <a:pt x="656" y="466"/>
                  </a:lnTo>
                  <a:lnTo>
                    <a:pt x="656" y="476"/>
                  </a:lnTo>
                  <a:lnTo>
                    <a:pt x="654" y="479"/>
                  </a:lnTo>
                  <a:lnTo>
                    <a:pt x="638" y="463"/>
                  </a:lnTo>
                  <a:cubicBezTo>
                    <a:pt x="669" y="429"/>
                    <a:pt x="691" y="384"/>
                    <a:pt x="693" y="336"/>
                  </a:cubicBezTo>
                  <a:lnTo>
                    <a:pt x="746" y="336"/>
                  </a:lnTo>
                  <a:cubicBezTo>
                    <a:pt x="744" y="399"/>
                    <a:pt x="717" y="458"/>
                    <a:pt x="675" y="503"/>
                  </a:cubicBezTo>
                  <a:lnTo>
                    <a:pt x="664" y="489"/>
                  </a:lnTo>
                  <a:close/>
                  <a:moveTo>
                    <a:pt x="680" y="503"/>
                  </a:moveTo>
                  <a:cubicBezTo>
                    <a:pt x="725" y="458"/>
                    <a:pt x="752" y="397"/>
                    <a:pt x="754" y="331"/>
                  </a:cubicBezTo>
                  <a:lnTo>
                    <a:pt x="807" y="331"/>
                  </a:lnTo>
                  <a:cubicBezTo>
                    <a:pt x="805" y="413"/>
                    <a:pt x="773" y="487"/>
                    <a:pt x="717" y="542"/>
                  </a:cubicBezTo>
                  <a:lnTo>
                    <a:pt x="680" y="503"/>
                  </a:lnTo>
                  <a:close/>
                  <a:moveTo>
                    <a:pt x="357" y="452"/>
                  </a:moveTo>
                  <a:cubicBezTo>
                    <a:pt x="354" y="447"/>
                    <a:pt x="349" y="444"/>
                    <a:pt x="346" y="439"/>
                  </a:cubicBezTo>
                  <a:lnTo>
                    <a:pt x="349" y="426"/>
                  </a:lnTo>
                  <a:lnTo>
                    <a:pt x="344" y="413"/>
                  </a:lnTo>
                  <a:lnTo>
                    <a:pt x="344" y="391"/>
                  </a:lnTo>
                  <a:lnTo>
                    <a:pt x="338" y="378"/>
                  </a:lnTo>
                  <a:lnTo>
                    <a:pt x="341" y="370"/>
                  </a:lnTo>
                  <a:lnTo>
                    <a:pt x="333" y="357"/>
                  </a:lnTo>
                  <a:lnTo>
                    <a:pt x="325" y="354"/>
                  </a:lnTo>
                  <a:lnTo>
                    <a:pt x="328" y="346"/>
                  </a:lnTo>
                  <a:lnTo>
                    <a:pt x="325" y="341"/>
                  </a:lnTo>
                  <a:lnTo>
                    <a:pt x="328" y="333"/>
                  </a:lnTo>
                  <a:lnTo>
                    <a:pt x="336" y="333"/>
                  </a:lnTo>
                  <a:lnTo>
                    <a:pt x="338" y="328"/>
                  </a:lnTo>
                  <a:lnTo>
                    <a:pt x="352" y="328"/>
                  </a:lnTo>
                  <a:lnTo>
                    <a:pt x="354" y="331"/>
                  </a:lnTo>
                  <a:lnTo>
                    <a:pt x="352" y="344"/>
                  </a:lnTo>
                  <a:lnTo>
                    <a:pt x="349" y="346"/>
                  </a:lnTo>
                  <a:lnTo>
                    <a:pt x="354" y="357"/>
                  </a:lnTo>
                  <a:lnTo>
                    <a:pt x="352" y="360"/>
                  </a:lnTo>
                  <a:lnTo>
                    <a:pt x="349" y="357"/>
                  </a:lnTo>
                  <a:lnTo>
                    <a:pt x="352" y="362"/>
                  </a:lnTo>
                  <a:lnTo>
                    <a:pt x="354" y="370"/>
                  </a:lnTo>
                  <a:lnTo>
                    <a:pt x="357" y="370"/>
                  </a:lnTo>
                  <a:lnTo>
                    <a:pt x="357" y="365"/>
                  </a:lnTo>
                  <a:lnTo>
                    <a:pt x="354" y="362"/>
                  </a:lnTo>
                  <a:lnTo>
                    <a:pt x="354" y="357"/>
                  </a:lnTo>
                  <a:lnTo>
                    <a:pt x="354" y="349"/>
                  </a:lnTo>
                  <a:lnTo>
                    <a:pt x="357" y="333"/>
                  </a:lnTo>
                  <a:lnTo>
                    <a:pt x="354" y="328"/>
                  </a:lnTo>
                  <a:lnTo>
                    <a:pt x="362" y="328"/>
                  </a:lnTo>
                  <a:cubicBezTo>
                    <a:pt x="365" y="360"/>
                    <a:pt x="378" y="389"/>
                    <a:pt x="399" y="413"/>
                  </a:cubicBezTo>
                  <a:lnTo>
                    <a:pt x="357" y="452"/>
                  </a:lnTo>
                  <a:close/>
                  <a:moveTo>
                    <a:pt x="320" y="349"/>
                  </a:moveTo>
                  <a:lnTo>
                    <a:pt x="315" y="357"/>
                  </a:lnTo>
                  <a:lnTo>
                    <a:pt x="307" y="357"/>
                  </a:lnTo>
                  <a:cubicBezTo>
                    <a:pt x="304" y="349"/>
                    <a:pt x="304" y="341"/>
                    <a:pt x="304" y="331"/>
                  </a:cubicBezTo>
                  <a:lnTo>
                    <a:pt x="320" y="331"/>
                  </a:lnTo>
                  <a:lnTo>
                    <a:pt x="317" y="344"/>
                  </a:lnTo>
                  <a:lnTo>
                    <a:pt x="320" y="349"/>
                  </a:lnTo>
                  <a:close/>
                  <a:moveTo>
                    <a:pt x="338" y="312"/>
                  </a:moveTo>
                  <a:lnTo>
                    <a:pt x="338" y="301"/>
                  </a:lnTo>
                  <a:lnTo>
                    <a:pt x="344" y="299"/>
                  </a:lnTo>
                  <a:lnTo>
                    <a:pt x="354" y="301"/>
                  </a:lnTo>
                  <a:lnTo>
                    <a:pt x="357" y="304"/>
                  </a:lnTo>
                  <a:cubicBezTo>
                    <a:pt x="357" y="309"/>
                    <a:pt x="354" y="317"/>
                    <a:pt x="354" y="323"/>
                  </a:cubicBezTo>
                  <a:lnTo>
                    <a:pt x="341" y="323"/>
                  </a:lnTo>
                  <a:lnTo>
                    <a:pt x="338" y="312"/>
                  </a:lnTo>
                  <a:close/>
                  <a:moveTo>
                    <a:pt x="391" y="352"/>
                  </a:moveTo>
                  <a:lnTo>
                    <a:pt x="394" y="352"/>
                  </a:lnTo>
                  <a:lnTo>
                    <a:pt x="402" y="357"/>
                  </a:lnTo>
                  <a:lnTo>
                    <a:pt x="399" y="360"/>
                  </a:lnTo>
                  <a:lnTo>
                    <a:pt x="407" y="365"/>
                  </a:lnTo>
                  <a:lnTo>
                    <a:pt x="407" y="360"/>
                  </a:lnTo>
                  <a:lnTo>
                    <a:pt x="413" y="352"/>
                  </a:lnTo>
                  <a:lnTo>
                    <a:pt x="418" y="357"/>
                  </a:lnTo>
                  <a:lnTo>
                    <a:pt x="423" y="362"/>
                  </a:lnTo>
                  <a:lnTo>
                    <a:pt x="415" y="365"/>
                  </a:lnTo>
                  <a:lnTo>
                    <a:pt x="418" y="373"/>
                  </a:lnTo>
                  <a:lnTo>
                    <a:pt x="423" y="370"/>
                  </a:lnTo>
                  <a:lnTo>
                    <a:pt x="423" y="368"/>
                  </a:lnTo>
                  <a:lnTo>
                    <a:pt x="429" y="365"/>
                  </a:lnTo>
                  <a:lnTo>
                    <a:pt x="431" y="354"/>
                  </a:lnTo>
                  <a:cubicBezTo>
                    <a:pt x="434" y="362"/>
                    <a:pt x="439" y="368"/>
                    <a:pt x="444" y="373"/>
                  </a:cubicBezTo>
                  <a:lnTo>
                    <a:pt x="407" y="410"/>
                  </a:lnTo>
                  <a:cubicBezTo>
                    <a:pt x="389" y="391"/>
                    <a:pt x="378" y="368"/>
                    <a:pt x="373" y="339"/>
                  </a:cubicBezTo>
                  <a:lnTo>
                    <a:pt x="381" y="346"/>
                  </a:lnTo>
                  <a:lnTo>
                    <a:pt x="389" y="346"/>
                  </a:lnTo>
                  <a:lnTo>
                    <a:pt x="391" y="352"/>
                  </a:lnTo>
                  <a:close/>
                  <a:moveTo>
                    <a:pt x="391" y="233"/>
                  </a:moveTo>
                  <a:cubicBezTo>
                    <a:pt x="383" y="241"/>
                    <a:pt x="376" y="251"/>
                    <a:pt x="370" y="262"/>
                  </a:cubicBezTo>
                  <a:lnTo>
                    <a:pt x="368" y="262"/>
                  </a:lnTo>
                  <a:lnTo>
                    <a:pt x="362" y="264"/>
                  </a:lnTo>
                  <a:lnTo>
                    <a:pt x="360" y="264"/>
                  </a:lnTo>
                  <a:lnTo>
                    <a:pt x="354" y="270"/>
                  </a:lnTo>
                  <a:lnTo>
                    <a:pt x="362" y="270"/>
                  </a:lnTo>
                  <a:lnTo>
                    <a:pt x="368" y="267"/>
                  </a:lnTo>
                  <a:lnTo>
                    <a:pt x="368" y="270"/>
                  </a:lnTo>
                  <a:lnTo>
                    <a:pt x="362" y="272"/>
                  </a:lnTo>
                  <a:lnTo>
                    <a:pt x="360" y="272"/>
                  </a:lnTo>
                  <a:lnTo>
                    <a:pt x="352" y="278"/>
                  </a:lnTo>
                  <a:lnTo>
                    <a:pt x="344" y="278"/>
                  </a:lnTo>
                  <a:lnTo>
                    <a:pt x="333" y="299"/>
                  </a:lnTo>
                  <a:lnTo>
                    <a:pt x="336" y="304"/>
                  </a:lnTo>
                  <a:lnTo>
                    <a:pt x="331" y="312"/>
                  </a:lnTo>
                  <a:lnTo>
                    <a:pt x="331" y="320"/>
                  </a:lnTo>
                  <a:lnTo>
                    <a:pt x="307" y="320"/>
                  </a:lnTo>
                  <a:cubicBezTo>
                    <a:pt x="304" y="272"/>
                    <a:pt x="323" y="230"/>
                    <a:pt x="354" y="196"/>
                  </a:cubicBezTo>
                  <a:lnTo>
                    <a:pt x="391" y="233"/>
                  </a:lnTo>
                  <a:close/>
                  <a:moveTo>
                    <a:pt x="304" y="479"/>
                  </a:moveTo>
                  <a:lnTo>
                    <a:pt x="317" y="487"/>
                  </a:lnTo>
                  <a:lnTo>
                    <a:pt x="320" y="489"/>
                  </a:lnTo>
                  <a:lnTo>
                    <a:pt x="312" y="497"/>
                  </a:lnTo>
                  <a:cubicBezTo>
                    <a:pt x="307" y="492"/>
                    <a:pt x="304" y="489"/>
                    <a:pt x="301" y="484"/>
                  </a:cubicBezTo>
                  <a:lnTo>
                    <a:pt x="304" y="479"/>
                  </a:lnTo>
                  <a:close/>
                  <a:moveTo>
                    <a:pt x="293" y="346"/>
                  </a:moveTo>
                  <a:lnTo>
                    <a:pt x="288" y="349"/>
                  </a:lnTo>
                  <a:lnTo>
                    <a:pt x="286" y="354"/>
                  </a:lnTo>
                  <a:lnTo>
                    <a:pt x="272" y="370"/>
                  </a:lnTo>
                  <a:lnTo>
                    <a:pt x="272" y="394"/>
                  </a:lnTo>
                  <a:lnTo>
                    <a:pt x="259" y="399"/>
                  </a:lnTo>
                  <a:lnTo>
                    <a:pt x="251" y="399"/>
                  </a:lnTo>
                  <a:cubicBezTo>
                    <a:pt x="243" y="378"/>
                    <a:pt x="240" y="354"/>
                    <a:pt x="238" y="331"/>
                  </a:cubicBezTo>
                  <a:lnTo>
                    <a:pt x="293" y="331"/>
                  </a:lnTo>
                  <a:lnTo>
                    <a:pt x="293" y="346"/>
                  </a:lnTo>
                  <a:close/>
                  <a:moveTo>
                    <a:pt x="238" y="399"/>
                  </a:moveTo>
                  <a:lnTo>
                    <a:pt x="235" y="397"/>
                  </a:lnTo>
                  <a:lnTo>
                    <a:pt x="219" y="397"/>
                  </a:lnTo>
                  <a:lnTo>
                    <a:pt x="225" y="402"/>
                  </a:lnTo>
                  <a:lnTo>
                    <a:pt x="211" y="399"/>
                  </a:lnTo>
                  <a:lnTo>
                    <a:pt x="214" y="397"/>
                  </a:lnTo>
                  <a:lnTo>
                    <a:pt x="211" y="394"/>
                  </a:lnTo>
                  <a:lnTo>
                    <a:pt x="201" y="399"/>
                  </a:lnTo>
                  <a:lnTo>
                    <a:pt x="198" y="407"/>
                  </a:lnTo>
                  <a:lnTo>
                    <a:pt x="201" y="423"/>
                  </a:lnTo>
                  <a:lnTo>
                    <a:pt x="211" y="450"/>
                  </a:lnTo>
                  <a:lnTo>
                    <a:pt x="217" y="458"/>
                  </a:lnTo>
                  <a:lnTo>
                    <a:pt x="219" y="458"/>
                  </a:lnTo>
                  <a:lnTo>
                    <a:pt x="211" y="442"/>
                  </a:lnTo>
                  <a:lnTo>
                    <a:pt x="209" y="434"/>
                  </a:lnTo>
                  <a:lnTo>
                    <a:pt x="211" y="431"/>
                  </a:lnTo>
                  <a:lnTo>
                    <a:pt x="211" y="426"/>
                  </a:lnTo>
                  <a:lnTo>
                    <a:pt x="217" y="426"/>
                  </a:lnTo>
                  <a:lnTo>
                    <a:pt x="225" y="439"/>
                  </a:lnTo>
                  <a:lnTo>
                    <a:pt x="227" y="439"/>
                  </a:lnTo>
                  <a:lnTo>
                    <a:pt x="227" y="431"/>
                  </a:lnTo>
                  <a:lnTo>
                    <a:pt x="230" y="434"/>
                  </a:lnTo>
                  <a:lnTo>
                    <a:pt x="230" y="439"/>
                  </a:lnTo>
                  <a:lnTo>
                    <a:pt x="238" y="442"/>
                  </a:lnTo>
                  <a:lnTo>
                    <a:pt x="240" y="439"/>
                  </a:lnTo>
                  <a:lnTo>
                    <a:pt x="240" y="444"/>
                  </a:lnTo>
                  <a:lnTo>
                    <a:pt x="243" y="450"/>
                  </a:lnTo>
                  <a:lnTo>
                    <a:pt x="248" y="450"/>
                  </a:lnTo>
                  <a:lnTo>
                    <a:pt x="259" y="466"/>
                  </a:lnTo>
                  <a:lnTo>
                    <a:pt x="264" y="468"/>
                  </a:lnTo>
                  <a:lnTo>
                    <a:pt x="267" y="460"/>
                  </a:lnTo>
                  <a:cubicBezTo>
                    <a:pt x="278" y="476"/>
                    <a:pt x="291" y="492"/>
                    <a:pt x="304" y="508"/>
                  </a:cubicBezTo>
                  <a:lnTo>
                    <a:pt x="267" y="545"/>
                  </a:lnTo>
                  <a:cubicBezTo>
                    <a:pt x="211" y="489"/>
                    <a:pt x="180" y="415"/>
                    <a:pt x="177" y="333"/>
                  </a:cubicBezTo>
                  <a:lnTo>
                    <a:pt x="230" y="333"/>
                  </a:lnTo>
                  <a:cubicBezTo>
                    <a:pt x="230" y="354"/>
                    <a:pt x="233" y="378"/>
                    <a:pt x="240" y="399"/>
                  </a:cubicBezTo>
                  <a:lnTo>
                    <a:pt x="238" y="399"/>
                  </a:lnTo>
                  <a:close/>
                  <a:moveTo>
                    <a:pt x="299" y="143"/>
                  </a:moveTo>
                  <a:cubicBezTo>
                    <a:pt x="254" y="188"/>
                    <a:pt x="227" y="251"/>
                    <a:pt x="227" y="317"/>
                  </a:cubicBezTo>
                  <a:lnTo>
                    <a:pt x="174" y="317"/>
                  </a:lnTo>
                  <a:cubicBezTo>
                    <a:pt x="174" y="238"/>
                    <a:pt x="209" y="161"/>
                    <a:pt x="262" y="106"/>
                  </a:cubicBezTo>
                  <a:lnTo>
                    <a:pt x="299" y="143"/>
                  </a:lnTo>
                  <a:close/>
                  <a:moveTo>
                    <a:pt x="651" y="87"/>
                  </a:moveTo>
                  <a:lnTo>
                    <a:pt x="648" y="82"/>
                  </a:lnTo>
                  <a:lnTo>
                    <a:pt x="640" y="79"/>
                  </a:lnTo>
                  <a:lnTo>
                    <a:pt x="635" y="84"/>
                  </a:lnTo>
                  <a:lnTo>
                    <a:pt x="643" y="87"/>
                  </a:lnTo>
                  <a:lnTo>
                    <a:pt x="651" y="92"/>
                  </a:lnTo>
                  <a:lnTo>
                    <a:pt x="651" y="87"/>
                  </a:lnTo>
                  <a:close/>
                  <a:moveTo>
                    <a:pt x="619" y="238"/>
                  </a:moveTo>
                  <a:lnTo>
                    <a:pt x="619" y="243"/>
                  </a:lnTo>
                  <a:lnTo>
                    <a:pt x="630" y="241"/>
                  </a:lnTo>
                  <a:lnTo>
                    <a:pt x="632" y="235"/>
                  </a:lnTo>
                  <a:lnTo>
                    <a:pt x="627" y="227"/>
                  </a:lnTo>
                  <a:lnTo>
                    <a:pt x="630" y="222"/>
                  </a:lnTo>
                  <a:lnTo>
                    <a:pt x="638" y="227"/>
                  </a:lnTo>
                  <a:lnTo>
                    <a:pt x="635" y="225"/>
                  </a:lnTo>
                  <a:lnTo>
                    <a:pt x="638" y="222"/>
                  </a:lnTo>
                  <a:lnTo>
                    <a:pt x="635" y="217"/>
                  </a:lnTo>
                  <a:lnTo>
                    <a:pt x="627" y="222"/>
                  </a:lnTo>
                  <a:lnTo>
                    <a:pt x="624" y="227"/>
                  </a:lnTo>
                  <a:lnTo>
                    <a:pt x="622" y="233"/>
                  </a:lnTo>
                  <a:lnTo>
                    <a:pt x="624" y="238"/>
                  </a:lnTo>
                  <a:lnTo>
                    <a:pt x="624" y="241"/>
                  </a:lnTo>
                  <a:lnTo>
                    <a:pt x="619" y="238"/>
                  </a:lnTo>
                  <a:close/>
                  <a:moveTo>
                    <a:pt x="230" y="476"/>
                  </a:moveTo>
                  <a:lnTo>
                    <a:pt x="225" y="463"/>
                  </a:lnTo>
                  <a:lnTo>
                    <a:pt x="219" y="460"/>
                  </a:lnTo>
                  <a:lnTo>
                    <a:pt x="230" y="476"/>
                  </a:lnTo>
                  <a:close/>
                  <a:moveTo>
                    <a:pt x="466" y="296"/>
                  </a:moveTo>
                  <a:lnTo>
                    <a:pt x="466" y="294"/>
                  </a:lnTo>
                  <a:lnTo>
                    <a:pt x="460" y="288"/>
                  </a:lnTo>
                  <a:lnTo>
                    <a:pt x="463" y="283"/>
                  </a:lnTo>
                  <a:lnTo>
                    <a:pt x="466" y="283"/>
                  </a:lnTo>
                  <a:lnTo>
                    <a:pt x="466" y="259"/>
                  </a:lnTo>
                  <a:cubicBezTo>
                    <a:pt x="455" y="262"/>
                    <a:pt x="450" y="267"/>
                    <a:pt x="450" y="275"/>
                  </a:cubicBezTo>
                  <a:cubicBezTo>
                    <a:pt x="450" y="283"/>
                    <a:pt x="455" y="291"/>
                    <a:pt x="466" y="2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4" name="Google Shape;114;p24"/>
            <p:cNvSpPr/>
            <p:nvPr/>
          </p:nvSpPr>
          <p:spPr>
            <a:xfrm>
              <a:off x="6137275" y="2212975"/>
              <a:ext cx="15875" cy="23813"/>
            </a:xfrm>
            <a:custGeom>
              <a:avLst/>
              <a:gdLst/>
              <a:ahLst/>
              <a:cxnLst/>
              <a:rect l="l" t="t" r="r" b="b"/>
              <a:pathLst>
                <a:path w="43" h="65" extrusionOk="0">
                  <a:moveTo>
                    <a:pt x="39" y="64"/>
                  </a:moveTo>
                  <a:cubicBezTo>
                    <a:pt x="42" y="27"/>
                    <a:pt x="21" y="11"/>
                    <a:pt x="0" y="0"/>
                  </a:cubicBezTo>
                  <a:lnTo>
                    <a:pt x="0" y="21"/>
                  </a:lnTo>
                  <a:cubicBezTo>
                    <a:pt x="15" y="29"/>
                    <a:pt x="31" y="43"/>
                    <a:pt x="39" y="6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5" name="Google Shape;115;p24"/>
            <p:cNvSpPr/>
            <p:nvPr/>
          </p:nvSpPr>
          <p:spPr>
            <a:xfrm>
              <a:off x="6094413" y="2055813"/>
              <a:ext cx="82550" cy="106362"/>
            </a:xfrm>
            <a:custGeom>
              <a:avLst/>
              <a:gdLst/>
              <a:ahLst/>
              <a:cxnLst/>
              <a:rect l="l" t="t" r="r" b="b"/>
              <a:pathLst>
                <a:path w="229" h="297" extrusionOk="0">
                  <a:moveTo>
                    <a:pt x="143" y="3"/>
                  </a:moveTo>
                  <a:cubicBezTo>
                    <a:pt x="138" y="3"/>
                    <a:pt x="132" y="0"/>
                    <a:pt x="125" y="0"/>
                  </a:cubicBezTo>
                  <a:lnTo>
                    <a:pt x="125" y="16"/>
                  </a:lnTo>
                  <a:lnTo>
                    <a:pt x="125" y="34"/>
                  </a:lnTo>
                  <a:cubicBezTo>
                    <a:pt x="130" y="34"/>
                    <a:pt x="135" y="34"/>
                    <a:pt x="135" y="37"/>
                  </a:cubicBezTo>
                  <a:cubicBezTo>
                    <a:pt x="170" y="45"/>
                    <a:pt x="183" y="66"/>
                    <a:pt x="183" y="85"/>
                  </a:cubicBezTo>
                  <a:cubicBezTo>
                    <a:pt x="183" y="116"/>
                    <a:pt x="156" y="127"/>
                    <a:pt x="122" y="138"/>
                  </a:cubicBezTo>
                  <a:cubicBezTo>
                    <a:pt x="119" y="138"/>
                    <a:pt x="114" y="140"/>
                    <a:pt x="111" y="140"/>
                  </a:cubicBezTo>
                  <a:lnTo>
                    <a:pt x="80" y="148"/>
                  </a:lnTo>
                  <a:cubicBezTo>
                    <a:pt x="77" y="148"/>
                    <a:pt x="72" y="151"/>
                    <a:pt x="69" y="151"/>
                  </a:cubicBezTo>
                  <a:cubicBezTo>
                    <a:pt x="32" y="161"/>
                    <a:pt x="0" y="180"/>
                    <a:pt x="0" y="225"/>
                  </a:cubicBezTo>
                  <a:cubicBezTo>
                    <a:pt x="0" y="270"/>
                    <a:pt x="37" y="286"/>
                    <a:pt x="72" y="296"/>
                  </a:cubicBezTo>
                  <a:lnTo>
                    <a:pt x="72" y="257"/>
                  </a:lnTo>
                  <a:cubicBezTo>
                    <a:pt x="56" y="249"/>
                    <a:pt x="45" y="241"/>
                    <a:pt x="45" y="225"/>
                  </a:cubicBezTo>
                  <a:cubicBezTo>
                    <a:pt x="45" y="209"/>
                    <a:pt x="56" y="198"/>
                    <a:pt x="72" y="193"/>
                  </a:cubicBezTo>
                  <a:cubicBezTo>
                    <a:pt x="74" y="191"/>
                    <a:pt x="80" y="191"/>
                    <a:pt x="82" y="188"/>
                  </a:cubicBezTo>
                  <a:cubicBezTo>
                    <a:pt x="90" y="185"/>
                    <a:pt x="101" y="183"/>
                    <a:pt x="111" y="180"/>
                  </a:cubicBezTo>
                  <a:cubicBezTo>
                    <a:pt x="114" y="180"/>
                    <a:pt x="119" y="177"/>
                    <a:pt x="122" y="177"/>
                  </a:cubicBezTo>
                  <a:cubicBezTo>
                    <a:pt x="172" y="167"/>
                    <a:pt x="228" y="151"/>
                    <a:pt x="228" y="85"/>
                  </a:cubicBezTo>
                  <a:cubicBezTo>
                    <a:pt x="228" y="50"/>
                    <a:pt x="204" y="16"/>
                    <a:pt x="143" y="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6" name="Google Shape;116;p24"/>
            <p:cNvSpPr/>
            <p:nvPr/>
          </p:nvSpPr>
          <p:spPr>
            <a:xfrm>
              <a:off x="6111875" y="2155825"/>
              <a:ext cx="46038" cy="57150"/>
            </a:xfrm>
            <a:custGeom>
              <a:avLst/>
              <a:gdLst/>
              <a:ahLst/>
              <a:cxnLst/>
              <a:rect l="l" t="t" r="r" b="b"/>
              <a:pathLst>
                <a:path w="128" h="160" extrusionOk="0">
                  <a:moveTo>
                    <a:pt x="26" y="159"/>
                  </a:moveTo>
                  <a:lnTo>
                    <a:pt x="26" y="127"/>
                  </a:lnTo>
                  <a:cubicBezTo>
                    <a:pt x="26" y="122"/>
                    <a:pt x="32" y="118"/>
                    <a:pt x="37" y="116"/>
                  </a:cubicBezTo>
                  <a:cubicBezTo>
                    <a:pt x="42" y="113"/>
                    <a:pt x="50" y="111"/>
                    <a:pt x="58" y="109"/>
                  </a:cubicBezTo>
                  <a:cubicBezTo>
                    <a:pt x="63" y="106"/>
                    <a:pt x="66" y="106"/>
                    <a:pt x="69" y="106"/>
                  </a:cubicBezTo>
                  <a:cubicBezTo>
                    <a:pt x="95" y="98"/>
                    <a:pt x="127" y="87"/>
                    <a:pt x="127" y="56"/>
                  </a:cubicBezTo>
                  <a:cubicBezTo>
                    <a:pt x="127" y="24"/>
                    <a:pt x="100" y="11"/>
                    <a:pt x="71" y="0"/>
                  </a:cubicBezTo>
                  <a:lnTo>
                    <a:pt x="71" y="37"/>
                  </a:lnTo>
                  <a:cubicBezTo>
                    <a:pt x="84" y="42"/>
                    <a:pt x="92" y="47"/>
                    <a:pt x="92" y="58"/>
                  </a:cubicBezTo>
                  <a:cubicBezTo>
                    <a:pt x="92" y="68"/>
                    <a:pt x="79" y="77"/>
                    <a:pt x="71" y="79"/>
                  </a:cubicBezTo>
                  <a:cubicBezTo>
                    <a:pt x="69" y="82"/>
                    <a:pt x="61" y="82"/>
                    <a:pt x="61" y="82"/>
                  </a:cubicBezTo>
                  <a:cubicBezTo>
                    <a:pt x="53" y="85"/>
                    <a:pt x="45" y="87"/>
                    <a:pt x="39" y="90"/>
                  </a:cubicBezTo>
                  <a:cubicBezTo>
                    <a:pt x="37" y="93"/>
                    <a:pt x="32" y="93"/>
                    <a:pt x="29" y="95"/>
                  </a:cubicBezTo>
                  <a:cubicBezTo>
                    <a:pt x="13" y="98"/>
                    <a:pt x="0" y="105"/>
                    <a:pt x="0" y="124"/>
                  </a:cubicBezTo>
                  <a:cubicBezTo>
                    <a:pt x="0" y="142"/>
                    <a:pt x="13" y="154"/>
                    <a:pt x="26" y="15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7" name="Google Shape;117;p24"/>
            <p:cNvSpPr/>
            <p:nvPr/>
          </p:nvSpPr>
          <p:spPr>
            <a:xfrm>
              <a:off x="6072188" y="2057400"/>
              <a:ext cx="47625" cy="47625"/>
            </a:xfrm>
            <a:custGeom>
              <a:avLst/>
              <a:gdLst/>
              <a:ahLst/>
              <a:cxnLst/>
              <a:rect l="l" t="t" r="r" b="b"/>
              <a:pathLst>
                <a:path w="133" h="131" extrusionOk="0">
                  <a:moveTo>
                    <a:pt x="98" y="13"/>
                  </a:moveTo>
                  <a:cubicBezTo>
                    <a:pt x="87" y="16"/>
                    <a:pt x="68" y="19"/>
                    <a:pt x="52" y="37"/>
                  </a:cubicBezTo>
                  <a:cubicBezTo>
                    <a:pt x="50" y="40"/>
                    <a:pt x="42" y="51"/>
                    <a:pt x="37" y="58"/>
                  </a:cubicBezTo>
                  <a:cubicBezTo>
                    <a:pt x="31" y="66"/>
                    <a:pt x="31" y="77"/>
                    <a:pt x="29" y="85"/>
                  </a:cubicBezTo>
                  <a:cubicBezTo>
                    <a:pt x="23" y="93"/>
                    <a:pt x="23" y="98"/>
                    <a:pt x="23" y="98"/>
                  </a:cubicBezTo>
                  <a:cubicBezTo>
                    <a:pt x="23" y="98"/>
                    <a:pt x="23" y="103"/>
                    <a:pt x="18" y="109"/>
                  </a:cubicBezTo>
                  <a:cubicBezTo>
                    <a:pt x="13" y="113"/>
                    <a:pt x="7" y="118"/>
                    <a:pt x="0" y="117"/>
                  </a:cubicBezTo>
                  <a:cubicBezTo>
                    <a:pt x="7" y="118"/>
                    <a:pt x="15" y="114"/>
                    <a:pt x="15" y="114"/>
                  </a:cubicBezTo>
                  <a:cubicBezTo>
                    <a:pt x="15" y="114"/>
                    <a:pt x="13" y="119"/>
                    <a:pt x="10" y="130"/>
                  </a:cubicBezTo>
                  <a:cubicBezTo>
                    <a:pt x="18" y="111"/>
                    <a:pt x="26" y="103"/>
                    <a:pt x="29" y="101"/>
                  </a:cubicBezTo>
                  <a:cubicBezTo>
                    <a:pt x="31" y="101"/>
                    <a:pt x="39" y="101"/>
                    <a:pt x="55" y="93"/>
                  </a:cubicBezTo>
                  <a:cubicBezTo>
                    <a:pt x="71" y="82"/>
                    <a:pt x="95" y="68"/>
                    <a:pt x="103" y="58"/>
                  </a:cubicBezTo>
                  <a:cubicBezTo>
                    <a:pt x="111" y="47"/>
                    <a:pt x="121" y="43"/>
                    <a:pt x="132" y="37"/>
                  </a:cubicBezTo>
                  <a:cubicBezTo>
                    <a:pt x="129" y="24"/>
                    <a:pt x="129" y="11"/>
                    <a:pt x="129" y="0"/>
                  </a:cubicBezTo>
                  <a:cubicBezTo>
                    <a:pt x="111" y="5"/>
                    <a:pt x="100" y="11"/>
                    <a:pt x="98" y="13"/>
                  </a:cubicBezTo>
                  <a:close/>
                  <a:moveTo>
                    <a:pt x="58" y="64"/>
                  </a:moveTo>
                  <a:lnTo>
                    <a:pt x="50" y="66"/>
                  </a:lnTo>
                  <a:lnTo>
                    <a:pt x="63" y="48"/>
                  </a:lnTo>
                  <a:lnTo>
                    <a:pt x="74" y="48"/>
                  </a:lnTo>
                  <a:lnTo>
                    <a:pt x="58" y="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8" name="Google Shape;118;p24"/>
            <p:cNvSpPr/>
            <p:nvPr/>
          </p:nvSpPr>
          <p:spPr>
            <a:xfrm>
              <a:off x="6126163" y="2198688"/>
              <a:ext cx="7937" cy="66675"/>
            </a:xfrm>
            <a:custGeom>
              <a:avLst/>
              <a:gdLst/>
              <a:ahLst/>
              <a:cxnLst/>
              <a:rect l="l" t="t" r="r" b="b"/>
              <a:pathLst>
                <a:path w="23" h="184" extrusionOk="0">
                  <a:moveTo>
                    <a:pt x="6" y="8"/>
                  </a:moveTo>
                  <a:cubicBezTo>
                    <a:pt x="4" y="8"/>
                    <a:pt x="0" y="11"/>
                    <a:pt x="0" y="11"/>
                  </a:cubicBezTo>
                  <a:cubicBezTo>
                    <a:pt x="0" y="11"/>
                    <a:pt x="3" y="151"/>
                    <a:pt x="3" y="154"/>
                  </a:cubicBezTo>
                  <a:cubicBezTo>
                    <a:pt x="3" y="183"/>
                    <a:pt x="19" y="183"/>
                    <a:pt x="19" y="154"/>
                  </a:cubicBezTo>
                  <a:cubicBezTo>
                    <a:pt x="19" y="151"/>
                    <a:pt x="22" y="0"/>
                    <a:pt x="22" y="0"/>
                  </a:cubicBezTo>
                  <a:cubicBezTo>
                    <a:pt x="22" y="0"/>
                    <a:pt x="16" y="6"/>
                    <a:pt x="14" y="6"/>
                  </a:cubicBezTo>
                  <a:cubicBezTo>
                    <a:pt x="11" y="6"/>
                    <a:pt x="9" y="8"/>
                    <a:pt x="6" y="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19" name="Google Shape;119;p24"/>
            <p:cNvSpPr/>
            <p:nvPr/>
          </p:nvSpPr>
          <p:spPr>
            <a:xfrm>
              <a:off x="6122988" y="2125663"/>
              <a:ext cx="11112" cy="58737"/>
            </a:xfrm>
            <a:custGeom>
              <a:avLst/>
              <a:gdLst/>
              <a:ahLst/>
              <a:cxnLst/>
              <a:rect l="l" t="t" r="r" b="b"/>
              <a:pathLst>
                <a:path w="30" h="162" extrusionOk="0">
                  <a:moveTo>
                    <a:pt x="18" y="156"/>
                  </a:moveTo>
                  <a:cubicBezTo>
                    <a:pt x="21" y="156"/>
                    <a:pt x="23" y="153"/>
                    <a:pt x="26" y="153"/>
                  </a:cubicBezTo>
                  <a:cubicBezTo>
                    <a:pt x="26" y="145"/>
                    <a:pt x="29" y="21"/>
                    <a:pt x="29" y="0"/>
                  </a:cubicBezTo>
                  <a:cubicBezTo>
                    <a:pt x="18" y="2"/>
                    <a:pt x="7" y="5"/>
                    <a:pt x="0" y="7"/>
                  </a:cubicBezTo>
                  <a:cubicBezTo>
                    <a:pt x="2" y="26"/>
                    <a:pt x="5" y="148"/>
                    <a:pt x="5" y="161"/>
                  </a:cubicBezTo>
                  <a:cubicBezTo>
                    <a:pt x="10" y="158"/>
                    <a:pt x="13" y="158"/>
                    <a:pt x="18" y="156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0" name="Google Shape;120;p24"/>
            <p:cNvSpPr/>
            <p:nvPr/>
          </p:nvSpPr>
          <p:spPr>
            <a:xfrm>
              <a:off x="6115050" y="2014538"/>
              <a:ext cx="30163" cy="90487"/>
            </a:xfrm>
            <a:custGeom>
              <a:avLst/>
              <a:gdLst/>
              <a:ahLst/>
              <a:cxnLst/>
              <a:rect l="l" t="t" r="r" b="b"/>
              <a:pathLst>
                <a:path w="85" h="253" extrusionOk="0">
                  <a:moveTo>
                    <a:pt x="21" y="82"/>
                  </a:moveTo>
                  <a:cubicBezTo>
                    <a:pt x="21" y="82"/>
                    <a:pt x="24" y="220"/>
                    <a:pt x="26" y="252"/>
                  </a:cubicBezTo>
                  <a:cubicBezTo>
                    <a:pt x="31" y="249"/>
                    <a:pt x="39" y="249"/>
                    <a:pt x="45" y="247"/>
                  </a:cubicBezTo>
                  <a:cubicBezTo>
                    <a:pt x="50" y="247"/>
                    <a:pt x="53" y="244"/>
                    <a:pt x="58" y="244"/>
                  </a:cubicBezTo>
                  <a:cubicBezTo>
                    <a:pt x="58" y="215"/>
                    <a:pt x="61" y="82"/>
                    <a:pt x="61" y="82"/>
                  </a:cubicBezTo>
                  <a:cubicBezTo>
                    <a:pt x="63" y="61"/>
                    <a:pt x="84" y="0"/>
                    <a:pt x="42" y="0"/>
                  </a:cubicBezTo>
                  <a:cubicBezTo>
                    <a:pt x="0" y="0"/>
                    <a:pt x="18" y="61"/>
                    <a:pt x="21" y="8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1" name="Google Shape;121;p24"/>
            <p:cNvSpPr/>
            <p:nvPr/>
          </p:nvSpPr>
          <p:spPr>
            <a:xfrm>
              <a:off x="6329363" y="2070100"/>
              <a:ext cx="93662" cy="85725"/>
            </a:xfrm>
            <a:custGeom>
              <a:avLst/>
              <a:gdLst/>
              <a:ahLst/>
              <a:cxnLst/>
              <a:rect l="l" t="t" r="r" b="b"/>
              <a:pathLst>
                <a:path w="261" h="237" extrusionOk="0">
                  <a:moveTo>
                    <a:pt x="130" y="42"/>
                  </a:moveTo>
                  <a:lnTo>
                    <a:pt x="130" y="42"/>
                  </a:lnTo>
                  <a:lnTo>
                    <a:pt x="96" y="236"/>
                  </a:lnTo>
                  <a:lnTo>
                    <a:pt x="45" y="236"/>
                  </a:lnTo>
                  <a:lnTo>
                    <a:pt x="0" y="0"/>
                  </a:lnTo>
                  <a:lnTo>
                    <a:pt x="40" y="0"/>
                  </a:lnTo>
                  <a:lnTo>
                    <a:pt x="72" y="180"/>
                  </a:lnTo>
                  <a:lnTo>
                    <a:pt x="72" y="180"/>
                  </a:lnTo>
                  <a:lnTo>
                    <a:pt x="106" y="0"/>
                  </a:lnTo>
                  <a:lnTo>
                    <a:pt x="157" y="0"/>
                  </a:lnTo>
                  <a:lnTo>
                    <a:pt x="188" y="180"/>
                  </a:lnTo>
                  <a:lnTo>
                    <a:pt x="188" y="180"/>
                  </a:lnTo>
                  <a:lnTo>
                    <a:pt x="223" y="0"/>
                  </a:lnTo>
                  <a:lnTo>
                    <a:pt x="260" y="0"/>
                  </a:lnTo>
                  <a:lnTo>
                    <a:pt x="212" y="236"/>
                  </a:lnTo>
                  <a:lnTo>
                    <a:pt x="165" y="236"/>
                  </a:lnTo>
                  <a:lnTo>
                    <a:pt x="130" y="4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2" name="Google Shape;122;p24"/>
            <p:cNvSpPr/>
            <p:nvPr/>
          </p:nvSpPr>
          <p:spPr>
            <a:xfrm>
              <a:off x="6421438" y="2092325"/>
              <a:ext cx="53975" cy="65088"/>
            </a:xfrm>
            <a:custGeom>
              <a:avLst/>
              <a:gdLst/>
              <a:ahLst/>
              <a:cxnLst/>
              <a:rect l="l" t="t" r="r" b="b"/>
              <a:pathLst>
                <a:path w="149" h="181" extrusionOk="0">
                  <a:moveTo>
                    <a:pt x="148" y="90"/>
                  </a:moveTo>
                  <a:cubicBezTo>
                    <a:pt x="148" y="161"/>
                    <a:pt x="109" y="180"/>
                    <a:pt x="74" y="180"/>
                  </a:cubicBezTo>
                  <a:cubicBezTo>
                    <a:pt x="40" y="180"/>
                    <a:pt x="0" y="164"/>
                    <a:pt x="0" y="90"/>
                  </a:cubicBezTo>
                  <a:cubicBezTo>
                    <a:pt x="0" y="16"/>
                    <a:pt x="40" y="0"/>
                    <a:pt x="74" y="0"/>
                  </a:cubicBezTo>
                  <a:cubicBezTo>
                    <a:pt x="109" y="0"/>
                    <a:pt x="148" y="18"/>
                    <a:pt x="148" y="90"/>
                  </a:cubicBezTo>
                  <a:close/>
                  <a:moveTo>
                    <a:pt x="106" y="87"/>
                  </a:moveTo>
                  <a:cubicBezTo>
                    <a:pt x="106" y="58"/>
                    <a:pt x="101" y="29"/>
                    <a:pt x="74" y="29"/>
                  </a:cubicBezTo>
                  <a:cubicBezTo>
                    <a:pt x="48" y="29"/>
                    <a:pt x="42" y="58"/>
                    <a:pt x="42" y="87"/>
                  </a:cubicBezTo>
                  <a:cubicBezTo>
                    <a:pt x="42" y="116"/>
                    <a:pt x="48" y="148"/>
                    <a:pt x="74" y="148"/>
                  </a:cubicBezTo>
                  <a:cubicBezTo>
                    <a:pt x="101" y="148"/>
                    <a:pt x="106" y="116"/>
                    <a:pt x="106" y="8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3" name="Google Shape;123;p24"/>
            <p:cNvSpPr/>
            <p:nvPr/>
          </p:nvSpPr>
          <p:spPr>
            <a:xfrm>
              <a:off x="6483350" y="2090738"/>
              <a:ext cx="31750" cy="63500"/>
            </a:xfrm>
            <a:custGeom>
              <a:avLst/>
              <a:gdLst/>
              <a:ahLst/>
              <a:cxnLst/>
              <a:rect l="l" t="t" r="r" b="b"/>
              <a:pathLst>
                <a:path w="88" h="176" extrusionOk="0">
                  <a:moveTo>
                    <a:pt x="0" y="32"/>
                  </a:moveTo>
                  <a:cubicBezTo>
                    <a:pt x="0" y="21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3"/>
                    <a:pt x="37" y="24"/>
                    <a:pt x="37" y="35"/>
                  </a:cubicBezTo>
                  <a:lnTo>
                    <a:pt x="37" y="35"/>
                  </a:lnTo>
                  <a:cubicBezTo>
                    <a:pt x="42" y="21"/>
                    <a:pt x="55" y="0"/>
                    <a:pt x="79" y="0"/>
                  </a:cubicBezTo>
                  <a:cubicBezTo>
                    <a:pt x="82" y="0"/>
                    <a:pt x="85" y="0"/>
                    <a:pt x="87" y="0"/>
                  </a:cubicBezTo>
                  <a:lnTo>
                    <a:pt x="87" y="40"/>
                  </a:lnTo>
                  <a:cubicBezTo>
                    <a:pt x="85" y="40"/>
                    <a:pt x="79" y="37"/>
                    <a:pt x="77" y="37"/>
                  </a:cubicBezTo>
                  <a:cubicBezTo>
                    <a:pt x="61" y="37"/>
                    <a:pt x="42" y="48"/>
                    <a:pt x="42" y="80"/>
                  </a:cubicBezTo>
                  <a:lnTo>
                    <a:pt x="42" y="175"/>
                  </a:lnTo>
                  <a:lnTo>
                    <a:pt x="2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4" name="Google Shape;124;p24"/>
            <p:cNvSpPr/>
            <p:nvPr/>
          </p:nvSpPr>
          <p:spPr>
            <a:xfrm>
              <a:off x="6523038" y="2063750"/>
              <a:ext cx="14287" cy="90488"/>
            </a:xfrm>
            <a:custGeom>
              <a:avLst/>
              <a:gdLst/>
              <a:ahLst/>
              <a:cxnLst/>
              <a:rect l="l" t="t" r="r" b="b"/>
              <a:pathLst>
                <a:path w="41" h="253" extrusionOk="0">
                  <a:moveTo>
                    <a:pt x="20" y="252"/>
                  </a:moveTo>
                  <a:lnTo>
                    <a:pt x="0" y="252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252"/>
                  </a:lnTo>
                  <a:lnTo>
                    <a:pt x="20" y="25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5" name="Google Shape;125;p24"/>
            <p:cNvSpPr/>
            <p:nvPr/>
          </p:nvSpPr>
          <p:spPr>
            <a:xfrm>
              <a:off x="6546850" y="2063750"/>
              <a:ext cx="50800" cy="92075"/>
            </a:xfrm>
            <a:custGeom>
              <a:avLst/>
              <a:gdLst/>
              <a:ahLst/>
              <a:cxnLst/>
              <a:rect l="l" t="t" r="r" b="b"/>
              <a:pathLst>
                <a:path w="142" h="255" extrusionOk="0">
                  <a:moveTo>
                    <a:pt x="141" y="0"/>
                  </a:moveTo>
                  <a:lnTo>
                    <a:pt x="141" y="223"/>
                  </a:lnTo>
                  <a:lnTo>
                    <a:pt x="141" y="252"/>
                  </a:lnTo>
                  <a:lnTo>
                    <a:pt x="103" y="252"/>
                  </a:lnTo>
                  <a:lnTo>
                    <a:pt x="103" y="225"/>
                  </a:lnTo>
                  <a:cubicBezTo>
                    <a:pt x="98" y="241"/>
                    <a:pt x="85" y="254"/>
                    <a:pt x="58" y="254"/>
                  </a:cubicBezTo>
                  <a:cubicBezTo>
                    <a:pt x="16" y="254"/>
                    <a:pt x="0" y="215"/>
                    <a:pt x="0" y="167"/>
                  </a:cubicBezTo>
                  <a:cubicBezTo>
                    <a:pt x="0" y="111"/>
                    <a:pt x="21" y="77"/>
                    <a:pt x="58" y="77"/>
                  </a:cubicBezTo>
                  <a:cubicBezTo>
                    <a:pt x="82" y="77"/>
                    <a:pt x="96" y="90"/>
                    <a:pt x="101" y="103"/>
                  </a:cubicBezTo>
                  <a:lnTo>
                    <a:pt x="101" y="0"/>
                  </a:lnTo>
                  <a:lnTo>
                    <a:pt x="141" y="0"/>
                  </a:lnTo>
                  <a:close/>
                  <a:moveTo>
                    <a:pt x="101" y="164"/>
                  </a:moveTo>
                  <a:cubicBezTo>
                    <a:pt x="101" y="130"/>
                    <a:pt x="93" y="106"/>
                    <a:pt x="69" y="106"/>
                  </a:cubicBezTo>
                  <a:cubicBezTo>
                    <a:pt x="48" y="106"/>
                    <a:pt x="40" y="127"/>
                    <a:pt x="40" y="164"/>
                  </a:cubicBezTo>
                  <a:cubicBezTo>
                    <a:pt x="40" y="204"/>
                    <a:pt x="45" y="223"/>
                    <a:pt x="69" y="223"/>
                  </a:cubicBezTo>
                  <a:cubicBezTo>
                    <a:pt x="93" y="223"/>
                    <a:pt x="101" y="196"/>
                    <a:pt x="101" y="16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6" name="Google Shape;126;p24"/>
            <p:cNvSpPr/>
            <p:nvPr/>
          </p:nvSpPr>
          <p:spPr>
            <a:xfrm>
              <a:off x="6645275" y="2070100"/>
              <a:ext cx="53975" cy="85725"/>
            </a:xfrm>
            <a:custGeom>
              <a:avLst/>
              <a:gdLst/>
              <a:ahLst/>
              <a:cxnLst/>
              <a:rect l="l" t="t" r="r" b="b"/>
              <a:pathLst>
                <a:path w="149" h="237" extrusionOk="0">
                  <a:moveTo>
                    <a:pt x="0" y="0"/>
                  </a:moveTo>
                  <a:lnTo>
                    <a:pt x="40" y="0"/>
                  </a:lnTo>
                  <a:lnTo>
                    <a:pt x="40" y="95"/>
                  </a:lnTo>
                  <a:lnTo>
                    <a:pt x="109" y="95"/>
                  </a:lnTo>
                  <a:lnTo>
                    <a:pt x="109" y="0"/>
                  </a:lnTo>
                  <a:lnTo>
                    <a:pt x="148" y="0"/>
                  </a:lnTo>
                  <a:lnTo>
                    <a:pt x="148" y="236"/>
                  </a:lnTo>
                  <a:lnTo>
                    <a:pt x="109" y="236"/>
                  </a:lnTo>
                  <a:lnTo>
                    <a:pt x="109" y="132"/>
                  </a:lnTo>
                  <a:lnTo>
                    <a:pt x="40" y="132"/>
                  </a:lnTo>
                  <a:lnTo>
                    <a:pt x="40" y="236"/>
                  </a:lnTo>
                  <a:lnTo>
                    <a:pt x="0" y="236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7" name="Google Shape;127;p24"/>
            <p:cNvSpPr/>
            <p:nvPr/>
          </p:nvSpPr>
          <p:spPr>
            <a:xfrm>
              <a:off x="6707188" y="2090738"/>
              <a:ext cx="49212" cy="65087"/>
            </a:xfrm>
            <a:custGeom>
              <a:avLst/>
              <a:gdLst/>
              <a:ahLst/>
              <a:cxnLst/>
              <a:rect l="l" t="t" r="r" b="b"/>
              <a:pathLst>
                <a:path w="136" h="181" extrusionOk="0">
                  <a:moveTo>
                    <a:pt x="127" y="170"/>
                  </a:moveTo>
                  <a:cubicBezTo>
                    <a:pt x="119" y="172"/>
                    <a:pt x="100" y="180"/>
                    <a:pt x="77" y="180"/>
                  </a:cubicBezTo>
                  <a:cubicBezTo>
                    <a:pt x="24" y="180"/>
                    <a:pt x="0" y="141"/>
                    <a:pt x="0" y="93"/>
                  </a:cubicBezTo>
                  <a:cubicBezTo>
                    <a:pt x="0" y="43"/>
                    <a:pt x="26" y="0"/>
                    <a:pt x="69" y="0"/>
                  </a:cubicBezTo>
                  <a:cubicBezTo>
                    <a:pt x="106" y="0"/>
                    <a:pt x="135" y="21"/>
                    <a:pt x="135" y="93"/>
                  </a:cubicBezTo>
                  <a:lnTo>
                    <a:pt x="135" y="101"/>
                  </a:lnTo>
                  <a:lnTo>
                    <a:pt x="39" y="101"/>
                  </a:lnTo>
                  <a:cubicBezTo>
                    <a:pt x="39" y="130"/>
                    <a:pt x="50" y="149"/>
                    <a:pt x="82" y="149"/>
                  </a:cubicBezTo>
                  <a:cubicBezTo>
                    <a:pt x="106" y="149"/>
                    <a:pt x="119" y="141"/>
                    <a:pt x="124" y="135"/>
                  </a:cubicBezTo>
                  <a:lnTo>
                    <a:pt x="127" y="170"/>
                  </a:lnTo>
                  <a:close/>
                  <a:moveTo>
                    <a:pt x="98" y="74"/>
                  </a:moveTo>
                  <a:cubicBezTo>
                    <a:pt x="98" y="43"/>
                    <a:pt x="87" y="29"/>
                    <a:pt x="71" y="29"/>
                  </a:cubicBezTo>
                  <a:cubicBezTo>
                    <a:pt x="50" y="29"/>
                    <a:pt x="42" y="53"/>
                    <a:pt x="42" y="74"/>
                  </a:cubicBezTo>
                  <a:lnTo>
                    <a:pt x="98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8" name="Google Shape;128;p24"/>
            <p:cNvSpPr/>
            <p:nvPr/>
          </p:nvSpPr>
          <p:spPr>
            <a:xfrm>
              <a:off x="6762750" y="2090738"/>
              <a:ext cx="50800" cy="65087"/>
            </a:xfrm>
            <a:custGeom>
              <a:avLst/>
              <a:gdLst/>
              <a:ahLst/>
              <a:cxnLst/>
              <a:rect l="l" t="t" r="r" b="b"/>
              <a:pathLst>
                <a:path w="139" h="179" extrusionOk="0">
                  <a:moveTo>
                    <a:pt x="19" y="13"/>
                  </a:moveTo>
                  <a:cubicBezTo>
                    <a:pt x="29" y="8"/>
                    <a:pt x="45" y="0"/>
                    <a:pt x="72" y="0"/>
                  </a:cubicBezTo>
                  <a:cubicBezTo>
                    <a:pt x="122" y="0"/>
                    <a:pt x="135" y="27"/>
                    <a:pt x="135" y="69"/>
                  </a:cubicBezTo>
                  <a:lnTo>
                    <a:pt x="135" y="143"/>
                  </a:lnTo>
                  <a:cubicBezTo>
                    <a:pt x="135" y="156"/>
                    <a:pt x="135" y="167"/>
                    <a:pt x="138" y="175"/>
                  </a:cubicBezTo>
                  <a:lnTo>
                    <a:pt x="101" y="175"/>
                  </a:lnTo>
                  <a:cubicBezTo>
                    <a:pt x="98" y="167"/>
                    <a:pt x="98" y="159"/>
                    <a:pt x="98" y="151"/>
                  </a:cubicBezTo>
                  <a:cubicBezTo>
                    <a:pt x="88" y="164"/>
                    <a:pt x="74" y="178"/>
                    <a:pt x="51" y="178"/>
                  </a:cubicBezTo>
                  <a:cubicBezTo>
                    <a:pt x="24" y="178"/>
                    <a:pt x="0" y="159"/>
                    <a:pt x="0" y="127"/>
                  </a:cubicBezTo>
                  <a:cubicBezTo>
                    <a:pt x="0" y="80"/>
                    <a:pt x="37" y="69"/>
                    <a:pt x="88" y="69"/>
                  </a:cubicBezTo>
                  <a:lnTo>
                    <a:pt x="96" y="69"/>
                  </a:lnTo>
                  <a:lnTo>
                    <a:pt x="96" y="64"/>
                  </a:lnTo>
                  <a:cubicBezTo>
                    <a:pt x="96" y="48"/>
                    <a:pt x="88" y="32"/>
                    <a:pt x="64" y="32"/>
                  </a:cubicBezTo>
                  <a:cubicBezTo>
                    <a:pt x="43" y="32"/>
                    <a:pt x="27" y="43"/>
                    <a:pt x="19" y="48"/>
                  </a:cubicBezTo>
                  <a:lnTo>
                    <a:pt x="19" y="13"/>
                  </a:lnTo>
                  <a:close/>
                  <a:moveTo>
                    <a:pt x="93" y="93"/>
                  </a:moveTo>
                  <a:cubicBezTo>
                    <a:pt x="59" y="93"/>
                    <a:pt x="37" y="101"/>
                    <a:pt x="37" y="125"/>
                  </a:cubicBezTo>
                  <a:cubicBezTo>
                    <a:pt x="37" y="141"/>
                    <a:pt x="48" y="151"/>
                    <a:pt x="64" y="151"/>
                  </a:cubicBezTo>
                  <a:cubicBezTo>
                    <a:pt x="88" y="151"/>
                    <a:pt x="96" y="133"/>
                    <a:pt x="96" y="101"/>
                  </a:cubicBezTo>
                  <a:lnTo>
                    <a:pt x="96" y="93"/>
                  </a:lnTo>
                  <a:lnTo>
                    <a:pt x="93" y="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29" name="Google Shape;129;p24"/>
            <p:cNvSpPr/>
            <p:nvPr/>
          </p:nvSpPr>
          <p:spPr>
            <a:xfrm>
              <a:off x="6824663" y="2063750"/>
              <a:ext cx="14287" cy="90488"/>
            </a:xfrm>
            <a:custGeom>
              <a:avLst/>
              <a:gdLst/>
              <a:ahLst/>
              <a:cxnLst/>
              <a:rect l="l" t="t" r="r" b="b"/>
              <a:pathLst>
                <a:path w="41" h="253" extrusionOk="0">
                  <a:moveTo>
                    <a:pt x="20" y="252"/>
                  </a:moveTo>
                  <a:lnTo>
                    <a:pt x="0" y="252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252"/>
                  </a:lnTo>
                  <a:lnTo>
                    <a:pt x="20" y="25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0" name="Google Shape;130;p24"/>
            <p:cNvSpPr/>
            <p:nvPr/>
          </p:nvSpPr>
          <p:spPr>
            <a:xfrm>
              <a:off x="6848475" y="2074863"/>
              <a:ext cx="36513" cy="80962"/>
            </a:xfrm>
            <a:custGeom>
              <a:avLst/>
              <a:gdLst/>
              <a:ahLst/>
              <a:cxnLst/>
              <a:rect l="l" t="t" r="r" b="b"/>
              <a:pathLst>
                <a:path w="102" h="226" extrusionOk="0">
                  <a:moveTo>
                    <a:pt x="26" y="13"/>
                  </a:moveTo>
                  <a:lnTo>
                    <a:pt x="66" y="0"/>
                  </a:lnTo>
                  <a:lnTo>
                    <a:pt x="66" y="48"/>
                  </a:lnTo>
                  <a:lnTo>
                    <a:pt x="101" y="48"/>
                  </a:lnTo>
                  <a:lnTo>
                    <a:pt x="101" y="80"/>
                  </a:lnTo>
                  <a:lnTo>
                    <a:pt x="66" y="80"/>
                  </a:lnTo>
                  <a:lnTo>
                    <a:pt x="66" y="170"/>
                  </a:lnTo>
                  <a:cubicBezTo>
                    <a:pt x="66" y="188"/>
                    <a:pt x="71" y="194"/>
                    <a:pt x="85" y="194"/>
                  </a:cubicBezTo>
                  <a:cubicBezTo>
                    <a:pt x="93" y="194"/>
                    <a:pt x="98" y="191"/>
                    <a:pt x="101" y="191"/>
                  </a:cubicBezTo>
                  <a:lnTo>
                    <a:pt x="101" y="220"/>
                  </a:lnTo>
                  <a:cubicBezTo>
                    <a:pt x="95" y="223"/>
                    <a:pt x="85" y="225"/>
                    <a:pt x="74" y="225"/>
                  </a:cubicBezTo>
                  <a:cubicBezTo>
                    <a:pt x="45" y="225"/>
                    <a:pt x="26" y="212"/>
                    <a:pt x="26" y="175"/>
                  </a:cubicBezTo>
                  <a:lnTo>
                    <a:pt x="26" y="80"/>
                  </a:lnTo>
                  <a:lnTo>
                    <a:pt x="0" y="80"/>
                  </a:lnTo>
                  <a:lnTo>
                    <a:pt x="0" y="48"/>
                  </a:lnTo>
                  <a:lnTo>
                    <a:pt x="26" y="48"/>
                  </a:lnTo>
                  <a:lnTo>
                    <a:pt x="26" y="1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1" name="Google Shape;131;p24"/>
            <p:cNvSpPr/>
            <p:nvPr/>
          </p:nvSpPr>
          <p:spPr>
            <a:xfrm>
              <a:off x="6891338" y="2063750"/>
              <a:ext cx="47625" cy="90488"/>
            </a:xfrm>
            <a:custGeom>
              <a:avLst/>
              <a:gdLst/>
              <a:ahLst/>
              <a:cxnLst/>
              <a:rect l="l" t="t" r="r" b="b"/>
              <a:pathLst>
                <a:path w="133" h="253" extrusionOk="0">
                  <a:moveTo>
                    <a:pt x="0" y="0"/>
                  </a:moveTo>
                  <a:lnTo>
                    <a:pt x="39" y="0"/>
                  </a:lnTo>
                  <a:lnTo>
                    <a:pt x="39" y="101"/>
                  </a:lnTo>
                  <a:lnTo>
                    <a:pt x="39" y="101"/>
                  </a:lnTo>
                  <a:cubicBezTo>
                    <a:pt x="47" y="90"/>
                    <a:pt x="55" y="77"/>
                    <a:pt x="82" y="77"/>
                  </a:cubicBezTo>
                  <a:cubicBezTo>
                    <a:pt x="119" y="77"/>
                    <a:pt x="132" y="106"/>
                    <a:pt x="132" y="140"/>
                  </a:cubicBezTo>
                  <a:lnTo>
                    <a:pt x="132" y="252"/>
                  </a:lnTo>
                  <a:lnTo>
                    <a:pt x="92" y="252"/>
                  </a:lnTo>
                  <a:lnTo>
                    <a:pt x="92" y="148"/>
                  </a:lnTo>
                  <a:cubicBezTo>
                    <a:pt x="92" y="122"/>
                    <a:pt x="87" y="111"/>
                    <a:pt x="69" y="111"/>
                  </a:cubicBezTo>
                  <a:cubicBezTo>
                    <a:pt x="47" y="111"/>
                    <a:pt x="39" y="130"/>
                    <a:pt x="39" y="151"/>
                  </a:cubicBezTo>
                  <a:lnTo>
                    <a:pt x="39" y="252"/>
                  </a:lnTo>
                  <a:lnTo>
                    <a:pt x="0" y="252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2" name="Google Shape;132;p24"/>
            <p:cNvSpPr/>
            <p:nvPr/>
          </p:nvSpPr>
          <p:spPr>
            <a:xfrm>
              <a:off x="6327775" y="2176463"/>
              <a:ext cx="65088" cy="85725"/>
            </a:xfrm>
            <a:custGeom>
              <a:avLst/>
              <a:gdLst/>
              <a:ahLst/>
              <a:cxnLst/>
              <a:rect l="l" t="t" r="r" b="b"/>
              <a:pathLst>
                <a:path w="181" h="239" extrusionOk="0">
                  <a:moveTo>
                    <a:pt x="180" y="119"/>
                  </a:moveTo>
                  <a:cubicBezTo>
                    <a:pt x="180" y="203"/>
                    <a:pt x="138" y="238"/>
                    <a:pt x="90" y="238"/>
                  </a:cubicBezTo>
                  <a:cubicBezTo>
                    <a:pt x="42" y="238"/>
                    <a:pt x="0" y="201"/>
                    <a:pt x="0" y="119"/>
                  </a:cubicBezTo>
                  <a:cubicBezTo>
                    <a:pt x="0" y="37"/>
                    <a:pt x="45" y="0"/>
                    <a:pt x="90" y="0"/>
                  </a:cubicBezTo>
                  <a:cubicBezTo>
                    <a:pt x="138" y="0"/>
                    <a:pt x="180" y="37"/>
                    <a:pt x="180" y="119"/>
                  </a:cubicBezTo>
                  <a:close/>
                  <a:moveTo>
                    <a:pt x="138" y="121"/>
                  </a:moveTo>
                  <a:cubicBezTo>
                    <a:pt x="138" y="57"/>
                    <a:pt x="117" y="34"/>
                    <a:pt x="90" y="34"/>
                  </a:cubicBezTo>
                  <a:cubicBezTo>
                    <a:pt x="64" y="34"/>
                    <a:pt x="42" y="58"/>
                    <a:pt x="42" y="121"/>
                  </a:cubicBezTo>
                  <a:cubicBezTo>
                    <a:pt x="42" y="185"/>
                    <a:pt x="64" y="209"/>
                    <a:pt x="90" y="209"/>
                  </a:cubicBezTo>
                  <a:cubicBezTo>
                    <a:pt x="117" y="209"/>
                    <a:pt x="138" y="184"/>
                    <a:pt x="138" y="1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3" name="Google Shape;133;p24"/>
            <p:cNvSpPr/>
            <p:nvPr/>
          </p:nvSpPr>
          <p:spPr>
            <a:xfrm>
              <a:off x="6402388" y="2198688"/>
              <a:ext cx="31750" cy="63500"/>
            </a:xfrm>
            <a:custGeom>
              <a:avLst/>
              <a:gdLst/>
              <a:ahLst/>
              <a:cxnLst/>
              <a:rect l="l" t="t" r="r" b="b"/>
              <a:pathLst>
                <a:path w="89" h="176" extrusionOk="0">
                  <a:moveTo>
                    <a:pt x="0" y="32"/>
                  </a:moveTo>
                  <a:cubicBezTo>
                    <a:pt x="0" y="22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4"/>
                    <a:pt x="37" y="24"/>
                    <a:pt x="37" y="35"/>
                  </a:cubicBezTo>
                  <a:lnTo>
                    <a:pt x="37" y="35"/>
                  </a:lnTo>
                  <a:cubicBezTo>
                    <a:pt x="43" y="22"/>
                    <a:pt x="56" y="0"/>
                    <a:pt x="80" y="0"/>
                  </a:cubicBezTo>
                  <a:cubicBezTo>
                    <a:pt x="82" y="0"/>
                    <a:pt x="85" y="0"/>
                    <a:pt x="88" y="0"/>
                  </a:cubicBezTo>
                  <a:lnTo>
                    <a:pt x="88" y="40"/>
                  </a:lnTo>
                  <a:cubicBezTo>
                    <a:pt x="85" y="40"/>
                    <a:pt x="80" y="38"/>
                    <a:pt x="77" y="38"/>
                  </a:cubicBezTo>
                  <a:cubicBezTo>
                    <a:pt x="61" y="38"/>
                    <a:pt x="43" y="48"/>
                    <a:pt x="43" y="80"/>
                  </a:cubicBezTo>
                  <a:lnTo>
                    <a:pt x="43" y="175"/>
                  </a:lnTo>
                  <a:lnTo>
                    <a:pt x="3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4" name="Google Shape;134;p24"/>
            <p:cNvSpPr/>
            <p:nvPr/>
          </p:nvSpPr>
          <p:spPr>
            <a:xfrm>
              <a:off x="6440488" y="2198688"/>
              <a:ext cx="52387" cy="90487"/>
            </a:xfrm>
            <a:custGeom>
              <a:avLst/>
              <a:gdLst/>
              <a:ahLst/>
              <a:cxnLst/>
              <a:rect l="l" t="t" r="r" b="b"/>
              <a:pathLst>
                <a:path w="144" h="250" extrusionOk="0">
                  <a:moveTo>
                    <a:pt x="8" y="201"/>
                  </a:moveTo>
                  <a:cubicBezTo>
                    <a:pt x="18" y="207"/>
                    <a:pt x="37" y="217"/>
                    <a:pt x="58" y="217"/>
                  </a:cubicBezTo>
                  <a:cubicBezTo>
                    <a:pt x="95" y="217"/>
                    <a:pt x="103" y="191"/>
                    <a:pt x="103" y="164"/>
                  </a:cubicBezTo>
                  <a:lnTo>
                    <a:pt x="103" y="146"/>
                  </a:lnTo>
                  <a:cubicBezTo>
                    <a:pt x="98" y="159"/>
                    <a:pt x="84" y="175"/>
                    <a:pt x="58" y="175"/>
                  </a:cubicBezTo>
                  <a:cubicBezTo>
                    <a:pt x="34" y="175"/>
                    <a:pt x="0" y="159"/>
                    <a:pt x="0" y="90"/>
                  </a:cubicBezTo>
                  <a:cubicBezTo>
                    <a:pt x="0" y="42"/>
                    <a:pt x="16" y="0"/>
                    <a:pt x="61" y="0"/>
                  </a:cubicBezTo>
                  <a:cubicBezTo>
                    <a:pt x="84" y="0"/>
                    <a:pt x="95" y="13"/>
                    <a:pt x="106" y="29"/>
                  </a:cubicBezTo>
                  <a:lnTo>
                    <a:pt x="106" y="3"/>
                  </a:lnTo>
                  <a:lnTo>
                    <a:pt x="143" y="3"/>
                  </a:lnTo>
                  <a:lnTo>
                    <a:pt x="143" y="29"/>
                  </a:lnTo>
                  <a:lnTo>
                    <a:pt x="143" y="156"/>
                  </a:lnTo>
                  <a:cubicBezTo>
                    <a:pt x="143" y="209"/>
                    <a:pt x="127" y="249"/>
                    <a:pt x="66" y="249"/>
                  </a:cubicBezTo>
                  <a:cubicBezTo>
                    <a:pt x="39" y="249"/>
                    <a:pt x="18" y="241"/>
                    <a:pt x="8" y="238"/>
                  </a:cubicBezTo>
                  <a:lnTo>
                    <a:pt x="8" y="201"/>
                  </a:lnTo>
                  <a:close/>
                  <a:moveTo>
                    <a:pt x="106" y="85"/>
                  </a:moveTo>
                  <a:cubicBezTo>
                    <a:pt x="106" y="48"/>
                    <a:pt x="92" y="29"/>
                    <a:pt x="74" y="29"/>
                  </a:cubicBezTo>
                  <a:cubicBezTo>
                    <a:pt x="53" y="29"/>
                    <a:pt x="45" y="50"/>
                    <a:pt x="45" y="85"/>
                  </a:cubicBezTo>
                  <a:cubicBezTo>
                    <a:pt x="45" y="127"/>
                    <a:pt x="55" y="143"/>
                    <a:pt x="71" y="143"/>
                  </a:cubicBezTo>
                  <a:cubicBezTo>
                    <a:pt x="98" y="143"/>
                    <a:pt x="106" y="125"/>
                    <a:pt x="106" y="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5" name="Google Shape;135;p24"/>
            <p:cNvSpPr/>
            <p:nvPr/>
          </p:nvSpPr>
          <p:spPr>
            <a:xfrm>
              <a:off x="6499225" y="2198688"/>
              <a:ext cx="50800" cy="65087"/>
            </a:xfrm>
            <a:custGeom>
              <a:avLst/>
              <a:gdLst/>
              <a:ahLst/>
              <a:cxnLst/>
              <a:rect l="l" t="t" r="r" b="b"/>
              <a:pathLst>
                <a:path w="139" h="179" extrusionOk="0">
                  <a:moveTo>
                    <a:pt x="18" y="14"/>
                  </a:moveTo>
                  <a:cubicBezTo>
                    <a:pt x="29" y="8"/>
                    <a:pt x="45" y="0"/>
                    <a:pt x="71" y="0"/>
                  </a:cubicBezTo>
                  <a:cubicBezTo>
                    <a:pt x="124" y="0"/>
                    <a:pt x="135" y="27"/>
                    <a:pt x="135" y="69"/>
                  </a:cubicBezTo>
                  <a:lnTo>
                    <a:pt x="135" y="143"/>
                  </a:lnTo>
                  <a:cubicBezTo>
                    <a:pt x="135" y="157"/>
                    <a:pt x="135" y="167"/>
                    <a:pt x="138" y="175"/>
                  </a:cubicBezTo>
                  <a:lnTo>
                    <a:pt x="100" y="175"/>
                  </a:lnTo>
                  <a:cubicBezTo>
                    <a:pt x="98" y="167"/>
                    <a:pt x="98" y="159"/>
                    <a:pt x="98" y="151"/>
                  </a:cubicBezTo>
                  <a:cubicBezTo>
                    <a:pt x="87" y="165"/>
                    <a:pt x="74" y="178"/>
                    <a:pt x="50" y="178"/>
                  </a:cubicBezTo>
                  <a:cubicBezTo>
                    <a:pt x="24" y="178"/>
                    <a:pt x="0" y="159"/>
                    <a:pt x="0" y="128"/>
                  </a:cubicBezTo>
                  <a:cubicBezTo>
                    <a:pt x="0" y="80"/>
                    <a:pt x="37" y="69"/>
                    <a:pt x="87" y="69"/>
                  </a:cubicBezTo>
                  <a:lnTo>
                    <a:pt x="95" y="69"/>
                  </a:lnTo>
                  <a:lnTo>
                    <a:pt x="95" y="64"/>
                  </a:lnTo>
                  <a:cubicBezTo>
                    <a:pt x="95" y="48"/>
                    <a:pt x="87" y="32"/>
                    <a:pt x="63" y="32"/>
                  </a:cubicBezTo>
                  <a:cubicBezTo>
                    <a:pt x="42" y="32"/>
                    <a:pt x="26" y="43"/>
                    <a:pt x="18" y="48"/>
                  </a:cubicBezTo>
                  <a:lnTo>
                    <a:pt x="18" y="14"/>
                  </a:lnTo>
                  <a:close/>
                  <a:moveTo>
                    <a:pt x="95" y="93"/>
                  </a:moveTo>
                  <a:cubicBezTo>
                    <a:pt x="61" y="93"/>
                    <a:pt x="40" y="101"/>
                    <a:pt x="40" y="125"/>
                  </a:cubicBezTo>
                  <a:cubicBezTo>
                    <a:pt x="40" y="141"/>
                    <a:pt x="50" y="151"/>
                    <a:pt x="66" y="151"/>
                  </a:cubicBezTo>
                  <a:cubicBezTo>
                    <a:pt x="90" y="151"/>
                    <a:pt x="98" y="133"/>
                    <a:pt x="98" y="101"/>
                  </a:cubicBezTo>
                  <a:lnTo>
                    <a:pt x="98" y="93"/>
                  </a:lnTo>
                  <a:lnTo>
                    <a:pt x="95" y="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6" name="Google Shape;136;p24"/>
            <p:cNvSpPr/>
            <p:nvPr/>
          </p:nvSpPr>
          <p:spPr>
            <a:xfrm>
              <a:off x="6562725" y="2198688"/>
              <a:ext cx="47625" cy="63500"/>
            </a:xfrm>
            <a:custGeom>
              <a:avLst/>
              <a:gdLst/>
              <a:ahLst/>
              <a:cxnLst/>
              <a:rect l="l" t="t" r="r" b="b"/>
              <a:pathLst>
                <a:path w="133" h="176" extrusionOk="0">
                  <a:moveTo>
                    <a:pt x="0" y="32"/>
                  </a:moveTo>
                  <a:cubicBezTo>
                    <a:pt x="0" y="22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1"/>
                    <a:pt x="37" y="22"/>
                    <a:pt x="37" y="30"/>
                  </a:cubicBezTo>
                  <a:lnTo>
                    <a:pt x="37" y="30"/>
                  </a:lnTo>
                  <a:lnTo>
                    <a:pt x="37" y="30"/>
                  </a:lnTo>
                  <a:cubicBezTo>
                    <a:pt x="42" y="19"/>
                    <a:pt x="53" y="0"/>
                    <a:pt x="82" y="0"/>
                  </a:cubicBezTo>
                  <a:cubicBezTo>
                    <a:pt x="119" y="0"/>
                    <a:pt x="132" y="30"/>
                    <a:pt x="132" y="64"/>
                  </a:cubicBezTo>
                  <a:lnTo>
                    <a:pt x="132" y="175"/>
                  </a:lnTo>
                  <a:lnTo>
                    <a:pt x="92" y="175"/>
                  </a:lnTo>
                  <a:lnTo>
                    <a:pt x="92" y="72"/>
                  </a:lnTo>
                  <a:cubicBezTo>
                    <a:pt x="92" y="45"/>
                    <a:pt x="87" y="35"/>
                    <a:pt x="68" y="35"/>
                  </a:cubicBezTo>
                  <a:cubicBezTo>
                    <a:pt x="47" y="35"/>
                    <a:pt x="39" y="53"/>
                    <a:pt x="39" y="75"/>
                  </a:cubicBezTo>
                  <a:lnTo>
                    <a:pt x="39" y="175"/>
                  </a:lnTo>
                  <a:lnTo>
                    <a:pt x="0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7" name="Google Shape;137;p24"/>
            <p:cNvSpPr/>
            <p:nvPr/>
          </p:nvSpPr>
          <p:spPr>
            <a:xfrm>
              <a:off x="6621463" y="2173288"/>
              <a:ext cx="15875" cy="88900"/>
            </a:xfrm>
            <a:custGeom>
              <a:avLst/>
              <a:gdLst/>
              <a:ahLst/>
              <a:cxnLst/>
              <a:rect l="l" t="t" r="r" b="b"/>
              <a:pathLst>
                <a:path w="44" h="247" extrusionOk="0">
                  <a:moveTo>
                    <a:pt x="0" y="0"/>
                  </a:moveTo>
                  <a:lnTo>
                    <a:pt x="43" y="0"/>
                  </a:lnTo>
                  <a:lnTo>
                    <a:pt x="43" y="39"/>
                  </a:lnTo>
                  <a:lnTo>
                    <a:pt x="0" y="39"/>
                  </a:lnTo>
                  <a:lnTo>
                    <a:pt x="0" y="0"/>
                  </a:lnTo>
                  <a:close/>
                  <a:moveTo>
                    <a:pt x="3" y="74"/>
                  </a:moveTo>
                  <a:lnTo>
                    <a:pt x="43" y="74"/>
                  </a:lnTo>
                  <a:lnTo>
                    <a:pt x="43" y="246"/>
                  </a:lnTo>
                  <a:lnTo>
                    <a:pt x="3" y="246"/>
                  </a:lnTo>
                  <a:lnTo>
                    <a:pt x="3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8" name="Google Shape;138;p24"/>
            <p:cNvSpPr/>
            <p:nvPr/>
          </p:nvSpPr>
          <p:spPr>
            <a:xfrm>
              <a:off x="6650038" y="2200275"/>
              <a:ext cx="41275" cy="61913"/>
            </a:xfrm>
            <a:custGeom>
              <a:avLst/>
              <a:gdLst/>
              <a:ahLst/>
              <a:cxnLst/>
              <a:rect l="l" t="t" r="r" b="b"/>
              <a:pathLst>
                <a:path w="115" h="173" extrusionOk="0">
                  <a:moveTo>
                    <a:pt x="0" y="135"/>
                  </a:moveTo>
                  <a:lnTo>
                    <a:pt x="71" y="29"/>
                  </a:lnTo>
                  <a:lnTo>
                    <a:pt x="2" y="29"/>
                  </a:lnTo>
                  <a:lnTo>
                    <a:pt x="2" y="0"/>
                  </a:lnTo>
                  <a:lnTo>
                    <a:pt x="111" y="0"/>
                  </a:lnTo>
                  <a:lnTo>
                    <a:pt x="111" y="34"/>
                  </a:lnTo>
                  <a:lnTo>
                    <a:pt x="40" y="140"/>
                  </a:lnTo>
                  <a:lnTo>
                    <a:pt x="114" y="140"/>
                  </a:lnTo>
                  <a:lnTo>
                    <a:pt x="114" y="172"/>
                  </a:lnTo>
                  <a:lnTo>
                    <a:pt x="0" y="172"/>
                  </a:lnTo>
                  <a:lnTo>
                    <a:pt x="0" y="13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39" name="Google Shape;139;p24"/>
            <p:cNvSpPr/>
            <p:nvPr/>
          </p:nvSpPr>
          <p:spPr>
            <a:xfrm>
              <a:off x="6697663" y="2198688"/>
              <a:ext cx="50800" cy="65087"/>
            </a:xfrm>
            <a:custGeom>
              <a:avLst/>
              <a:gdLst/>
              <a:ahLst/>
              <a:cxnLst/>
              <a:rect l="l" t="t" r="r" b="b"/>
              <a:pathLst>
                <a:path w="139" h="179" extrusionOk="0">
                  <a:moveTo>
                    <a:pt x="19" y="14"/>
                  </a:moveTo>
                  <a:cubicBezTo>
                    <a:pt x="29" y="8"/>
                    <a:pt x="45" y="0"/>
                    <a:pt x="72" y="0"/>
                  </a:cubicBezTo>
                  <a:cubicBezTo>
                    <a:pt x="122" y="0"/>
                    <a:pt x="135" y="27"/>
                    <a:pt x="135" y="69"/>
                  </a:cubicBezTo>
                  <a:lnTo>
                    <a:pt x="135" y="143"/>
                  </a:lnTo>
                  <a:cubicBezTo>
                    <a:pt x="135" y="157"/>
                    <a:pt x="135" y="167"/>
                    <a:pt x="138" y="175"/>
                  </a:cubicBezTo>
                  <a:lnTo>
                    <a:pt x="101" y="175"/>
                  </a:lnTo>
                  <a:cubicBezTo>
                    <a:pt x="98" y="167"/>
                    <a:pt x="98" y="159"/>
                    <a:pt x="98" y="151"/>
                  </a:cubicBezTo>
                  <a:cubicBezTo>
                    <a:pt x="88" y="165"/>
                    <a:pt x="74" y="178"/>
                    <a:pt x="51" y="178"/>
                  </a:cubicBezTo>
                  <a:cubicBezTo>
                    <a:pt x="24" y="178"/>
                    <a:pt x="0" y="159"/>
                    <a:pt x="0" y="128"/>
                  </a:cubicBezTo>
                  <a:cubicBezTo>
                    <a:pt x="0" y="80"/>
                    <a:pt x="37" y="69"/>
                    <a:pt x="88" y="69"/>
                  </a:cubicBezTo>
                  <a:lnTo>
                    <a:pt x="96" y="69"/>
                  </a:lnTo>
                  <a:lnTo>
                    <a:pt x="96" y="64"/>
                  </a:lnTo>
                  <a:cubicBezTo>
                    <a:pt x="96" y="48"/>
                    <a:pt x="88" y="32"/>
                    <a:pt x="64" y="32"/>
                  </a:cubicBezTo>
                  <a:cubicBezTo>
                    <a:pt x="43" y="32"/>
                    <a:pt x="27" y="43"/>
                    <a:pt x="19" y="48"/>
                  </a:cubicBezTo>
                  <a:lnTo>
                    <a:pt x="19" y="14"/>
                  </a:lnTo>
                  <a:close/>
                  <a:moveTo>
                    <a:pt x="96" y="93"/>
                  </a:moveTo>
                  <a:cubicBezTo>
                    <a:pt x="61" y="93"/>
                    <a:pt x="40" y="101"/>
                    <a:pt x="40" y="125"/>
                  </a:cubicBezTo>
                  <a:cubicBezTo>
                    <a:pt x="40" y="141"/>
                    <a:pt x="51" y="151"/>
                    <a:pt x="66" y="151"/>
                  </a:cubicBezTo>
                  <a:cubicBezTo>
                    <a:pt x="90" y="151"/>
                    <a:pt x="98" y="133"/>
                    <a:pt x="98" y="101"/>
                  </a:cubicBezTo>
                  <a:lnTo>
                    <a:pt x="98" y="93"/>
                  </a:lnTo>
                  <a:lnTo>
                    <a:pt x="96" y="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0" name="Google Shape;140;p24"/>
            <p:cNvSpPr/>
            <p:nvPr/>
          </p:nvSpPr>
          <p:spPr>
            <a:xfrm>
              <a:off x="6753225" y="2181225"/>
              <a:ext cx="36513" cy="80963"/>
            </a:xfrm>
            <a:custGeom>
              <a:avLst/>
              <a:gdLst/>
              <a:ahLst/>
              <a:cxnLst/>
              <a:rect l="l" t="t" r="r" b="b"/>
              <a:pathLst>
                <a:path w="101" h="224" extrusionOk="0">
                  <a:moveTo>
                    <a:pt x="26" y="14"/>
                  </a:moveTo>
                  <a:lnTo>
                    <a:pt x="66" y="0"/>
                  </a:lnTo>
                  <a:lnTo>
                    <a:pt x="66" y="48"/>
                  </a:lnTo>
                  <a:lnTo>
                    <a:pt x="100" y="48"/>
                  </a:lnTo>
                  <a:lnTo>
                    <a:pt x="100" y="77"/>
                  </a:lnTo>
                  <a:lnTo>
                    <a:pt x="66" y="77"/>
                  </a:lnTo>
                  <a:lnTo>
                    <a:pt x="66" y="167"/>
                  </a:lnTo>
                  <a:cubicBezTo>
                    <a:pt x="66" y="186"/>
                    <a:pt x="71" y="191"/>
                    <a:pt x="85" y="191"/>
                  </a:cubicBezTo>
                  <a:cubicBezTo>
                    <a:pt x="92" y="191"/>
                    <a:pt x="98" y="188"/>
                    <a:pt x="100" y="188"/>
                  </a:cubicBezTo>
                  <a:lnTo>
                    <a:pt x="100" y="218"/>
                  </a:lnTo>
                  <a:cubicBezTo>
                    <a:pt x="95" y="220"/>
                    <a:pt x="85" y="223"/>
                    <a:pt x="74" y="223"/>
                  </a:cubicBezTo>
                  <a:cubicBezTo>
                    <a:pt x="45" y="223"/>
                    <a:pt x="26" y="210"/>
                    <a:pt x="26" y="173"/>
                  </a:cubicBezTo>
                  <a:lnTo>
                    <a:pt x="26" y="77"/>
                  </a:lnTo>
                  <a:lnTo>
                    <a:pt x="0" y="77"/>
                  </a:lnTo>
                  <a:lnTo>
                    <a:pt x="0" y="48"/>
                  </a:lnTo>
                  <a:lnTo>
                    <a:pt x="26" y="48"/>
                  </a:lnTo>
                  <a:lnTo>
                    <a:pt x="26" y="1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1" name="Google Shape;141;p24"/>
            <p:cNvSpPr/>
            <p:nvPr/>
          </p:nvSpPr>
          <p:spPr>
            <a:xfrm>
              <a:off x="6799263" y="2173288"/>
              <a:ext cx="15875" cy="88900"/>
            </a:xfrm>
            <a:custGeom>
              <a:avLst/>
              <a:gdLst/>
              <a:ahLst/>
              <a:cxnLst/>
              <a:rect l="l" t="t" r="r" b="b"/>
              <a:pathLst>
                <a:path w="46" h="247" extrusionOk="0">
                  <a:moveTo>
                    <a:pt x="0" y="0"/>
                  </a:moveTo>
                  <a:lnTo>
                    <a:pt x="42" y="0"/>
                  </a:lnTo>
                  <a:lnTo>
                    <a:pt x="42" y="39"/>
                  </a:lnTo>
                  <a:lnTo>
                    <a:pt x="0" y="39"/>
                  </a:lnTo>
                  <a:lnTo>
                    <a:pt x="0" y="0"/>
                  </a:lnTo>
                  <a:close/>
                  <a:moveTo>
                    <a:pt x="5" y="74"/>
                  </a:moveTo>
                  <a:lnTo>
                    <a:pt x="45" y="74"/>
                  </a:lnTo>
                  <a:lnTo>
                    <a:pt x="45" y="246"/>
                  </a:lnTo>
                  <a:lnTo>
                    <a:pt x="5" y="246"/>
                  </a:lnTo>
                  <a:lnTo>
                    <a:pt x="5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2" name="Google Shape;142;p24"/>
            <p:cNvSpPr/>
            <p:nvPr/>
          </p:nvSpPr>
          <p:spPr>
            <a:xfrm>
              <a:off x="6826250" y="2198688"/>
              <a:ext cx="53975" cy="65087"/>
            </a:xfrm>
            <a:custGeom>
              <a:avLst/>
              <a:gdLst/>
              <a:ahLst/>
              <a:cxnLst/>
              <a:rect l="l" t="t" r="r" b="b"/>
              <a:pathLst>
                <a:path w="149" h="181" extrusionOk="0">
                  <a:moveTo>
                    <a:pt x="148" y="90"/>
                  </a:moveTo>
                  <a:cubicBezTo>
                    <a:pt x="148" y="162"/>
                    <a:pt x="109" y="180"/>
                    <a:pt x="74" y="180"/>
                  </a:cubicBezTo>
                  <a:cubicBezTo>
                    <a:pt x="40" y="180"/>
                    <a:pt x="0" y="164"/>
                    <a:pt x="0" y="90"/>
                  </a:cubicBezTo>
                  <a:cubicBezTo>
                    <a:pt x="3" y="19"/>
                    <a:pt x="42" y="0"/>
                    <a:pt x="74" y="0"/>
                  </a:cubicBezTo>
                  <a:cubicBezTo>
                    <a:pt x="109" y="0"/>
                    <a:pt x="148" y="19"/>
                    <a:pt x="148" y="90"/>
                  </a:cubicBezTo>
                  <a:close/>
                  <a:moveTo>
                    <a:pt x="106" y="87"/>
                  </a:moveTo>
                  <a:cubicBezTo>
                    <a:pt x="106" y="58"/>
                    <a:pt x="101" y="29"/>
                    <a:pt x="74" y="29"/>
                  </a:cubicBezTo>
                  <a:cubicBezTo>
                    <a:pt x="48" y="29"/>
                    <a:pt x="42" y="61"/>
                    <a:pt x="42" y="87"/>
                  </a:cubicBezTo>
                  <a:cubicBezTo>
                    <a:pt x="42" y="117"/>
                    <a:pt x="50" y="148"/>
                    <a:pt x="74" y="148"/>
                  </a:cubicBezTo>
                  <a:cubicBezTo>
                    <a:pt x="101" y="148"/>
                    <a:pt x="106" y="117"/>
                    <a:pt x="106" y="8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3" name="Google Shape;143;p24"/>
            <p:cNvSpPr/>
            <p:nvPr/>
          </p:nvSpPr>
          <p:spPr>
            <a:xfrm>
              <a:off x="6891338" y="2198688"/>
              <a:ext cx="47625" cy="63500"/>
            </a:xfrm>
            <a:custGeom>
              <a:avLst/>
              <a:gdLst/>
              <a:ahLst/>
              <a:cxnLst/>
              <a:rect l="l" t="t" r="r" b="b"/>
              <a:pathLst>
                <a:path w="133" h="176" extrusionOk="0">
                  <a:moveTo>
                    <a:pt x="0" y="32"/>
                  </a:moveTo>
                  <a:cubicBezTo>
                    <a:pt x="0" y="22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1"/>
                    <a:pt x="37" y="22"/>
                    <a:pt x="37" y="30"/>
                  </a:cubicBezTo>
                  <a:lnTo>
                    <a:pt x="37" y="30"/>
                  </a:lnTo>
                  <a:lnTo>
                    <a:pt x="37" y="30"/>
                  </a:lnTo>
                  <a:cubicBezTo>
                    <a:pt x="42" y="19"/>
                    <a:pt x="53" y="0"/>
                    <a:pt x="82" y="0"/>
                  </a:cubicBezTo>
                  <a:cubicBezTo>
                    <a:pt x="119" y="0"/>
                    <a:pt x="132" y="30"/>
                    <a:pt x="132" y="64"/>
                  </a:cubicBezTo>
                  <a:lnTo>
                    <a:pt x="132" y="175"/>
                  </a:lnTo>
                  <a:lnTo>
                    <a:pt x="92" y="175"/>
                  </a:lnTo>
                  <a:lnTo>
                    <a:pt x="92" y="72"/>
                  </a:lnTo>
                  <a:cubicBezTo>
                    <a:pt x="92" y="45"/>
                    <a:pt x="87" y="35"/>
                    <a:pt x="69" y="35"/>
                  </a:cubicBezTo>
                  <a:cubicBezTo>
                    <a:pt x="47" y="35"/>
                    <a:pt x="39" y="53"/>
                    <a:pt x="39" y="75"/>
                  </a:cubicBezTo>
                  <a:lnTo>
                    <a:pt x="39" y="175"/>
                  </a:lnTo>
                  <a:lnTo>
                    <a:pt x="0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4" name="Google Shape;144;p24"/>
            <p:cNvSpPr/>
            <p:nvPr/>
          </p:nvSpPr>
          <p:spPr>
            <a:xfrm>
              <a:off x="5264150" y="2032000"/>
              <a:ext cx="47625" cy="84138"/>
            </a:xfrm>
            <a:custGeom>
              <a:avLst/>
              <a:gdLst/>
              <a:ahLst/>
              <a:cxnLst/>
              <a:rect l="l" t="t" r="r" b="b"/>
              <a:pathLst>
                <a:path w="133" h="234" extrusionOk="0">
                  <a:moveTo>
                    <a:pt x="0" y="0"/>
                  </a:moveTo>
                  <a:lnTo>
                    <a:pt x="64" y="0"/>
                  </a:lnTo>
                  <a:cubicBezTo>
                    <a:pt x="109" y="0"/>
                    <a:pt x="132" y="27"/>
                    <a:pt x="132" y="72"/>
                  </a:cubicBezTo>
                  <a:cubicBezTo>
                    <a:pt x="132" y="117"/>
                    <a:pt x="109" y="143"/>
                    <a:pt x="64" y="143"/>
                  </a:cubicBezTo>
                  <a:lnTo>
                    <a:pt x="42" y="143"/>
                  </a:lnTo>
                  <a:lnTo>
                    <a:pt x="42" y="233"/>
                  </a:lnTo>
                  <a:lnTo>
                    <a:pt x="3" y="233"/>
                  </a:lnTo>
                  <a:lnTo>
                    <a:pt x="0" y="0"/>
                  </a:lnTo>
                  <a:close/>
                  <a:moveTo>
                    <a:pt x="56" y="111"/>
                  </a:moveTo>
                  <a:cubicBezTo>
                    <a:pt x="79" y="111"/>
                    <a:pt x="93" y="98"/>
                    <a:pt x="93" y="72"/>
                  </a:cubicBezTo>
                  <a:cubicBezTo>
                    <a:pt x="93" y="45"/>
                    <a:pt x="82" y="34"/>
                    <a:pt x="56" y="34"/>
                  </a:cubicBezTo>
                  <a:lnTo>
                    <a:pt x="40" y="34"/>
                  </a:lnTo>
                  <a:lnTo>
                    <a:pt x="40" y="111"/>
                  </a:lnTo>
                  <a:lnTo>
                    <a:pt x="56" y="1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5" name="Google Shape;145;p24"/>
            <p:cNvSpPr/>
            <p:nvPr/>
          </p:nvSpPr>
          <p:spPr>
            <a:xfrm>
              <a:off x="5313363" y="2052638"/>
              <a:ext cx="47625" cy="63500"/>
            </a:xfrm>
            <a:custGeom>
              <a:avLst/>
              <a:gdLst/>
              <a:ahLst/>
              <a:cxnLst/>
              <a:rect l="l" t="t" r="r" b="b"/>
              <a:pathLst>
                <a:path w="131" h="176" extrusionOk="0">
                  <a:moveTo>
                    <a:pt x="16" y="14"/>
                  </a:moveTo>
                  <a:cubicBezTo>
                    <a:pt x="26" y="8"/>
                    <a:pt x="42" y="0"/>
                    <a:pt x="66" y="0"/>
                  </a:cubicBezTo>
                  <a:cubicBezTo>
                    <a:pt x="116" y="0"/>
                    <a:pt x="127" y="27"/>
                    <a:pt x="127" y="69"/>
                  </a:cubicBezTo>
                  <a:lnTo>
                    <a:pt x="127" y="143"/>
                  </a:lnTo>
                  <a:cubicBezTo>
                    <a:pt x="127" y="157"/>
                    <a:pt x="127" y="167"/>
                    <a:pt x="130" y="172"/>
                  </a:cubicBezTo>
                  <a:lnTo>
                    <a:pt x="95" y="172"/>
                  </a:lnTo>
                  <a:cubicBezTo>
                    <a:pt x="92" y="164"/>
                    <a:pt x="92" y="157"/>
                    <a:pt x="92" y="149"/>
                  </a:cubicBezTo>
                  <a:cubicBezTo>
                    <a:pt x="82" y="162"/>
                    <a:pt x="71" y="175"/>
                    <a:pt x="47" y="175"/>
                  </a:cubicBezTo>
                  <a:cubicBezTo>
                    <a:pt x="24" y="175"/>
                    <a:pt x="0" y="157"/>
                    <a:pt x="0" y="125"/>
                  </a:cubicBezTo>
                  <a:cubicBezTo>
                    <a:pt x="0" y="77"/>
                    <a:pt x="34" y="67"/>
                    <a:pt x="84" y="67"/>
                  </a:cubicBezTo>
                  <a:lnTo>
                    <a:pt x="92" y="67"/>
                  </a:lnTo>
                  <a:lnTo>
                    <a:pt x="92" y="61"/>
                  </a:lnTo>
                  <a:cubicBezTo>
                    <a:pt x="92" y="45"/>
                    <a:pt x="84" y="29"/>
                    <a:pt x="63" y="29"/>
                  </a:cubicBezTo>
                  <a:cubicBezTo>
                    <a:pt x="45" y="29"/>
                    <a:pt x="26" y="40"/>
                    <a:pt x="18" y="45"/>
                  </a:cubicBezTo>
                  <a:lnTo>
                    <a:pt x="16" y="14"/>
                  </a:lnTo>
                  <a:close/>
                  <a:moveTo>
                    <a:pt x="87" y="93"/>
                  </a:moveTo>
                  <a:cubicBezTo>
                    <a:pt x="55" y="93"/>
                    <a:pt x="34" y="101"/>
                    <a:pt x="34" y="125"/>
                  </a:cubicBezTo>
                  <a:cubicBezTo>
                    <a:pt x="34" y="141"/>
                    <a:pt x="45" y="151"/>
                    <a:pt x="58" y="151"/>
                  </a:cubicBezTo>
                  <a:cubicBezTo>
                    <a:pt x="82" y="151"/>
                    <a:pt x="90" y="133"/>
                    <a:pt x="90" y="101"/>
                  </a:cubicBezTo>
                  <a:lnTo>
                    <a:pt x="90" y="93"/>
                  </a:lnTo>
                  <a:lnTo>
                    <a:pt x="87" y="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6" name="Google Shape;146;p24"/>
            <p:cNvSpPr/>
            <p:nvPr/>
          </p:nvSpPr>
          <p:spPr>
            <a:xfrm>
              <a:off x="5373688" y="2052638"/>
              <a:ext cx="46037" cy="63500"/>
            </a:xfrm>
            <a:custGeom>
              <a:avLst/>
              <a:gdLst/>
              <a:ahLst/>
              <a:cxnLst/>
              <a:rect l="l" t="t" r="r" b="b"/>
              <a:pathLst>
                <a:path w="128" h="176" extrusionOk="0">
                  <a:moveTo>
                    <a:pt x="0" y="32"/>
                  </a:moveTo>
                  <a:cubicBezTo>
                    <a:pt x="0" y="21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1"/>
                    <a:pt x="37" y="21"/>
                    <a:pt x="37" y="29"/>
                  </a:cubicBezTo>
                  <a:lnTo>
                    <a:pt x="37" y="29"/>
                  </a:lnTo>
                  <a:lnTo>
                    <a:pt x="37" y="29"/>
                  </a:lnTo>
                  <a:cubicBezTo>
                    <a:pt x="42" y="19"/>
                    <a:pt x="53" y="0"/>
                    <a:pt x="79" y="0"/>
                  </a:cubicBezTo>
                  <a:cubicBezTo>
                    <a:pt x="116" y="0"/>
                    <a:pt x="127" y="29"/>
                    <a:pt x="127" y="64"/>
                  </a:cubicBezTo>
                  <a:lnTo>
                    <a:pt x="127" y="175"/>
                  </a:lnTo>
                  <a:lnTo>
                    <a:pt x="87" y="175"/>
                  </a:lnTo>
                  <a:lnTo>
                    <a:pt x="87" y="72"/>
                  </a:lnTo>
                  <a:cubicBezTo>
                    <a:pt x="87" y="45"/>
                    <a:pt x="82" y="35"/>
                    <a:pt x="66" y="35"/>
                  </a:cubicBezTo>
                  <a:cubicBezTo>
                    <a:pt x="45" y="35"/>
                    <a:pt x="39" y="53"/>
                    <a:pt x="39" y="74"/>
                  </a:cubicBezTo>
                  <a:lnTo>
                    <a:pt x="39" y="175"/>
                  </a:lnTo>
                  <a:lnTo>
                    <a:pt x="0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7" name="Google Shape;147;p24"/>
            <p:cNvSpPr/>
            <p:nvPr/>
          </p:nvSpPr>
          <p:spPr>
            <a:xfrm>
              <a:off x="5449888" y="2032000"/>
              <a:ext cx="66675" cy="84138"/>
            </a:xfrm>
            <a:custGeom>
              <a:avLst/>
              <a:gdLst/>
              <a:ahLst/>
              <a:cxnLst/>
              <a:rect l="l" t="t" r="r" b="b"/>
              <a:pathLst>
                <a:path w="186" h="234" extrusionOk="0">
                  <a:moveTo>
                    <a:pt x="132" y="177"/>
                  </a:moveTo>
                  <a:lnTo>
                    <a:pt x="56" y="177"/>
                  </a:lnTo>
                  <a:lnTo>
                    <a:pt x="40" y="233"/>
                  </a:lnTo>
                  <a:lnTo>
                    <a:pt x="0" y="233"/>
                  </a:lnTo>
                  <a:lnTo>
                    <a:pt x="74" y="0"/>
                  </a:lnTo>
                  <a:lnTo>
                    <a:pt x="117" y="0"/>
                  </a:lnTo>
                  <a:lnTo>
                    <a:pt x="185" y="233"/>
                  </a:lnTo>
                  <a:lnTo>
                    <a:pt x="143" y="233"/>
                  </a:lnTo>
                  <a:lnTo>
                    <a:pt x="132" y="177"/>
                  </a:lnTo>
                  <a:close/>
                  <a:moveTo>
                    <a:pt x="125" y="146"/>
                  </a:moveTo>
                  <a:lnTo>
                    <a:pt x="98" y="37"/>
                  </a:lnTo>
                  <a:lnTo>
                    <a:pt x="98" y="37"/>
                  </a:lnTo>
                  <a:lnTo>
                    <a:pt x="69" y="146"/>
                  </a:lnTo>
                  <a:lnTo>
                    <a:pt x="125" y="14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8" name="Google Shape;148;p24"/>
            <p:cNvSpPr/>
            <p:nvPr/>
          </p:nvSpPr>
          <p:spPr>
            <a:xfrm>
              <a:off x="5524500" y="2052638"/>
              <a:ext cx="76200" cy="63500"/>
            </a:xfrm>
            <a:custGeom>
              <a:avLst/>
              <a:gdLst/>
              <a:ahLst/>
              <a:cxnLst/>
              <a:rect l="l" t="t" r="r" b="b"/>
              <a:pathLst>
                <a:path w="210" h="176" extrusionOk="0">
                  <a:moveTo>
                    <a:pt x="2" y="32"/>
                  </a:moveTo>
                  <a:cubicBezTo>
                    <a:pt x="2" y="19"/>
                    <a:pt x="2" y="11"/>
                    <a:pt x="2" y="3"/>
                  </a:cubicBezTo>
                  <a:lnTo>
                    <a:pt x="42" y="3"/>
                  </a:lnTo>
                  <a:cubicBezTo>
                    <a:pt x="42" y="11"/>
                    <a:pt x="42" y="21"/>
                    <a:pt x="42" y="29"/>
                  </a:cubicBezTo>
                  <a:lnTo>
                    <a:pt x="42" y="29"/>
                  </a:lnTo>
                  <a:cubicBezTo>
                    <a:pt x="47" y="16"/>
                    <a:pt x="61" y="0"/>
                    <a:pt x="82" y="0"/>
                  </a:cubicBezTo>
                  <a:cubicBezTo>
                    <a:pt x="108" y="0"/>
                    <a:pt x="119" y="19"/>
                    <a:pt x="121" y="27"/>
                  </a:cubicBezTo>
                  <a:cubicBezTo>
                    <a:pt x="129" y="14"/>
                    <a:pt x="140" y="0"/>
                    <a:pt x="164" y="0"/>
                  </a:cubicBezTo>
                  <a:cubicBezTo>
                    <a:pt x="198" y="0"/>
                    <a:pt x="209" y="27"/>
                    <a:pt x="209" y="69"/>
                  </a:cubicBezTo>
                  <a:lnTo>
                    <a:pt x="209" y="175"/>
                  </a:lnTo>
                  <a:lnTo>
                    <a:pt x="169" y="175"/>
                  </a:lnTo>
                  <a:lnTo>
                    <a:pt x="169" y="67"/>
                  </a:lnTo>
                  <a:cubicBezTo>
                    <a:pt x="169" y="45"/>
                    <a:pt x="164" y="35"/>
                    <a:pt x="148" y="35"/>
                  </a:cubicBezTo>
                  <a:cubicBezTo>
                    <a:pt x="132" y="35"/>
                    <a:pt x="121" y="53"/>
                    <a:pt x="121" y="72"/>
                  </a:cubicBezTo>
                  <a:lnTo>
                    <a:pt x="121" y="175"/>
                  </a:lnTo>
                  <a:lnTo>
                    <a:pt x="87" y="175"/>
                  </a:lnTo>
                  <a:lnTo>
                    <a:pt x="87" y="67"/>
                  </a:lnTo>
                  <a:cubicBezTo>
                    <a:pt x="87" y="45"/>
                    <a:pt x="82" y="35"/>
                    <a:pt x="66" y="35"/>
                  </a:cubicBezTo>
                  <a:cubicBezTo>
                    <a:pt x="50" y="35"/>
                    <a:pt x="39" y="53"/>
                    <a:pt x="39" y="72"/>
                  </a:cubicBezTo>
                  <a:lnTo>
                    <a:pt x="39" y="175"/>
                  </a:lnTo>
                  <a:lnTo>
                    <a:pt x="0" y="175"/>
                  </a:lnTo>
                  <a:lnTo>
                    <a:pt x="2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49" name="Google Shape;149;p24"/>
            <p:cNvSpPr/>
            <p:nvPr/>
          </p:nvSpPr>
          <p:spPr>
            <a:xfrm>
              <a:off x="5613400" y="2052638"/>
              <a:ext cx="47625" cy="65087"/>
            </a:xfrm>
            <a:custGeom>
              <a:avLst/>
              <a:gdLst/>
              <a:ahLst/>
              <a:cxnLst/>
              <a:rect l="l" t="t" r="r" b="b"/>
              <a:pathLst>
                <a:path w="131" h="179" extrusionOk="0">
                  <a:moveTo>
                    <a:pt x="122" y="167"/>
                  </a:moveTo>
                  <a:cubicBezTo>
                    <a:pt x="114" y="170"/>
                    <a:pt x="98" y="178"/>
                    <a:pt x="74" y="178"/>
                  </a:cubicBezTo>
                  <a:cubicBezTo>
                    <a:pt x="21" y="178"/>
                    <a:pt x="0" y="138"/>
                    <a:pt x="0" y="90"/>
                  </a:cubicBezTo>
                  <a:cubicBezTo>
                    <a:pt x="0" y="40"/>
                    <a:pt x="26" y="0"/>
                    <a:pt x="66" y="0"/>
                  </a:cubicBezTo>
                  <a:cubicBezTo>
                    <a:pt x="100" y="0"/>
                    <a:pt x="130" y="21"/>
                    <a:pt x="130" y="93"/>
                  </a:cubicBezTo>
                  <a:lnTo>
                    <a:pt x="130" y="101"/>
                  </a:lnTo>
                  <a:lnTo>
                    <a:pt x="37" y="101"/>
                  </a:lnTo>
                  <a:cubicBezTo>
                    <a:pt x="37" y="130"/>
                    <a:pt x="48" y="149"/>
                    <a:pt x="77" y="149"/>
                  </a:cubicBezTo>
                  <a:cubicBezTo>
                    <a:pt x="100" y="149"/>
                    <a:pt x="111" y="141"/>
                    <a:pt x="119" y="135"/>
                  </a:cubicBezTo>
                  <a:lnTo>
                    <a:pt x="122" y="167"/>
                  </a:lnTo>
                  <a:close/>
                  <a:moveTo>
                    <a:pt x="93" y="74"/>
                  </a:moveTo>
                  <a:cubicBezTo>
                    <a:pt x="93" y="45"/>
                    <a:pt x="82" y="29"/>
                    <a:pt x="66" y="29"/>
                  </a:cubicBezTo>
                  <a:cubicBezTo>
                    <a:pt x="45" y="29"/>
                    <a:pt x="37" y="53"/>
                    <a:pt x="37" y="74"/>
                  </a:cubicBezTo>
                  <a:lnTo>
                    <a:pt x="93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0" name="Google Shape;150;p24"/>
            <p:cNvSpPr/>
            <p:nvPr/>
          </p:nvSpPr>
          <p:spPr>
            <a:xfrm>
              <a:off x="5670550" y="2052638"/>
              <a:ext cx="30163" cy="63500"/>
            </a:xfrm>
            <a:custGeom>
              <a:avLst/>
              <a:gdLst/>
              <a:ahLst/>
              <a:cxnLst/>
              <a:rect l="l" t="t" r="r" b="b"/>
              <a:pathLst>
                <a:path w="85" h="176" extrusionOk="0">
                  <a:moveTo>
                    <a:pt x="5" y="32"/>
                  </a:moveTo>
                  <a:cubicBezTo>
                    <a:pt x="5" y="21"/>
                    <a:pt x="5" y="11"/>
                    <a:pt x="5" y="3"/>
                  </a:cubicBezTo>
                  <a:lnTo>
                    <a:pt x="39" y="3"/>
                  </a:lnTo>
                  <a:cubicBezTo>
                    <a:pt x="39" y="14"/>
                    <a:pt x="39" y="24"/>
                    <a:pt x="39" y="35"/>
                  </a:cubicBezTo>
                  <a:lnTo>
                    <a:pt x="39" y="35"/>
                  </a:lnTo>
                  <a:cubicBezTo>
                    <a:pt x="45" y="21"/>
                    <a:pt x="55" y="0"/>
                    <a:pt x="79" y="0"/>
                  </a:cubicBezTo>
                  <a:cubicBezTo>
                    <a:pt x="82" y="0"/>
                    <a:pt x="84" y="0"/>
                    <a:pt x="84" y="0"/>
                  </a:cubicBezTo>
                  <a:lnTo>
                    <a:pt x="84" y="40"/>
                  </a:lnTo>
                  <a:cubicBezTo>
                    <a:pt x="82" y="40"/>
                    <a:pt x="77" y="37"/>
                    <a:pt x="74" y="37"/>
                  </a:cubicBezTo>
                  <a:cubicBezTo>
                    <a:pt x="58" y="37"/>
                    <a:pt x="39" y="48"/>
                    <a:pt x="39" y="80"/>
                  </a:cubicBezTo>
                  <a:lnTo>
                    <a:pt x="39" y="175"/>
                  </a:lnTo>
                  <a:lnTo>
                    <a:pt x="0" y="175"/>
                  </a:lnTo>
                  <a:lnTo>
                    <a:pt x="5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1" name="Google Shape;151;p24"/>
            <p:cNvSpPr/>
            <p:nvPr/>
          </p:nvSpPr>
          <p:spPr>
            <a:xfrm>
              <a:off x="5713413" y="2027238"/>
              <a:ext cx="14287" cy="88900"/>
            </a:xfrm>
            <a:custGeom>
              <a:avLst/>
              <a:gdLst/>
              <a:ahLst/>
              <a:cxnLst/>
              <a:rect l="l" t="t" r="r" b="b"/>
              <a:pathLst>
                <a:path w="41" h="245" extrusionOk="0">
                  <a:moveTo>
                    <a:pt x="0" y="0"/>
                  </a:moveTo>
                  <a:lnTo>
                    <a:pt x="40" y="0"/>
                  </a:lnTo>
                  <a:lnTo>
                    <a:pt x="40" y="40"/>
                  </a:lnTo>
                  <a:lnTo>
                    <a:pt x="0" y="40"/>
                  </a:lnTo>
                  <a:lnTo>
                    <a:pt x="0" y="0"/>
                  </a:lnTo>
                  <a:close/>
                  <a:moveTo>
                    <a:pt x="0" y="72"/>
                  </a:moveTo>
                  <a:lnTo>
                    <a:pt x="40" y="72"/>
                  </a:lnTo>
                  <a:lnTo>
                    <a:pt x="40" y="244"/>
                  </a:lnTo>
                  <a:lnTo>
                    <a:pt x="0" y="244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2" name="Google Shape;152;p24"/>
            <p:cNvSpPr/>
            <p:nvPr/>
          </p:nvSpPr>
          <p:spPr>
            <a:xfrm>
              <a:off x="5741988" y="2054225"/>
              <a:ext cx="41275" cy="63500"/>
            </a:xfrm>
            <a:custGeom>
              <a:avLst/>
              <a:gdLst/>
              <a:ahLst/>
              <a:cxnLst/>
              <a:rect l="l" t="t" r="r" b="b"/>
              <a:pathLst>
                <a:path w="113" h="178" extrusionOk="0">
                  <a:moveTo>
                    <a:pt x="112" y="169"/>
                  </a:moveTo>
                  <a:cubicBezTo>
                    <a:pt x="104" y="172"/>
                    <a:pt x="90" y="177"/>
                    <a:pt x="74" y="177"/>
                  </a:cubicBezTo>
                  <a:cubicBezTo>
                    <a:pt x="22" y="177"/>
                    <a:pt x="0" y="138"/>
                    <a:pt x="0" y="90"/>
                  </a:cubicBezTo>
                  <a:cubicBezTo>
                    <a:pt x="0" y="40"/>
                    <a:pt x="24" y="0"/>
                    <a:pt x="77" y="0"/>
                  </a:cubicBezTo>
                  <a:cubicBezTo>
                    <a:pt x="90" y="0"/>
                    <a:pt x="104" y="5"/>
                    <a:pt x="112" y="8"/>
                  </a:cubicBezTo>
                  <a:lnTo>
                    <a:pt x="109" y="40"/>
                  </a:lnTo>
                  <a:cubicBezTo>
                    <a:pt x="101" y="37"/>
                    <a:pt x="93" y="32"/>
                    <a:pt x="82" y="32"/>
                  </a:cubicBezTo>
                  <a:cubicBezTo>
                    <a:pt x="53" y="32"/>
                    <a:pt x="40" y="53"/>
                    <a:pt x="40" y="90"/>
                  </a:cubicBezTo>
                  <a:cubicBezTo>
                    <a:pt x="40" y="122"/>
                    <a:pt x="53" y="146"/>
                    <a:pt x="85" y="146"/>
                  </a:cubicBezTo>
                  <a:cubicBezTo>
                    <a:pt x="96" y="146"/>
                    <a:pt x="106" y="140"/>
                    <a:pt x="112" y="138"/>
                  </a:cubicBezTo>
                  <a:lnTo>
                    <a:pt x="112" y="16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3" name="Google Shape;153;p24"/>
            <p:cNvSpPr/>
            <p:nvPr/>
          </p:nvSpPr>
          <p:spPr>
            <a:xfrm>
              <a:off x="5788025" y="2052638"/>
              <a:ext cx="47625" cy="63500"/>
            </a:xfrm>
            <a:custGeom>
              <a:avLst/>
              <a:gdLst/>
              <a:ahLst/>
              <a:cxnLst/>
              <a:rect l="l" t="t" r="r" b="b"/>
              <a:pathLst>
                <a:path w="131" h="176" extrusionOk="0">
                  <a:moveTo>
                    <a:pt x="16" y="14"/>
                  </a:moveTo>
                  <a:cubicBezTo>
                    <a:pt x="27" y="8"/>
                    <a:pt x="42" y="0"/>
                    <a:pt x="66" y="0"/>
                  </a:cubicBezTo>
                  <a:cubicBezTo>
                    <a:pt x="117" y="0"/>
                    <a:pt x="127" y="27"/>
                    <a:pt x="127" y="69"/>
                  </a:cubicBezTo>
                  <a:lnTo>
                    <a:pt x="127" y="143"/>
                  </a:lnTo>
                  <a:cubicBezTo>
                    <a:pt x="127" y="157"/>
                    <a:pt x="127" y="167"/>
                    <a:pt x="130" y="172"/>
                  </a:cubicBezTo>
                  <a:lnTo>
                    <a:pt x="95" y="172"/>
                  </a:lnTo>
                  <a:cubicBezTo>
                    <a:pt x="93" y="164"/>
                    <a:pt x="93" y="157"/>
                    <a:pt x="93" y="149"/>
                  </a:cubicBezTo>
                  <a:cubicBezTo>
                    <a:pt x="82" y="162"/>
                    <a:pt x="72" y="175"/>
                    <a:pt x="48" y="175"/>
                  </a:cubicBezTo>
                  <a:cubicBezTo>
                    <a:pt x="24" y="175"/>
                    <a:pt x="0" y="157"/>
                    <a:pt x="0" y="125"/>
                  </a:cubicBezTo>
                  <a:cubicBezTo>
                    <a:pt x="0" y="77"/>
                    <a:pt x="35" y="67"/>
                    <a:pt x="85" y="67"/>
                  </a:cubicBezTo>
                  <a:lnTo>
                    <a:pt x="93" y="67"/>
                  </a:lnTo>
                  <a:lnTo>
                    <a:pt x="93" y="61"/>
                  </a:lnTo>
                  <a:cubicBezTo>
                    <a:pt x="93" y="45"/>
                    <a:pt x="85" y="29"/>
                    <a:pt x="64" y="29"/>
                  </a:cubicBezTo>
                  <a:cubicBezTo>
                    <a:pt x="45" y="29"/>
                    <a:pt x="27" y="40"/>
                    <a:pt x="19" y="45"/>
                  </a:cubicBezTo>
                  <a:lnTo>
                    <a:pt x="16" y="14"/>
                  </a:lnTo>
                  <a:close/>
                  <a:moveTo>
                    <a:pt x="90" y="93"/>
                  </a:moveTo>
                  <a:cubicBezTo>
                    <a:pt x="58" y="93"/>
                    <a:pt x="37" y="101"/>
                    <a:pt x="37" y="125"/>
                  </a:cubicBezTo>
                  <a:cubicBezTo>
                    <a:pt x="37" y="141"/>
                    <a:pt x="48" y="151"/>
                    <a:pt x="61" y="151"/>
                  </a:cubicBezTo>
                  <a:cubicBezTo>
                    <a:pt x="85" y="151"/>
                    <a:pt x="93" y="133"/>
                    <a:pt x="93" y="101"/>
                  </a:cubicBezTo>
                  <a:lnTo>
                    <a:pt x="93" y="93"/>
                  </a:lnTo>
                  <a:lnTo>
                    <a:pt x="90" y="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4" name="Google Shape;154;p24"/>
            <p:cNvSpPr/>
            <p:nvPr/>
          </p:nvSpPr>
          <p:spPr>
            <a:xfrm>
              <a:off x="5848350" y="2052638"/>
              <a:ext cx="46038" cy="63500"/>
            </a:xfrm>
            <a:custGeom>
              <a:avLst/>
              <a:gdLst/>
              <a:ahLst/>
              <a:cxnLst/>
              <a:rect l="l" t="t" r="r" b="b"/>
              <a:pathLst>
                <a:path w="128" h="176" extrusionOk="0">
                  <a:moveTo>
                    <a:pt x="0" y="32"/>
                  </a:moveTo>
                  <a:cubicBezTo>
                    <a:pt x="0" y="21"/>
                    <a:pt x="0" y="11"/>
                    <a:pt x="0" y="3"/>
                  </a:cubicBezTo>
                  <a:lnTo>
                    <a:pt x="37" y="3"/>
                  </a:lnTo>
                  <a:cubicBezTo>
                    <a:pt x="37" y="11"/>
                    <a:pt x="37" y="21"/>
                    <a:pt x="37" y="29"/>
                  </a:cubicBezTo>
                  <a:lnTo>
                    <a:pt x="37" y="29"/>
                  </a:lnTo>
                  <a:lnTo>
                    <a:pt x="37" y="29"/>
                  </a:lnTo>
                  <a:cubicBezTo>
                    <a:pt x="42" y="19"/>
                    <a:pt x="53" y="0"/>
                    <a:pt x="79" y="0"/>
                  </a:cubicBezTo>
                  <a:cubicBezTo>
                    <a:pt x="116" y="0"/>
                    <a:pt x="127" y="29"/>
                    <a:pt x="127" y="64"/>
                  </a:cubicBezTo>
                  <a:lnTo>
                    <a:pt x="127" y="175"/>
                  </a:lnTo>
                  <a:lnTo>
                    <a:pt x="87" y="175"/>
                  </a:lnTo>
                  <a:lnTo>
                    <a:pt x="87" y="72"/>
                  </a:lnTo>
                  <a:cubicBezTo>
                    <a:pt x="87" y="45"/>
                    <a:pt x="82" y="35"/>
                    <a:pt x="66" y="35"/>
                  </a:cubicBezTo>
                  <a:cubicBezTo>
                    <a:pt x="45" y="35"/>
                    <a:pt x="40" y="53"/>
                    <a:pt x="40" y="74"/>
                  </a:cubicBezTo>
                  <a:lnTo>
                    <a:pt x="40" y="175"/>
                  </a:lnTo>
                  <a:lnTo>
                    <a:pt x="0" y="175"/>
                  </a:lnTo>
                  <a:lnTo>
                    <a:pt x="0" y="3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5" name="Google Shape;155;p24"/>
            <p:cNvSpPr/>
            <p:nvPr/>
          </p:nvSpPr>
          <p:spPr>
            <a:xfrm>
              <a:off x="5264150" y="2136775"/>
              <a:ext cx="52388" cy="84138"/>
            </a:xfrm>
            <a:custGeom>
              <a:avLst/>
              <a:gdLst/>
              <a:ahLst/>
              <a:cxnLst/>
              <a:rect l="l" t="t" r="r" b="b"/>
              <a:pathLst>
                <a:path w="146" h="234" extrusionOk="0">
                  <a:moveTo>
                    <a:pt x="0" y="0"/>
                  </a:moveTo>
                  <a:lnTo>
                    <a:pt x="39" y="0"/>
                  </a:lnTo>
                  <a:lnTo>
                    <a:pt x="39" y="95"/>
                  </a:lnTo>
                  <a:lnTo>
                    <a:pt x="103" y="95"/>
                  </a:lnTo>
                  <a:lnTo>
                    <a:pt x="103" y="0"/>
                  </a:lnTo>
                  <a:lnTo>
                    <a:pt x="145" y="0"/>
                  </a:lnTo>
                  <a:lnTo>
                    <a:pt x="145" y="233"/>
                  </a:lnTo>
                  <a:lnTo>
                    <a:pt x="103" y="233"/>
                  </a:lnTo>
                  <a:lnTo>
                    <a:pt x="103" y="130"/>
                  </a:lnTo>
                  <a:lnTo>
                    <a:pt x="39" y="130"/>
                  </a:lnTo>
                  <a:lnTo>
                    <a:pt x="39" y="233"/>
                  </a:lnTo>
                  <a:lnTo>
                    <a:pt x="0" y="233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6" name="Google Shape;156;p24"/>
            <p:cNvSpPr/>
            <p:nvPr/>
          </p:nvSpPr>
          <p:spPr>
            <a:xfrm>
              <a:off x="5330825" y="2157413"/>
              <a:ext cx="47625" cy="65087"/>
            </a:xfrm>
            <a:custGeom>
              <a:avLst/>
              <a:gdLst/>
              <a:ahLst/>
              <a:cxnLst/>
              <a:rect l="l" t="t" r="r" b="b"/>
              <a:pathLst>
                <a:path w="131" h="179" extrusionOk="0">
                  <a:moveTo>
                    <a:pt x="122" y="167"/>
                  </a:moveTo>
                  <a:cubicBezTo>
                    <a:pt x="114" y="170"/>
                    <a:pt x="98" y="178"/>
                    <a:pt x="74" y="178"/>
                  </a:cubicBezTo>
                  <a:cubicBezTo>
                    <a:pt x="21" y="178"/>
                    <a:pt x="0" y="138"/>
                    <a:pt x="0" y="90"/>
                  </a:cubicBezTo>
                  <a:cubicBezTo>
                    <a:pt x="0" y="40"/>
                    <a:pt x="27" y="0"/>
                    <a:pt x="66" y="0"/>
                  </a:cubicBezTo>
                  <a:cubicBezTo>
                    <a:pt x="101" y="0"/>
                    <a:pt x="130" y="21"/>
                    <a:pt x="130" y="93"/>
                  </a:cubicBezTo>
                  <a:lnTo>
                    <a:pt x="130" y="101"/>
                  </a:lnTo>
                  <a:lnTo>
                    <a:pt x="37" y="101"/>
                  </a:lnTo>
                  <a:cubicBezTo>
                    <a:pt x="37" y="130"/>
                    <a:pt x="48" y="149"/>
                    <a:pt x="77" y="149"/>
                  </a:cubicBezTo>
                  <a:cubicBezTo>
                    <a:pt x="101" y="149"/>
                    <a:pt x="111" y="141"/>
                    <a:pt x="119" y="135"/>
                  </a:cubicBezTo>
                  <a:lnTo>
                    <a:pt x="122" y="167"/>
                  </a:lnTo>
                  <a:close/>
                  <a:moveTo>
                    <a:pt x="90" y="74"/>
                  </a:moveTo>
                  <a:cubicBezTo>
                    <a:pt x="90" y="45"/>
                    <a:pt x="80" y="29"/>
                    <a:pt x="64" y="29"/>
                  </a:cubicBezTo>
                  <a:cubicBezTo>
                    <a:pt x="42" y="29"/>
                    <a:pt x="34" y="53"/>
                    <a:pt x="34" y="74"/>
                  </a:cubicBezTo>
                  <a:lnTo>
                    <a:pt x="90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7" name="Google Shape;157;p24"/>
            <p:cNvSpPr/>
            <p:nvPr/>
          </p:nvSpPr>
          <p:spPr>
            <a:xfrm>
              <a:off x="5386388" y="2157413"/>
              <a:ext cx="46037" cy="63500"/>
            </a:xfrm>
            <a:custGeom>
              <a:avLst/>
              <a:gdLst/>
              <a:ahLst/>
              <a:cxnLst/>
              <a:rect l="l" t="t" r="r" b="b"/>
              <a:pathLst>
                <a:path w="130" h="176" extrusionOk="0">
                  <a:moveTo>
                    <a:pt x="16" y="13"/>
                  </a:moveTo>
                  <a:cubicBezTo>
                    <a:pt x="26" y="8"/>
                    <a:pt x="42" y="0"/>
                    <a:pt x="66" y="0"/>
                  </a:cubicBezTo>
                  <a:cubicBezTo>
                    <a:pt x="116" y="0"/>
                    <a:pt x="127" y="27"/>
                    <a:pt x="127" y="69"/>
                  </a:cubicBezTo>
                  <a:lnTo>
                    <a:pt x="127" y="143"/>
                  </a:lnTo>
                  <a:cubicBezTo>
                    <a:pt x="127" y="156"/>
                    <a:pt x="127" y="167"/>
                    <a:pt x="129" y="172"/>
                  </a:cubicBezTo>
                  <a:lnTo>
                    <a:pt x="95" y="172"/>
                  </a:lnTo>
                  <a:cubicBezTo>
                    <a:pt x="92" y="164"/>
                    <a:pt x="92" y="156"/>
                    <a:pt x="92" y="149"/>
                  </a:cubicBezTo>
                  <a:cubicBezTo>
                    <a:pt x="82" y="162"/>
                    <a:pt x="71" y="175"/>
                    <a:pt x="47" y="175"/>
                  </a:cubicBezTo>
                  <a:cubicBezTo>
                    <a:pt x="23" y="175"/>
                    <a:pt x="0" y="156"/>
                    <a:pt x="0" y="125"/>
                  </a:cubicBezTo>
                  <a:cubicBezTo>
                    <a:pt x="0" y="77"/>
                    <a:pt x="34" y="66"/>
                    <a:pt x="84" y="66"/>
                  </a:cubicBezTo>
                  <a:lnTo>
                    <a:pt x="92" y="66"/>
                  </a:lnTo>
                  <a:lnTo>
                    <a:pt x="92" y="61"/>
                  </a:lnTo>
                  <a:cubicBezTo>
                    <a:pt x="92" y="45"/>
                    <a:pt x="84" y="29"/>
                    <a:pt x="63" y="29"/>
                  </a:cubicBezTo>
                  <a:cubicBezTo>
                    <a:pt x="45" y="29"/>
                    <a:pt x="26" y="40"/>
                    <a:pt x="18" y="45"/>
                  </a:cubicBezTo>
                  <a:lnTo>
                    <a:pt x="16" y="13"/>
                  </a:lnTo>
                  <a:close/>
                  <a:moveTo>
                    <a:pt x="90" y="90"/>
                  </a:moveTo>
                  <a:cubicBezTo>
                    <a:pt x="58" y="90"/>
                    <a:pt x="37" y="98"/>
                    <a:pt x="37" y="122"/>
                  </a:cubicBezTo>
                  <a:cubicBezTo>
                    <a:pt x="37" y="138"/>
                    <a:pt x="47" y="149"/>
                    <a:pt x="61" y="149"/>
                  </a:cubicBezTo>
                  <a:cubicBezTo>
                    <a:pt x="84" y="149"/>
                    <a:pt x="92" y="130"/>
                    <a:pt x="92" y="98"/>
                  </a:cubicBezTo>
                  <a:lnTo>
                    <a:pt x="92" y="90"/>
                  </a:lnTo>
                  <a:lnTo>
                    <a:pt x="90" y="9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8" name="Google Shape;158;p24"/>
            <p:cNvSpPr/>
            <p:nvPr/>
          </p:nvSpPr>
          <p:spPr>
            <a:xfrm>
              <a:off x="5448300" y="2130425"/>
              <a:ext cx="14288" cy="90488"/>
            </a:xfrm>
            <a:custGeom>
              <a:avLst/>
              <a:gdLst/>
              <a:ahLst/>
              <a:cxnLst/>
              <a:rect l="l" t="t" r="r" b="b"/>
              <a:pathLst>
                <a:path w="40" h="253" extrusionOk="0">
                  <a:moveTo>
                    <a:pt x="20" y="252"/>
                  </a:moveTo>
                  <a:lnTo>
                    <a:pt x="0" y="252"/>
                  </a:lnTo>
                  <a:lnTo>
                    <a:pt x="0" y="0"/>
                  </a:lnTo>
                  <a:lnTo>
                    <a:pt x="39" y="0"/>
                  </a:lnTo>
                  <a:lnTo>
                    <a:pt x="39" y="252"/>
                  </a:lnTo>
                  <a:lnTo>
                    <a:pt x="20" y="252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59" name="Google Shape;159;p24"/>
            <p:cNvSpPr/>
            <p:nvPr/>
          </p:nvSpPr>
          <p:spPr>
            <a:xfrm>
              <a:off x="5473700" y="2141538"/>
              <a:ext cx="34925" cy="80962"/>
            </a:xfrm>
            <a:custGeom>
              <a:avLst/>
              <a:gdLst/>
              <a:ahLst/>
              <a:cxnLst/>
              <a:rect l="l" t="t" r="r" b="b"/>
              <a:pathLst>
                <a:path w="99" h="224" extrusionOk="0">
                  <a:moveTo>
                    <a:pt x="23" y="13"/>
                  </a:moveTo>
                  <a:lnTo>
                    <a:pt x="63" y="0"/>
                  </a:lnTo>
                  <a:lnTo>
                    <a:pt x="63" y="48"/>
                  </a:lnTo>
                  <a:lnTo>
                    <a:pt x="95" y="48"/>
                  </a:lnTo>
                  <a:lnTo>
                    <a:pt x="95" y="77"/>
                  </a:lnTo>
                  <a:lnTo>
                    <a:pt x="63" y="77"/>
                  </a:lnTo>
                  <a:lnTo>
                    <a:pt x="63" y="167"/>
                  </a:lnTo>
                  <a:cubicBezTo>
                    <a:pt x="63" y="186"/>
                    <a:pt x="68" y="191"/>
                    <a:pt x="82" y="191"/>
                  </a:cubicBezTo>
                  <a:cubicBezTo>
                    <a:pt x="90" y="191"/>
                    <a:pt x="92" y="188"/>
                    <a:pt x="98" y="188"/>
                  </a:cubicBezTo>
                  <a:lnTo>
                    <a:pt x="98" y="217"/>
                  </a:lnTo>
                  <a:cubicBezTo>
                    <a:pt x="92" y="220"/>
                    <a:pt x="84" y="223"/>
                    <a:pt x="71" y="223"/>
                  </a:cubicBezTo>
                  <a:cubicBezTo>
                    <a:pt x="42" y="223"/>
                    <a:pt x="26" y="209"/>
                    <a:pt x="26" y="172"/>
                  </a:cubicBezTo>
                  <a:lnTo>
                    <a:pt x="26" y="77"/>
                  </a:lnTo>
                  <a:lnTo>
                    <a:pt x="0" y="77"/>
                  </a:lnTo>
                  <a:lnTo>
                    <a:pt x="0" y="48"/>
                  </a:lnTo>
                  <a:lnTo>
                    <a:pt x="26" y="48"/>
                  </a:lnTo>
                  <a:lnTo>
                    <a:pt x="23" y="1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0" name="Google Shape;160;p24"/>
            <p:cNvSpPr/>
            <p:nvPr/>
          </p:nvSpPr>
          <p:spPr>
            <a:xfrm>
              <a:off x="5518150" y="2130425"/>
              <a:ext cx="46038" cy="90488"/>
            </a:xfrm>
            <a:custGeom>
              <a:avLst/>
              <a:gdLst/>
              <a:ahLst/>
              <a:cxnLst/>
              <a:rect l="l" t="t" r="r" b="b"/>
              <a:pathLst>
                <a:path w="128" h="253" extrusionOk="0">
                  <a:moveTo>
                    <a:pt x="0" y="0"/>
                  </a:moveTo>
                  <a:lnTo>
                    <a:pt x="40" y="0"/>
                  </a:lnTo>
                  <a:lnTo>
                    <a:pt x="40" y="101"/>
                  </a:lnTo>
                  <a:lnTo>
                    <a:pt x="40" y="101"/>
                  </a:lnTo>
                  <a:cubicBezTo>
                    <a:pt x="48" y="90"/>
                    <a:pt x="56" y="77"/>
                    <a:pt x="80" y="77"/>
                  </a:cubicBezTo>
                  <a:cubicBezTo>
                    <a:pt x="117" y="77"/>
                    <a:pt x="127" y="106"/>
                    <a:pt x="127" y="141"/>
                  </a:cubicBezTo>
                  <a:lnTo>
                    <a:pt x="127" y="252"/>
                  </a:lnTo>
                  <a:lnTo>
                    <a:pt x="87" y="252"/>
                  </a:lnTo>
                  <a:lnTo>
                    <a:pt x="87" y="149"/>
                  </a:lnTo>
                  <a:cubicBezTo>
                    <a:pt x="87" y="122"/>
                    <a:pt x="82" y="112"/>
                    <a:pt x="66" y="112"/>
                  </a:cubicBezTo>
                  <a:cubicBezTo>
                    <a:pt x="45" y="112"/>
                    <a:pt x="40" y="130"/>
                    <a:pt x="40" y="151"/>
                  </a:cubicBezTo>
                  <a:lnTo>
                    <a:pt x="40" y="252"/>
                  </a:lnTo>
                  <a:lnTo>
                    <a:pt x="0" y="252"/>
                  </a:ln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1" name="Google Shape;161;p24"/>
            <p:cNvSpPr/>
            <p:nvPr/>
          </p:nvSpPr>
          <p:spPr>
            <a:xfrm>
              <a:off x="5260975" y="2241550"/>
              <a:ext cx="63500" cy="85725"/>
            </a:xfrm>
            <a:custGeom>
              <a:avLst/>
              <a:gdLst/>
              <a:ahLst/>
              <a:cxnLst/>
              <a:rect l="l" t="t" r="r" b="b"/>
              <a:pathLst>
                <a:path w="176" h="239" extrusionOk="0">
                  <a:moveTo>
                    <a:pt x="175" y="119"/>
                  </a:moveTo>
                  <a:cubicBezTo>
                    <a:pt x="175" y="204"/>
                    <a:pt x="133" y="238"/>
                    <a:pt x="87" y="238"/>
                  </a:cubicBezTo>
                  <a:cubicBezTo>
                    <a:pt x="42" y="238"/>
                    <a:pt x="0" y="201"/>
                    <a:pt x="0" y="119"/>
                  </a:cubicBezTo>
                  <a:cubicBezTo>
                    <a:pt x="3" y="37"/>
                    <a:pt x="42" y="0"/>
                    <a:pt x="87" y="0"/>
                  </a:cubicBezTo>
                  <a:cubicBezTo>
                    <a:pt x="133" y="0"/>
                    <a:pt x="175" y="37"/>
                    <a:pt x="175" y="119"/>
                  </a:cubicBezTo>
                  <a:close/>
                  <a:moveTo>
                    <a:pt x="133" y="119"/>
                  </a:moveTo>
                  <a:cubicBezTo>
                    <a:pt x="133" y="55"/>
                    <a:pt x="111" y="31"/>
                    <a:pt x="87" y="31"/>
                  </a:cubicBezTo>
                  <a:cubicBezTo>
                    <a:pt x="61" y="31"/>
                    <a:pt x="42" y="55"/>
                    <a:pt x="42" y="119"/>
                  </a:cubicBezTo>
                  <a:cubicBezTo>
                    <a:pt x="42" y="185"/>
                    <a:pt x="64" y="206"/>
                    <a:pt x="87" y="206"/>
                  </a:cubicBezTo>
                  <a:cubicBezTo>
                    <a:pt x="114" y="206"/>
                    <a:pt x="133" y="182"/>
                    <a:pt x="133" y="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2" name="Google Shape;162;p24"/>
            <p:cNvSpPr/>
            <p:nvPr/>
          </p:nvSpPr>
          <p:spPr>
            <a:xfrm>
              <a:off x="5337175" y="2263775"/>
              <a:ext cx="28575" cy="63500"/>
            </a:xfrm>
            <a:custGeom>
              <a:avLst/>
              <a:gdLst/>
              <a:ahLst/>
              <a:cxnLst/>
              <a:rect l="l" t="t" r="r" b="b"/>
              <a:pathLst>
                <a:path w="80" h="175" extrusionOk="0">
                  <a:moveTo>
                    <a:pt x="0" y="31"/>
                  </a:moveTo>
                  <a:cubicBezTo>
                    <a:pt x="0" y="21"/>
                    <a:pt x="0" y="10"/>
                    <a:pt x="0" y="2"/>
                  </a:cubicBezTo>
                  <a:lnTo>
                    <a:pt x="34" y="2"/>
                  </a:lnTo>
                  <a:cubicBezTo>
                    <a:pt x="34" y="13"/>
                    <a:pt x="34" y="23"/>
                    <a:pt x="34" y="34"/>
                  </a:cubicBezTo>
                  <a:lnTo>
                    <a:pt x="34" y="34"/>
                  </a:lnTo>
                  <a:cubicBezTo>
                    <a:pt x="40" y="21"/>
                    <a:pt x="50" y="0"/>
                    <a:pt x="74" y="0"/>
                  </a:cubicBezTo>
                  <a:cubicBezTo>
                    <a:pt x="77" y="0"/>
                    <a:pt x="79" y="0"/>
                    <a:pt x="79" y="0"/>
                  </a:cubicBezTo>
                  <a:lnTo>
                    <a:pt x="79" y="39"/>
                  </a:lnTo>
                  <a:cubicBezTo>
                    <a:pt x="77" y="39"/>
                    <a:pt x="71" y="37"/>
                    <a:pt x="69" y="37"/>
                  </a:cubicBezTo>
                  <a:cubicBezTo>
                    <a:pt x="53" y="37"/>
                    <a:pt x="34" y="47"/>
                    <a:pt x="34" y="79"/>
                  </a:cubicBezTo>
                  <a:lnTo>
                    <a:pt x="34" y="174"/>
                  </a:lnTo>
                  <a:lnTo>
                    <a:pt x="0" y="174"/>
                  </a:lnTo>
                  <a:lnTo>
                    <a:pt x="0" y="3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3" name="Google Shape;163;p24"/>
            <p:cNvSpPr/>
            <p:nvPr/>
          </p:nvSpPr>
          <p:spPr>
            <a:xfrm>
              <a:off x="5375275" y="2265363"/>
              <a:ext cx="49213" cy="90487"/>
            </a:xfrm>
            <a:custGeom>
              <a:avLst/>
              <a:gdLst/>
              <a:ahLst/>
              <a:cxnLst/>
              <a:rect l="l" t="t" r="r" b="b"/>
              <a:pathLst>
                <a:path w="136" h="250" extrusionOk="0">
                  <a:moveTo>
                    <a:pt x="8" y="198"/>
                  </a:moveTo>
                  <a:cubicBezTo>
                    <a:pt x="16" y="204"/>
                    <a:pt x="34" y="214"/>
                    <a:pt x="55" y="214"/>
                  </a:cubicBezTo>
                  <a:cubicBezTo>
                    <a:pt x="93" y="214"/>
                    <a:pt x="98" y="188"/>
                    <a:pt x="98" y="161"/>
                  </a:cubicBezTo>
                  <a:lnTo>
                    <a:pt x="98" y="145"/>
                  </a:lnTo>
                  <a:cubicBezTo>
                    <a:pt x="93" y="159"/>
                    <a:pt x="82" y="175"/>
                    <a:pt x="55" y="175"/>
                  </a:cubicBezTo>
                  <a:cubicBezTo>
                    <a:pt x="34" y="175"/>
                    <a:pt x="0" y="159"/>
                    <a:pt x="0" y="90"/>
                  </a:cubicBezTo>
                  <a:cubicBezTo>
                    <a:pt x="0" y="42"/>
                    <a:pt x="16" y="0"/>
                    <a:pt x="58" y="0"/>
                  </a:cubicBezTo>
                  <a:cubicBezTo>
                    <a:pt x="82" y="0"/>
                    <a:pt x="93" y="13"/>
                    <a:pt x="100" y="29"/>
                  </a:cubicBezTo>
                  <a:lnTo>
                    <a:pt x="100" y="2"/>
                  </a:lnTo>
                  <a:lnTo>
                    <a:pt x="135" y="2"/>
                  </a:lnTo>
                  <a:lnTo>
                    <a:pt x="135" y="29"/>
                  </a:lnTo>
                  <a:lnTo>
                    <a:pt x="135" y="156"/>
                  </a:lnTo>
                  <a:cubicBezTo>
                    <a:pt x="135" y="209"/>
                    <a:pt x="119" y="249"/>
                    <a:pt x="61" y="249"/>
                  </a:cubicBezTo>
                  <a:cubicBezTo>
                    <a:pt x="34" y="249"/>
                    <a:pt x="16" y="241"/>
                    <a:pt x="5" y="238"/>
                  </a:cubicBezTo>
                  <a:lnTo>
                    <a:pt x="8" y="198"/>
                  </a:lnTo>
                  <a:close/>
                  <a:moveTo>
                    <a:pt x="98" y="82"/>
                  </a:moveTo>
                  <a:cubicBezTo>
                    <a:pt x="98" y="45"/>
                    <a:pt x="85" y="26"/>
                    <a:pt x="66" y="26"/>
                  </a:cubicBezTo>
                  <a:cubicBezTo>
                    <a:pt x="45" y="26"/>
                    <a:pt x="37" y="47"/>
                    <a:pt x="37" y="82"/>
                  </a:cubicBezTo>
                  <a:cubicBezTo>
                    <a:pt x="37" y="124"/>
                    <a:pt x="50" y="140"/>
                    <a:pt x="63" y="140"/>
                  </a:cubicBezTo>
                  <a:cubicBezTo>
                    <a:pt x="87" y="140"/>
                    <a:pt x="98" y="122"/>
                    <a:pt x="98" y="8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4" name="Google Shape;164;p24"/>
            <p:cNvSpPr/>
            <p:nvPr/>
          </p:nvSpPr>
          <p:spPr>
            <a:xfrm>
              <a:off x="5434013" y="2263775"/>
              <a:ext cx="47625" cy="63500"/>
            </a:xfrm>
            <a:custGeom>
              <a:avLst/>
              <a:gdLst/>
              <a:ahLst/>
              <a:cxnLst/>
              <a:rect l="l" t="t" r="r" b="b"/>
              <a:pathLst>
                <a:path w="131" h="175" extrusionOk="0">
                  <a:moveTo>
                    <a:pt x="16" y="13"/>
                  </a:moveTo>
                  <a:cubicBezTo>
                    <a:pt x="27" y="7"/>
                    <a:pt x="42" y="0"/>
                    <a:pt x="66" y="0"/>
                  </a:cubicBezTo>
                  <a:cubicBezTo>
                    <a:pt x="117" y="0"/>
                    <a:pt x="127" y="26"/>
                    <a:pt x="127" y="68"/>
                  </a:cubicBezTo>
                  <a:lnTo>
                    <a:pt x="127" y="143"/>
                  </a:lnTo>
                  <a:cubicBezTo>
                    <a:pt x="127" y="156"/>
                    <a:pt x="127" y="166"/>
                    <a:pt x="130" y="172"/>
                  </a:cubicBezTo>
                  <a:lnTo>
                    <a:pt x="95" y="172"/>
                  </a:lnTo>
                  <a:cubicBezTo>
                    <a:pt x="93" y="164"/>
                    <a:pt x="93" y="156"/>
                    <a:pt x="93" y="148"/>
                  </a:cubicBezTo>
                  <a:cubicBezTo>
                    <a:pt x="82" y="161"/>
                    <a:pt x="72" y="174"/>
                    <a:pt x="48" y="174"/>
                  </a:cubicBezTo>
                  <a:cubicBezTo>
                    <a:pt x="24" y="174"/>
                    <a:pt x="0" y="156"/>
                    <a:pt x="0" y="124"/>
                  </a:cubicBezTo>
                  <a:cubicBezTo>
                    <a:pt x="0" y="76"/>
                    <a:pt x="34" y="66"/>
                    <a:pt x="85" y="66"/>
                  </a:cubicBezTo>
                  <a:lnTo>
                    <a:pt x="93" y="66"/>
                  </a:lnTo>
                  <a:lnTo>
                    <a:pt x="93" y="60"/>
                  </a:lnTo>
                  <a:cubicBezTo>
                    <a:pt x="93" y="45"/>
                    <a:pt x="85" y="29"/>
                    <a:pt x="64" y="29"/>
                  </a:cubicBezTo>
                  <a:cubicBezTo>
                    <a:pt x="45" y="29"/>
                    <a:pt x="27" y="39"/>
                    <a:pt x="19" y="45"/>
                  </a:cubicBezTo>
                  <a:lnTo>
                    <a:pt x="16" y="13"/>
                  </a:lnTo>
                  <a:close/>
                  <a:moveTo>
                    <a:pt x="90" y="92"/>
                  </a:moveTo>
                  <a:cubicBezTo>
                    <a:pt x="58" y="92"/>
                    <a:pt x="37" y="100"/>
                    <a:pt x="37" y="124"/>
                  </a:cubicBezTo>
                  <a:cubicBezTo>
                    <a:pt x="37" y="140"/>
                    <a:pt x="48" y="150"/>
                    <a:pt x="61" y="150"/>
                  </a:cubicBezTo>
                  <a:cubicBezTo>
                    <a:pt x="85" y="150"/>
                    <a:pt x="93" y="132"/>
                    <a:pt x="93" y="100"/>
                  </a:cubicBezTo>
                  <a:lnTo>
                    <a:pt x="93" y="92"/>
                  </a:lnTo>
                  <a:lnTo>
                    <a:pt x="90" y="9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5" name="Google Shape;165;p24"/>
            <p:cNvSpPr/>
            <p:nvPr/>
          </p:nvSpPr>
          <p:spPr>
            <a:xfrm>
              <a:off x="5494338" y="2263775"/>
              <a:ext cx="46037" cy="63500"/>
            </a:xfrm>
            <a:custGeom>
              <a:avLst/>
              <a:gdLst/>
              <a:ahLst/>
              <a:cxnLst/>
              <a:rect l="l" t="t" r="r" b="b"/>
              <a:pathLst>
                <a:path w="128" h="178" extrusionOk="0">
                  <a:moveTo>
                    <a:pt x="0" y="31"/>
                  </a:moveTo>
                  <a:cubicBezTo>
                    <a:pt x="0" y="21"/>
                    <a:pt x="0" y="10"/>
                    <a:pt x="0" y="2"/>
                  </a:cubicBezTo>
                  <a:lnTo>
                    <a:pt x="37" y="2"/>
                  </a:lnTo>
                  <a:cubicBezTo>
                    <a:pt x="37" y="10"/>
                    <a:pt x="37" y="21"/>
                    <a:pt x="37" y="29"/>
                  </a:cubicBezTo>
                  <a:lnTo>
                    <a:pt x="37" y="29"/>
                  </a:lnTo>
                  <a:lnTo>
                    <a:pt x="37" y="29"/>
                  </a:lnTo>
                  <a:cubicBezTo>
                    <a:pt x="42" y="18"/>
                    <a:pt x="53" y="0"/>
                    <a:pt x="79" y="0"/>
                  </a:cubicBezTo>
                  <a:cubicBezTo>
                    <a:pt x="116" y="0"/>
                    <a:pt x="127" y="29"/>
                    <a:pt x="127" y="63"/>
                  </a:cubicBezTo>
                  <a:lnTo>
                    <a:pt x="127" y="174"/>
                  </a:lnTo>
                  <a:lnTo>
                    <a:pt x="87" y="174"/>
                  </a:lnTo>
                  <a:lnTo>
                    <a:pt x="87" y="74"/>
                  </a:lnTo>
                  <a:cubicBezTo>
                    <a:pt x="87" y="47"/>
                    <a:pt x="82" y="37"/>
                    <a:pt x="66" y="37"/>
                  </a:cubicBezTo>
                  <a:cubicBezTo>
                    <a:pt x="45" y="37"/>
                    <a:pt x="40" y="55"/>
                    <a:pt x="40" y="76"/>
                  </a:cubicBezTo>
                  <a:lnTo>
                    <a:pt x="40" y="177"/>
                  </a:lnTo>
                  <a:lnTo>
                    <a:pt x="0" y="177"/>
                  </a:lnTo>
                  <a:lnTo>
                    <a:pt x="0" y="3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6" name="Google Shape;166;p24"/>
            <p:cNvSpPr/>
            <p:nvPr/>
          </p:nvSpPr>
          <p:spPr>
            <a:xfrm>
              <a:off x="5554663" y="2238375"/>
              <a:ext cx="14287" cy="88900"/>
            </a:xfrm>
            <a:custGeom>
              <a:avLst/>
              <a:gdLst/>
              <a:ahLst/>
              <a:cxnLst/>
              <a:rect l="l" t="t" r="r" b="b"/>
              <a:pathLst>
                <a:path w="41" h="247" extrusionOk="0">
                  <a:moveTo>
                    <a:pt x="0" y="0"/>
                  </a:moveTo>
                  <a:lnTo>
                    <a:pt x="40" y="0"/>
                  </a:lnTo>
                  <a:lnTo>
                    <a:pt x="40" y="39"/>
                  </a:lnTo>
                  <a:lnTo>
                    <a:pt x="0" y="39"/>
                  </a:lnTo>
                  <a:lnTo>
                    <a:pt x="0" y="0"/>
                  </a:lnTo>
                  <a:close/>
                  <a:moveTo>
                    <a:pt x="0" y="74"/>
                  </a:moveTo>
                  <a:lnTo>
                    <a:pt x="40" y="74"/>
                  </a:lnTo>
                  <a:lnTo>
                    <a:pt x="40" y="246"/>
                  </a:lnTo>
                  <a:lnTo>
                    <a:pt x="0" y="246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7" name="Google Shape;167;p24"/>
            <p:cNvSpPr/>
            <p:nvPr/>
          </p:nvSpPr>
          <p:spPr>
            <a:xfrm>
              <a:off x="5581650" y="2265363"/>
              <a:ext cx="39688" cy="61912"/>
            </a:xfrm>
            <a:custGeom>
              <a:avLst/>
              <a:gdLst/>
              <a:ahLst/>
              <a:cxnLst/>
              <a:rect l="l" t="t" r="r" b="b"/>
              <a:pathLst>
                <a:path w="109" h="173" extrusionOk="0">
                  <a:moveTo>
                    <a:pt x="0" y="135"/>
                  </a:moveTo>
                  <a:lnTo>
                    <a:pt x="69" y="29"/>
                  </a:lnTo>
                  <a:lnTo>
                    <a:pt x="2" y="29"/>
                  </a:lnTo>
                  <a:lnTo>
                    <a:pt x="2" y="0"/>
                  </a:lnTo>
                  <a:lnTo>
                    <a:pt x="108" y="0"/>
                  </a:lnTo>
                  <a:lnTo>
                    <a:pt x="108" y="34"/>
                  </a:lnTo>
                  <a:lnTo>
                    <a:pt x="40" y="140"/>
                  </a:lnTo>
                  <a:lnTo>
                    <a:pt x="108" y="140"/>
                  </a:lnTo>
                  <a:lnTo>
                    <a:pt x="108" y="172"/>
                  </a:lnTo>
                  <a:lnTo>
                    <a:pt x="0" y="172"/>
                  </a:lnTo>
                  <a:lnTo>
                    <a:pt x="0" y="13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8" name="Google Shape;168;p24"/>
            <p:cNvSpPr/>
            <p:nvPr/>
          </p:nvSpPr>
          <p:spPr>
            <a:xfrm>
              <a:off x="5627688" y="2263775"/>
              <a:ext cx="46037" cy="63500"/>
            </a:xfrm>
            <a:custGeom>
              <a:avLst/>
              <a:gdLst/>
              <a:ahLst/>
              <a:cxnLst/>
              <a:rect l="l" t="t" r="r" b="b"/>
              <a:pathLst>
                <a:path w="130" h="175" extrusionOk="0">
                  <a:moveTo>
                    <a:pt x="15" y="13"/>
                  </a:moveTo>
                  <a:cubicBezTo>
                    <a:pt x="26" y="7"/>
                    <a:pt x="42" y="0"/>
                    <a:pt x="66" y="0"/>
                  </a:cubicBezTo>
                  <a:cubicBezTo>
                    <a:pt x="116" y="0"/>
                    <a:pt x="127" y="26"/>
                    <a:pt x="127" y="68"/>
                  </a:cubicBezTo>
                  <a:lnTo>
                    <a:pt x="127" y="143"/>
                  </a:lnTo>
                  <a:cubicBezTo>
                    <a:pt x="127" y="156"/>
                    <a:pt x="127" y="166"/>
                    <a:pt x="129" y="172"/>
                  </a:cubicBezTo>
                  <a:lnTo>
                    <a:pt x="95" y="172"/>
                  </a:lnTo>
                  <a:cubicBezTo>
                    <a:pt x="92" y="164"/>
                    <a:pt x="92" y="156"/>
                    <a:pt x="92" y="148"/>
                  </a:cubicBezTo>
                  <a:cubicBezTo>
                    <a:pt x="82" y="161"/>
                    <a:pt x="71" y="174"/>
                    <a:pt x="47" y="174"/>
                  </a:cubicBezTo>
                  <a:cubicBezTo>
                    <a:pt x="23" y="174"/>
                    <a:pt x="0" y="156"/>
                    <a:pt x="0" y="124"/>
                  </a:cubicBezTo>
                  <a:cubicBezTo>
                    <a:pt x="0" y="76"/>
                    <a:pt x="34" y="66"/>
                    <a:pt x="84" y="66"/>
                  </a:cubicBezTo>
                  <a:lnTo>
                    <a:pt x="92" y="66"/>
                  </a:lnTo>
                  <a:lnTo>
                    <a:pt x="92" y="60"/>
                  </a:lnTo>
                  <a:cubicBezTo>
                    <a:pt x="92" y="45"/>
                    <a:pt x="84" y="29"/>
                    <a:pt x="63" y="29"/>
                  </a:cubicBezTo>
                  <a:cubicBezTo>
                    <a:pt x="45" y="29"/>
                    <a:pt x="26" y="39"/>
                    <a:pt x="18" y="45"/>
                  </a:cubicBezTo>
                  <a:lnTo>
                    <a:pt x="15" y="13"/>
                  </a:lnTo>
                  <a:close/>
                  <a:moveTo>
                    <a:pt x="90" y="92"/>
                  </a:moveTo>
                  <a:cubicBezTo>
                    <a:pt x="58" y="92"/>
                    <a:pt x="37" y="100"/>
                    <a:pt x="37" y="124"/>
                  </a:cubicBezTo>
                  <a:cubicBezTo>
                    <a:pt x="37" y="140"/>
                    <a:pt x="47" y="150"/>
                    <a:pt x="60" y="150"/>
                  </a:cubicBezTo>
                  <a:cubicBezTo>
                    <a:pt x="84" y="150"/>
                    <a:pt x="92" y="132"/>
                    <a:pt x="92" y="100"/>
                  </a:cubicBezTo>
                  <a:lnTo>
                    <a:pt x="92" y="92"/>
                  </a:lnTo>
                  <a:lnTo>
                    <a:pt x="90" y="9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69" name="Google Shape;169;p24"/>
            <p:cNvSpPr/>
            <p:nvPr/>
          </p:nvSpPr>
          <p:spPr>
            <a:xfrm>
              <a:off x="5684838" y="2247900"/>
              <a:ext cx="34925" cy="80963"/>
            </a:xfrm>
            <a:custGeom>
              <a:avLst/>
              <a:gdLst/>
              <a:ahLst/>
              <a:cxnLst/>
              <a:rect l="l" t="t" r="r" b="b"/>
              <a:pathLst>
                <a:path w="99" h="223" extrusionOk="0">
                  <a:moveTo>
                    <a:pt x="24" y="13"/>
                  </a:moveTo>
                  <a:lnTo>
                    <a:pt x="64" y="0"/>
                  </a:lnTo>
                  <a:lnTo>
                    <a:pt x="64" y="47"/>
                  </a:lnTo>
                  <a:lnTo>
                    <a:pt x="96" y="47"/>
                  </a:lnTo>
                  <a:lnTo>
                    <a:pt x="96" y="76"/>
                  </a:lnTo>
                  <a:lnTo>
                    <a:pt x="64" y="76"/>
                  </a:lnTo>
                  <a:lnTo>
                    <a:pt x="64" y="166"/>
                  </a:lnTo>
                  <a:cubicBezTo>
                    <a:pt x="64" y="185"/>
                    <a:pt x="69" y="190"/>
                    <a:pt x="83" y="190"/>
                  </a:cubicBezTo>
                  <a:cubicBezTo>
                    <a:pt x="90" y="190"/>
                    <a:pt x="93" y="188"/>
                    <a:pt x="98" y="188"/>
                  </a:cubicBezTo>
                  <a:lnTo>
                    <a:pt x="98" y="217"/>
                  </a:lnTo>
                  <a:cubicBezTo>
                    <a:pt x="93" y="219"/>
                    <a:pt x="85" y="222"/>
                    <a:pt x="72" y="222"/>
                  </a:cubicBezTo>
                  <a:cubicBezTo>
                    <a:pt x="43" y="222"/>
                    <a:pt x="27" y="209"/>
                    <a:pt x="27" y="172"/>
                  </a:cubicBezTo>
                  <a:lnTo>
                    <a:pt x="27" y="76"/>
                  </a:lnTo>
                  <a:lnTo>
                    <a:pt x="0" y="76"/>
                  </a:lnTo>
                  <a:lnTo>
                    <a:pt x="0" y="47"/>
                  </a:lnTo>
                  <a:lnTo>
                    <a:pt x="27" y="47"/>
                  </a:lnTo>
                  <a:lnTo>
                    <a:pt x="24" y="1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0" name="Google Shape;170;p24"/>
            <p:cNvSpPr/>
            <p:nvPr/>
          </p:nvSpPr>
          <p:spPr>
            <a:xfrm>
              <a:off x="5729288" y="2238375"/>
              <a:ext cx="15875" cy="88900"/>
            </a:xfrm>
            <a:custGeom>
              <a:avLst/>
              <a:gdLst/>
              <a:ahLst/>
              <a:cxnLst/>
              <a:rect l="l" t="t" r="r" b="b"/>
              <a:pathLst>
                <a:path w="43" h="247" extrusionOk="0">
                  <a:moveTo>
                    <a:pt x="0" y="0"/>
                  </a:moveTo>
                  <a:lnTo>
                    <a:pt x="40" y="0"/>
                  </a:lnTo>
                  <a:lnTo>
                    <a:pt x="40" y="39"/>
                  </a:lnTo>
                  <a:lnTo>
                    <a:pt x="0" y="39"/>
                  </a:lnTo>
                  <a:lnTo>
                    <a:pt x="0" y="0"/>
                  </a:lnTo>
                  <a:close/>
                  <a:moveTo>
                    <a:pt x="3" y="74"/>
                  </a:moveTo>
                  <a:lnTo>
                    <a:pt x="42" y="74"/>
                  </a:lnTo>
                  <a:lnTo>
                    <a:pt x="42" y="246"/>
                  </a:lnTo>
                  <a:lnTo>
                    <a:pt x="3" y="246"/>
                  </a:lnTo>
                  <a:lnTo>
                    <a:pt x="3" y="7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1" name="Google Shape;171;p24"/>
            <p:cNvSpPr/>
            <p:nvPr/>
          </p:nvSpPr>
          <p:spPr>
            <a:xfrm>
              <a:off x="5757863" y="2263775"/>
              <a:ext cx="52387" cy="65088"/>
            </a:xfrm>
            <a:custGeom>
              <a:avLst/>
              <a:gdLst/>
              <a:ahLst/>
              <a:cxnLst/>
              <a:rect l="l" t="t" r="r" b="b"/>
              <a:pathLst>
                <a:path w="144" h="179" extrusionOk="0">
                  <a:moveTo>
                    <a:pt x="143" y="88"/>
                  </a:moveTo>
                  <a:cubicBezTo>
                    <a:pt x="143" y="159"/>
                    <a:pt x="106" y="178"/>
                    <a:pt x="71" y="178"/>
                  </a:cubicBezTo>
                  <a:cubicBezTo>
                    <a:pt x="39" y="178"/>
                    <a:pt x="0" y="162"/>
                    <a:pt x="0" y="88"/>
                  </a:cubicBezTo>
                  <a:cubicBezTo>
                    <a:pt x="0" y="19"/>
                    <a:pt x="39" y="0"/>
                    <a:pt x="71" y="0"/>
                  </a:cubicBezTo>
                  <a:cubicBezTo>
                    <a:pt x="103" y="0"/>
                    <a:pt x="143" y="19"/>
                    <a:pt x="143" y="88"/>
                  </a:cubicBezTo>
                  <a:close/>
                  <a:moveTo>
                    <a:pt x="103" y="88"/>
                  </a:moveTo>
                  <a:cubicBezTo>
                    <a:pt x="103" y="58"/>
                    <a:pt x="98" y="29"/>
                    <a:pt x="71" y="29"/>
                  </a:cubicBezTo>
                  <a:cubicBezTo>
                    <a:pt x="47" y="29"/>
                    <a:pt x="39" y="58"/>
                    <a:pt x="39" y="88"/>
                  </a:cubicBezTo>
                  <a:cubicBezTo>
                    <a:pt x="39" y="117"/>
                    <a:pt x="47" y="146"/>
                    <a:pt x="71" y="146"/>
                  </a:cubicBezTo>
                  <a:cubicBezTo>
                    <a:pt x="95" y="146"/>
                    <a:pt x="103" y="114"/>
                    <a:pt x="103" y="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2" name="Google Shape;172;p24"/>
            <p:cNvSpPr/>
            <p:nvPr/>
          </p:nvSpPr>
          <p:spPr>
            <a:xfrm>
              <a:off x="5819775" y="2263775"/>
              <a:ext cx="46038" cy="63500"/>
            </a:xfrm>
            <a:custGeom>
              <a:avLst/>
              <a:gdLst/>
              <a:ahLst/>
              <a:cxnLst/>
              <a:rect l="l" t="t" r="r" b="b"/>
              <a:pathLst>
                <a:path w="129" h="178" extrusionOk="0">
                  <a:moveTo>
                    <a:pt x="0" y="31"/>
                  </a:moveTo>
                  <a:cubicBezTo>
                    <a:pt x="0" y="21"/>
                    <a:pt x="0" y="10"/>
                    <a:pt x="0" y="2"/>
                  </a:cubicBezTo>
                  <a:lnTo>
                    <a:pt x="38" y="2"/>
                  </a:lnTo>
                  <a:cubicBezTo>
                    <a:pt x="38" y="10"/>
                    <a:pt x="38" y="21"/>
                    <a:pt x="38" y="29"/>
                  </a:cubicBezTo>
                  <a:lnTo>
                    <a:pt x="38" y="29"/>
                  </a:lnTo>
                  <a:lnTo>
                    <a:pt x="38" y="29"/>
                  </a:lnTo>
                  <a:cubicBezTo>
                    <a:pt x="43" y="18"/>
                    <a:pt x="53" y="0"/>
                    <a:pt x="80" y="0"/>
                  </a:cubicBezTo>
                  <a:cubicBezTo>
                    <a:pt x="117" y="0"/>
                    <a:pt x="128" y="29"/>
                    <a:pt x="128" y="63"/>
                  </a:cubicBezTo>
                  <a:lnTo>
                    <a:pt x="128" y="174"/>
                  </a:lnTo>
                  <a:lnTo>
                    <a:pt x="88" y="174"/>
                  </a:lnTo>
                  <a:lnTo>
                    <a:pt x="88" y="74"/>
                  </a:lnTo>
                  <a:cubicBezTo>
                    <a:pt x="88" y="47"/>
                    <a:pt x="83" y="37"/>
                    <a:pt x="67" y="37"/>
                  </a:cubicBezTo>
                  <a:cubicBezTo>
                    <a:pt x="45" y="37"/>
                    <a:pt x="40" y="55"/>
                    <a:pt x="40" y="76"/>
                  </a:cubicBezTo>
                  <a:lnTo>
                    <a:pt x="40" y="177"/>
                  </a:lnTo>
                  <a:lnTo>
                    <a:pt x="0" y="177"/>
                  </a:lnTo>
                  <a:lnTo>
                    <a:pt x="0" y="3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3" name="Google Shape;173;p24"/>
            <p:cNvSpPr/>
            <p:nvPr/>
          </p:nvSpPr>
          <p:spPr>
            <a:xfrm>
              <a:off x="4895850" y="2014538"/>
              <a:ext cx="339725" cy="336549"/>
            </a:xfrm>
            <a:custGeom>
              <a:avLst/>
              <a:gdLst/>
              <a:ahLst/>
              <a:cxnLst/>
              <a:rect l="l" t="t" r="r" b="b"/>
              <a:pathLst>
                <a:path w="943" h="933" extrusionOk="0">
                  <a:moveTo>
                    <a:pt x="0" y="466"/>
                  </a:moveTo>
                  <a:cubicBezTo>
                    <a:pt x="0" y="209"/>
                    <a:pt x="211" y="0"/>
                    <a:pt x="471" y="0"/>
                  </a:cubicBezTo>
                  <a:cubicBezTo>
                    <a:pt x="730" y="0"/>
                    <a:pt x="942" y="209"/>
                    <a:pt x="942" y="466"/>
                  </a:cubicBezTo>
                  <a:cubicBezTo>
                    <a:pt x="942" y="722"/>
                    <a:pt x="730" y="932"/>
                    <a:pt x="471" y="932"/>
                  </a:cubicBezTo>
                  <a:cubicBezTo>
                    <a:pt x="211" y="932"/>
                    <a:pt x="0" y="722"/>
                    <a:pt x="0" y="466"/>
                  </a:cubicBezTo>
                  <a:close/>
                  <a:moveTo>
                    <a:pt x="21" y="466"/>
                  </a:moveTo>
                  <a:cubicBezTo>
                    <a:pt x="21" y="710"/>
                    <a:pt x="222" y="911"/>
                    <a:pt x="471" y="911"/>
                  </a:cubicBezTo>
                  <a:cubicBezTo>
                    <a:pt x="719" y="911"/>
                    <a:pt x="920" y="713"/>
                    <a:pt x="920" y="466"/>
                  </a:cubicBezTo>
                  <a:cubicBezTo>
                    <a:pt x="920" y="223"/>
                    <a:pt x="719" y="22"/>
                    <a:pt x="471" y="22"/>
                  </a:cubicBezTo>
                  <a:cubicBezTo>
                    <a:pt x="222" y="22"/>
                    <a:pt x="21" y="220"/>
                    <a:pt x="21" y="46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4" name="Google Shape;174;p24"/>
            <p:cNvSpPr/>
            <p:nvPr/>
          </p:nvSpPr>
          <p:spPr>
            <a:xfrm>
              <a:off x="4940300" y="2060575"/>
              <a:ext cx="252413" cy="242888"/>
            </a:xfrm>
            <a:custGeom>
              <a:avLst/>
              <a:gdLst/>
              <a:ahLst/>
              <a:cxnLst/>
              <a:rect l="l" t="t" r="r" b="b"/>
              <a:pathLst>
                <a:path w="701" h="674" extrusionOk="0">
                  <a:moveTo>
                    <a:pt x="0" y="336"/>
                  </a:moveTo>
                  <a:cubicBezTo>
                    <a:pt x="0" y="150"/>
                    <a:pt x="155" y="0"/>
                    <a:pt x="349" y="0"/>
                  </a:cubicBezTo>
                  <a:cubicBezTo>
                    <a:pt x="542" y="0"/>
                    <a:pt x="698" y="151"/>
                    <a:pt x="698" y="336"/>
                  </a:cubicBezTo>
                  <a:cubicBezTo>
                    <a:pt x="700" y="522"/>
                    <a:pt x="542" y="673"/>
                    <a:pt x="349" y="673"/>
                  </a:cubicBezTo>
                  <a:cubicBezTo>
                    <a:pt x="155" y="673"/>
                    <a:pt x="0" y="521"/>
                    <a:pt x="0" y="336"/>
                  </a:cubicBezTo>
                  <a:close/>
                  <a:moveTo>
                    <a:pt x="24" y="336"/>
                  </a:moveTo>
                  <a:cubicBezTo>
                    <a:pt x="24" y="508"/>
                    <a:pt x="169" y="649"/>
                    <a:pt x="349" y="649"/>
                  </a:cubicBezTo>
                  <a:cubicBezTo>
                    <a:pt x="528" y="649"/>
                    <a:pt x="674" y="509"/>
                    <a:pt x="674" y="336"/>
                  </a:cubicBezTo>
                  <a:cubicBezTo>
                    <a:pt x="674" y="164"/>
                    <a:pt x="528" y="24"/>
                    <a:pt x="349" y="24"/>
                  </a:cubicBezTo>
                  <a:cubicBezTo>
                    <a:pt x="169" y="24"/>
                    <a:pt x="24" y="163"/>
                    <a:pt x="24" y="33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5" name="Google Shape;175;p24"/>
            <p:cNvSpPr/>
            <p:nvPr/>
          </p:nvSpPr>
          <p:spPr>
            <a:xfrm>
              <a:off x="4921250" y="2124075"/>
              <a:ext cx="20638" cy="20638"/>
            </a:xfrm>
            <a:custGeom>
              <a:avLst/>
              <a:gdLst/>
              <a:ahLst/>
              <a:cxnLst/>
              <a:rect l="l" t="t" r="r" b="b"/>
              <a:pathLst>
                <a:path w="59" h="57" extrusionOk="0">
                  <a:moveTo>
                    <a:pt x="32" y="0"/>
                  </a:moveTo>
                  <a:lnTo>
                    <a:pt x="37" y="24"/>
                  </a:lnTo>
                  <a:lnTo>
                    <a:pt x="58" y="24"/>
                  </a:lnTo>
                  <a:lnTo>
                    <a:pt x="42" y="34"/>
                  </a:lnTo>
                  <a:lnTo>
                    <a:pt x="50" y="56"/>
                  </a:lnTo>
                  <a:lnTo>
                    <a:pt x="29" y="40"/>
                  </a:lnTo>
                  <a:lnTo>
                    <a:pt x="10" y="56"/>
                  </a:lnTo>
                  <a:lnTo>
                    <a:pt x="18" y="34"/>
                  </a:lnTo>
                  <a:lnTo>
                    <a:pt x="0" y="24"/>
                  </a:lnTo>
                  <a:lnTo>
                    <a:pt x="21" y="24"/>
                  </a:lnTo>
                  <a:lnTo>
                    <a:pt x="32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6" name="Google Shape;176;p24"/>
            <p:cNvSpPr/>
            <p:nvPr/>
          </p:nvSpPr>
          <p:spPr>
            <a:xfrm>
              <a:off x="4918075" y="2122488"/>
              <a:ext cx="25400" cy="23812"/>
            </a:xfrm>
            <a:custGeom>
              <a:avLst/>
              <a:gdLst/>
              <a:ahLst/>
              <a:cxnLst/>
              <a:rect l="l" t="t" r="r" b="b"/>
              <a:pathLst>
                <a:path w="70" h="64" extrusionOk="0">
                  <a:moveTo>
                    <a:pt x="56" y="63"/>
                  </a:moveTo>
                  <a:lnTo>
                    <a:pt x="35" y="45"/>
                  </a:lnTo>
                  <a:lnTo>
                    <a:pt x="16" y="61"/>
                  </a:lnTo>
                  <a:lnTo>
                    <a:pt x="14" y="61"/>
                  </a:lnTo>
                  <a:lnTo>
                    <a:pt x="22" y="39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4" y="29"/>
                  </a:lnTo>
                  <a:lnTo>
                    <a:pt x="8" y="29"/>
                  </a:lnTo>
                  <a:lnTo>
                    <a:pt x="24" y="39"/>
                  </a:lnTo>
                  <a:lnTo>
                    <a:pt x="19" y="58"/>
                  </a:lnTo>
                  <a:lnTo>
                    <a:pt x="35" y="42"/>
                  </a:lnTo>
                  <a:lnTo>
                    <a:pt x="51" y="55"/>
                  </a:lnTo>
                  <a:lnTo>
                    <a:pt x="46" y="39"/>
                  </a:lnTo>
                  <a:lnTo>
                    <a:pt x="59" y="29"/>
                  </a:lnTo>
                  <a:lnTo>
                    <a:pt x="38" y="29"/>
                  </a:lnTo>
                  <a:lnTo>
                    <a:pt x="33" y="11"/>
                  </a:lnTo>
                  <a:lnTo>
                    <a:pt x="38" y="0"/>
                  </a:lnTo>
                  <a:lnTo>
                    <a:pt x="46" y="26"/>
                  </a:lnTo>
                  <a:lnTo>
                    <a:pt x="69" y="26"/>
                  </a:lnTo>
                  <a:lnTo>
                    <a:pt x="51" y="42"/>
                  </a:lnTo>
                  <a:lnTo>
                    <a:pt x="56" y="63"/>
                  </a:lnTo>
                  <a:close/>
                  <a:moveTo>
                    <a:pt x="27" y="26"/>
                  </a:moveTo>
                  <a:lnTo>
                    <a:pt x="33" y="11"/>
                  </a:lnTo>
                  <a:lnTo>
                    <a:pt x="32" y="8"/>
                  </a:lnTo>
                  <a:lnTo>
                    <a:pt x="25" y="26"/>
                  </a:lnTo>
                  <a:lnTo>
                    <a:pt x="27" y="2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7" name="Google Shape;177;p24"/>
            <p:cNvSpPr/>
            <p:nvPr/>
          </p:nvSpPr>
          <p:spPr>
            <a:xfrm>
              <a:off x="5178425" y="2239963"/>
              <a:ext cx="22225" cy="20637"/>
            </a:xfrm>
            <a:custGeom>
              <a:avLst/>
              <a:gdLst/>
              <a:ahLst/>
              <a:cxnLst/>
              <a:rect l="l" t="t" r="r" b="b"/>
              <a:pathLst>
                <a:path w="62" h="57" extrusionOk="0">
                  <a:moveTo>
                    <a:pt x="32" y="0"/>
                  </a:moveTo>
                  <a:lnTo>
                    <a:pt x="37" y="21"/>
                  </a:lnTo>
                  <a:lnTo>
                    <a:pt x="61" y="21"/>
                  </a:lnTo>
                  <a:lnTo>
                    <a:pt x="45" y="34"/>
                  </a:lnTo>
                  <a:lnTo>
                    <a:pt x="51" y="56"/>
                  </a:lnTo>
                  <a:lnTo>
                    <a:pt x="32" y="40"/>
                  </a:lnTo>
                  <a:lnTo>
                    <a:pt x="11" y="56"/>
                  </a:lnTo>
                  <a:lnTo>
                    <a:pt x="19" y="34"/>
                  </a:lnTo>
                  <a:lnTo>
                    <a:pt x="0" y="21"/>
                  </a:lnTo>
                  <a:lnTo>
                    <a:pt x="22" y="24"/>
                  </a:lnTo>
                  <a:lnTo>
                    <a:pt x="32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8" name="Google Shape;178;p24"/>
            <p:cNvSpPr/>
            <p:nvPr/>
          </p:nvSpPr>
          <p:spPr>
            <a:xfrm>
              <a:off x="5178425" y="2238375"/>
              <a:ext cx="25400" cy="23813"/>
            </a:xfrm>
            <a:custGeom>
              <a:avLst/>
              <a:gdLst/>
              <a:ahLst/>
              <a:cxnLst/>
              <a:rect l="l" t="t" r="r" b="b"/>
              <a:pathLst>
                <a:path w="70" h="64" extrusionOk="0">
                  <a:moveTo>
                    <a:pt x="55" y="63"/>
                  </a:moveTo>
                  <a:lnTo>
                    <a:pt x="34" y="45"/>
                  </a:lnTo>
                  <a:lnTo>
                    <a:pt x="16" y="61"/>
                  </a:lnTo>
                  <a:lnTo>
                    <a:pt x="13" y="61"/>
                  </a:lnTo>
                  <a:lnTo>
                    <a:pt x="21" y="39"/>
                  </a:lnTo>
                  <a:lnTo>
                    <a:pt x="0" y="26"/>
                  </a:lnTo>
                  <a:lnTo>
                    <a:pt x="22" y="26"/>
                  </a:lnTo>
                  <a:lnTo>
                    <a:pt x="21" y="29"/>
                  </a:lnTo>
                  <a:lnTo>
                    <a:pt x="5" y="29"/>
                  </a:lnTo>
                  <a:lnTo>
                    <a:pt x="21" y="39"/>
                  </a:lnTo>
                  <a:lnTo>
                    <a:pt x="16" y="58"/>
                  </a:lnTo>
                  <a:lnTo>
                    <a:pt x="32" y="42"/>
                  </a:lnTo>
                  <a:lnTo>
                    <a:pt x="47" y="55"/>
                  </a:lnTo>
                  <a:lnTo>
                    <a:pt x="42" y="39"/>
                  </a:lnTo>
                  <a:lnTo>
                    <a:pt x="55" y="29"/>
                  </a:lnTo>
                  <a:lnTo>
                    <a:pt x="34" y="29"/>
                  </a:lnTo>
                  <a:lnTo>
                    <a:pt x="31" y="15"/>
                  </a:lnTo>
                  <a:lnTo>
                    <a:pt x="37" y="0"/>
                  </a:lnTo>
                  <a:lnTo>
                    <a:pt x="45" y="26"/>
                  </a:lnTo>
                  <a:lnTo>
                    <a:pt x="69" y="26"/>
                  </a:lnTo>
                  <a:lnTo>
                    <a:pt x="50" y="39"/>
                  </a:lnTo>
                  <a:lnTo>
                    <a:pt x="55" y="63"/>
                  </a:lnTo>
                  <a:close/>
                  <a:moveTo>
                    <a:pt x="26" y="26"/>
                  </a:moveTo>
                  <a:lnTo>
                    <a:pt x="31" y="15"/>
                  </a:lnTo>
                  <a:lnTo>
                    <a:pt x="29" y="8"/>
                  </a:lnTo>
                  <a:lnTo>
                    <a:pt x="22" y="26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79" name="Google Shape;179;p24"/>
            <p:cNvSpPr/>
            <p:nvPr/>
          </p:nvSpPr>
          <p:spPr>
            <a:xfrm>
              <a:off x="4929188" y="2238375"/>
              <a:ext cx="20637" cy="20638"/>
            </a:xfrm>
            <a:custGeom>
              <a:avLst/>
              <a:gdLst/>
              <a:ahLst/>
              <a:cxnLst/>
              <a:rect l="l" t="t" r="r" b="b"/>
              <a:pathLst>
                <a:path w="59" h="56" extrusionOk="0">
                  <a:moveTo>
                    <a:pt x="31" y="0"/>
                  </a:moveTo>
                  <a:lnTo>
                    <a:pt x="37" y="21"/>
                  </a:lnTo>
                  <a:lnTo>
                    <a:pt x="58" y="21"/>
                  </a:lnTo>
                  <a:lnTo>
                    <a:pt x="42" y="34"/>
                  </a:lnTo>
                  <a:lnTo>
                    <a:pt x="50" y="55"/>
                  </a:lnTo>
                  <a:lnTo>
                    <a:pt x="29" y="39"/>
                  </a:lnTo>
                  <a:lnTo>
                    <a:pt x="10" y="55"/>
                  </a:lnTo>
                  <a:lnTo>
                    <a:pt x="18" y="34"/>
                  </a:lnTo>
                  <a:lnTo>
                    <a:pt x="0" y="21"/>
                  </a:lnTo>
                  <a:lnTo>
                    <a:pt x="21" y="24"/>
                  </a:lnTo>
                  <a:lnTo>
                    <a:pt x="31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0" name="Google Shape;180;p24"/>
            <p:cNvSpPr/>
            <p:nvPr/>
          </p:nvSpPr>
          <p:spPr>
            <a:xfrm>
              <a:off x="4927600" y="2236788"/>
              <a:ext cx="25400" cy="23812"/>
            </a:xfrm>
            <a:custGeom>
              <a:avLst/>
              <a:gdLst/>
              <a:ahLst/>
              <a:cxnLst/>
              <a:rect l="l" t="t" r="r" b="b"/>
              <a:pathLst>
                <a:path w="70" h="65" extrusionOk="0">
                  <a:moveTo>
                    <a:pt x="56" y="64"/>
                  </a:moveTo>
                  <a:lnTo>
                    <a:pt x="35" y="45"/>
                  </a:lnTo>
                  <a:lnTo>
                    <a:pt x="16" y="61"/>
                  </a:lnTo>
                  <a:lnTo>
                    <a:pt x="14" y="61"/>
                  </a:lnTo>
                  <a:lnTo>
                    <a:pt x="22" y="40"/>
                  </a:lnTo>
                  <a:lnTo>
                    <a:pt x="0" y="27"/>
                  </a:lnTo>
                  <a:lnTo>
                    <a:pt x="25" y="27"/>
                  </a:lnTo>
                  <a:lnTo>
                    <a:pt x="24" y="30"/>
                  </a:lnTo>
                  <a:lnTo>
                    <a:pt x="8" y="30"/>
                  </a:lnTo>
                  <a:lnTo>
                    <a:pt x="24" y="40"/>
                  </a:lnTo>
                  <a:lnTo>
                    <a:pt x="19" y="59"/>
                  </a:lnTo>
                  <a:lnTo>
                    <a:pt x="35" y="43"/>
                  </a:lnTo>
                  <a:lnTo>
                    <a:pt x="51" y="56"/>
                  </a:lnTo>
                  <a:lnTo>
                    <a:pt x="45" y="40"/>
                  </a:lnTo>
                  <a:lnTo>
                    <a:pt x="59" y="30"/>
                  </a:lnTo>
                  <a:lnTo>
                    <a:pt x="37" y="30"/>
                  </a:lnTo>
                  <a:lnTo>
                    <a:pt x="33" y="12"/>
                  </a:lnTo>
                  <a:lnTo>
                    <a:pt x="37" y="0"/>
                  </a:lnTo>
                  <a:lnTo>
                    <a:pt x="45" y="27"/>
                  </a:lnTo>
                  <a:lnTo>
                    <a:pt x="69" y="27"/>
                  </a:lnTo>
                  <a:lnTo>
                    <a:pt x="51" y="40"/>
                  </a:lnTo>
                  <a:lnTo>
                    <a:pt x="56" y="64"/>
                  </a:lnTo>
                  <a:close/>
                  <a:moveTo>
                    <a:pt x="27" y="27"/>
                  </a:moveTo>
                  <a:lnTo>
                    <a:pt x="33" y="12"/>
                  </a:lnTo>
                  <a:lnTo>
                    <a:pt x="32" y="8"/>
                  </a:lnTo>
                  <a:lnTo>
                    <a:pt x="25" y="27"/>
                  </a:lnTo>
                  <a:lnTo>
                    <a:pt x="27" y="2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1" name="Google Shape;181;p24"/>
            <p:cNvSpPr/>
            <p:nvPr/>
          </p:nvSpPr>
          <p:spPr>
            <a:xfrm>
              <a:off x="5187950" y="2117725"/>
              <a:ext cx="22225" cy="20638"/>
            </a:xfrm>
            <a:custGeom>
              <a:avLst/>
              <a:gdLst/>
              <a:ahLst/>
              <a:cxnLst/>
              <a:rect l="l" t="t" r="r" b="b"/>
              <a:pathLst>
                <a:path w="62" h="57" extrusionOk="0">
                  <a:moveTo>
                    <a:pt x="32" y="0"/>
                  </a:moveTo>
                  <a:lnTo>
                    <a:pt x="42" y="21"/>
                  </a:lnTo>
                  <a:lnTo>
                    <a:pt x="61" y="21"/>
                  </a:lnTo>
                  <a:lnTo>
                    <a:pt x="45" y="34"/>
                  </a:lnTo>
                  <a:lnTo>
                    <a:pt x="50" y="56"/>
                  </a:lnTo>
                  <a:lnTo>
                    <a:pt x="32" y="37"/>
                  </a:lnTo>
                  <a:lnTo>
                    <a:pt x="13" y="56"/>
                  </a:lnTo>
                  <a:lnTo>
                    <a:pt x="21" y="34"/>
                  </a:lnTo>
                  <a:lnTo>
                    <a:pt x="0" y="21"/>
                  </a:lnTo>
                  <a:lnTo>
                    <a:pt x="24" y="24"/>
                  </a:lnTo>
                  <a:lnTo>
                    <a:pt x="32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2" name="Google Shape;182;p24"/>
            <p:cNvSpPr/>
            <p:nvPr/>
          </p:nvSpPr>
          <p:spPr>
            <a:xfrm>
              <a:off x="5187950" y="2117725"/>
              <a:ext cx="25400" cy="22225"/>
            </a:xfrm>
            <a:custGeom>
              <a:avLst/>
              <a:gdLst/>
              <a:ahLst/>
              <a:cxnLst/>
              <a:rect l="l" t="t" r="r" b="b"/>
              <a:pathLst>
                <a:path w="70" h="62" extrusionOk="0">
                  <a:moveTo>
                    <a:pt x="56" y="61"/>
                  </a:moveTo>
                  <a:lnTo>
                    <a:pt x="35" y="43"/>
                  </a:lnTo>
                  <a:lnTo>
                    <a:pt x="16" y="61"/>
                  </a:lnTo>
                  <a:lnTo>
                    <a:pt x="13" y="61"/>
                  </a:lnTo>
                  <a:lnTo>
                    <a:pt x="21" y="40"/>
                  </a:lnTo>
                  <a:lnTo>
                    <a:pt x="0" y="27"/>
                  </a:lnTo>
                  <a:lnTo>
                    <a:pt x="25" y="27"/>
                  </a:lnTo>
                  <a:lnTo>
                    <a:pt x="24" y="29"/>
                  </a:lnTo>
                  <a:lnTo>
                    <a:pt x="8" y="27"/>
                  </a:lnTo>
                  <a:lnTo>
                    <a:pt x="24" y="37"/>
                  </a:lnTo>
                  <a:lnTo>
                    <a:pt x="19" y="56"/>
                  </a:lnTo>
                  <a:lnTo>
                    <a:pt x="35" y="40"/>
                  </a:lnTo>
                  <a:lnTo>
                    <a:pt x="51" y="56"/>
                  </a:lnTo>
                  <a:lnTo>
                    <a:pt x="45" y="40"/>
                  </a:lnTo>
                  <a:lnTo>
                    <a:pt x="58" y="29"/>
                  </a:lnTo>
                  <a:lnTo>
                    <a:pt x="40" y="29"/>
                  </a:lnTo>
                  <a:lnTo>
                    <a:pt x="33" y="11"/>
                  </a:lnTo>
                  <a:lnTo>
                    <a:pt x="37" y="0"/>
                  </a:lnTo>
                  <a:lnTo>
                    <a:pt x="45" y="24"/>
                  </a:lnTo>
                  <a:lnTo>
                    <a:pt x="69" y="24"/>
                  </a:lnTo>
                  <a:lnTo>
                    <a:pt x="51" y="37"/>
                  </a:lnTo>
                  <a:lnTo>
                    <a:pt x="56" y="61"/>
                  </a:lnTo>
                  <a:close/>
                  <a:moveTo>
                    <a:pt x="27" y="27"/>
                  </a:moveTo>
                  <a:lnTo>
                    <a:pt x="33" y="11"/>
                  </a:lnTo>
                  <a:lnTo>
                    <a:pt x="32" y="8"/>
                  </a:lnTo>
                  <a:lnTo>
                    <a:pt x="25" y="27"/>
                  </a:lnTo>
                  <a:lnTo>
                    <a:pt x="27" y="2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3" name="Google Shape;183;p24"/>
            <p:cNvSpPr/>
            <p:nvPr/>
          </p:nvSpPr>
          <p:spPr>
            <a:xfrm>
              <a:off x="4951413" y="2266950"/>
              <a:ext cx="33337" cy="31750"/>
            </a:xfrm>
            <a:custGeom>
              <a:avLst/>
              <a:gdLst/>
              <a:ahLst/>
              <a:cxnLst/>
              <a:rect l="l" t="t" r="r" b="b"/>
              <a:pathLst>
                <a:path w="91" h="88" extrusionOk="0">
                  <a:moveTo>
                    <a:pt x="79" y="29"/>
                  </a:moveTo>
                  <a:lnTo>
                    <a:pt x="90" y="37"/>
                  </a:lnTo>
                  <a:lnTo>
                    <a:pt x="42" y="87"/>
                  </a:lnTo>
                  <a:lnTo>
                    <a:pt x="31" y="77"/>
                  </a:lnTo>
                  <a:lnTo>
                    <a:pt x="45" y="24"/>
                  </a:lnTo>
                  <a:lnTo>
                    <a:pt x="45" y="24"/>
                  </a:lnTo>
                  <a:lnTo>
                    <a:pt x="10" y="58"/>
                  </a:lnTo>
                  <a:lnTo>
                    <a:pt x="0" y="50"/>
                  </a:lnTo>
                  <a:lnTo>
                    <a:pt x="47" y="0"/>
                  </a:lnTo>
                  <a:lnTo>
                    <a:pt x="58" y="11"/>
                  </a:lnTo>
                  <a:lnTo>
                    <a:pt x="47" y="64"/>
                  </a:lnTo>
                  <a:lnTo>
                    <a:pt x="47" y="64"/>
                  </a:lnTo>
                  <a:lnTo>
                    <a:pt x="79" y="2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4" name="Google Shape;184;p24"/>
            <p:cNvSpPr/>
            <p:nvPr/>
          </p:nvSpPr>
          <p:spPr>
            <a:xfrm>
              <a:off x="5067300" y="2030413"/>
              <a:ext cx="23813" cy="26987"/>
            </a:xfrm>
            <a:custGeom>
              <a:avLst/>
              <a:gdLst/>
              <a:ahLst/>
              <a:cxnLst/>
              <a:rect l="l" t="t" r="r" b="b"/>
              <a:pathLst>
                <a:path w="66" h="73" extrusionOk="0">
                  <a:moveTo>
                    <a:pt x="16" y="67"/>
                  </a:moveTo>
                  <a:lnTo>
                    <a:pt x="0" y="64"/>
                  </a:lnTo>
                  <a:lnTo>
                    <a:pt x="32" y="0"/>
                  </a:lnTo>
                  <a:lnTo>
                    <a:pt x="47" y="3"/>
                  </a:lnTo>
                  <a:lnTo>
                    <a:pt x="65" y="72"/>
                  </a:lnTo>
                  <a:lnTo>
                    <a:pt x="49" y="69"/>
                  </a:lnTo>
                  <a:lnTo>
                    <a:pt x="47" y="56"/>
                  </a:lnTo>
                  <a:lnTo>
                    <a:pt x="21" y="53"/>
                  </a:lnTo>
                  <a:lnTo>
                    <a:pt x="16" y="67"/>
                  </a:lnTo>
                  <a:close/>
                  <a:moveTo>
                    <a:pt x="26" y="40"/>
                  </a:moveTo>
                  <a:lnTo>
                    <a:pt x="44" y="43"/>
                  </a:lnTo>
                  <a:lnTo>
                    <a:pt x="39" y="16"/>
                  </a:lnTo>
                  <a:lnTo>
                    <a:pt x="39" y="16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5" name="Google Shape;185;p24"/>
            <p:cNvSpPr/>
            <p:nvPr/>
          </p:nvSpPr>
          <p:spPr>
            <a:xfrm>
              <a:off x="5099050" y="2033588"/>
              <a:ext cx="19050" cy="28575"/>
            </a:xfrm>
            <a:custGeom>
              <a:avLst/>
              <a:gdLst/>
              <a:ahLst/>
              <a:cxnLst/>
              <a:rect l="l" t="t" r="r" b="b"/>
              <a:pathLst>
                <a:path w="54" h="80" extrusionOk="0">
                  <a:moveTo>
                    <a:pt x="18" y="58"/>
                  </a:moveTo>
                  <a:lnTo>
                    <a:pt x="53" y="69"/>
                  </a:lnTo>
                  <a:lnTo>
                    <a:pt x="48" y="79"/>
                  </a:lnTo>
                  <a:lnTo>
                    <a:pt x="0" y="66"/>
                  </a:lnTo>
                  <a:lnTo>
                    <a:pt x="24" y="0"/>
                  </a:lnTo>
                  <a:lnTo>
                    <a:pt x="37" y="5"/>
                  </a:lnTo>
                  <a:lnTo>
                    <a:pt x="18" y="5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6" name="Google Shape;186;p24"/>
            <p:cNvSpPr/>
            <p:nvPr/>
          </p:nvSpPr>
          <p:spPr>
            <a:xfrm>
              <a:off x="5126038" y="2046288"/>
              <a:ext cx="28575" cy="30162"/>
            </a:xfrm>
            <a:custGeom>
              <a:avLst/>
              <a:gdLst/>
              <a:ahLst/>
              <a:cxnLst/>
              <a:rect l="l" t="t" r="r" b="b"/>
              <a:pathLst>
                <a:path w="81" h="83" extrusionOk="0">
                  <a:moveTo>
                    <a:pt x="50" y="66"/>
                  </a:moveTo>
                  <a:cubicBezTo>
                    <a:pt x="40" y="82"/>
                    <a:pt x="27" y="82"/>
                    <a:pt x="13" y="71"/>
                  </a:cubicBezTo>
                  <a:cubicBezTo>
                    <a:pt x="8" y="69"/>
                    <a:pt x="0" y="61"/>
                    <a:pt x="0" y="53"/>
                  </a:cubicBezTo>
                  <a:cubicBezTo>
                    <a:pt x="0" y="47"/>
                    <a:pt x="0" y="42"/>
                    <a:pt x="5" y="37"/>
                  </a:cubicBezTo>
                  <a:lnTo>
                    <a:pt x="32" y="0"/>
                  </a:lnTo>
                  <a:lnTo>
                    <a:pt x="45" y="8"/>
                  </a:lnTo>
                  <a:lnTo>
                    <a:pt x="21" y="45"/>
                  </a:lnTo>
                  <a:cubicBezTo>
                    <a:pt x="16" y="53"/>
                    <a:pt x="19" y="58"/>
                    <a:pt x="24" y="63"/>
                  </a:cubicBezTo>
                  <a:cubicBezTo>
                    <a:pt x="32" y="69"/>
                    <a:pt x="37" y="66"/>
                    <a:pt x="42" y="61"/>
                  </a:cubicBezTo>
                  <a:lnTo>
                    <a:pt x="66" y="24"/>
                  </a:lnTo>
                  <a:lnTo>
                    <a:pt x="80" y="32"/>
                  </a:lnTo>
                  <a:lnTo>
                    <a:pt x="50" y="66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7" name="Google Shape;187;p24"/>
            <p:cNvSpPr/>
            <p:nvPr/>
          </p:nvSpPr>
          <p:spPr>
            <a:xfrm>
              <a:off x="5151438" y="2062163"/>
              <a:ext cx="25400" cy="26987"/>
            </a:xfrm>
            <a:custGeom>
              <a:avLst/>
              <a:gdLst/>
              <a:ahLst/>
              <a:cxnLst/>
              <a:rect l="l" t="t" r="r" b="b"/>
              <a:pathLst>
                <a:path w="72" h="76" extrusionOk="0">
                  <a:moveTo>
                    <a:pt x="10" y="75"/>
                  </a:moveTo>
                  <a:lnTo>
                    <a:pt x="0" y="64"/>
                  </a:lnTo>
                  <a:lnTo>
                    <a:pt x="37" y="22"/>
                  </a:lnTo>
                  <a:lnTo>
                    <a:pt x="21" y="8"/>
                  </a:lnTo>
                  <a:lnTo>
                    <a:pt x="29" y="0"/>
                  </a:lnTo>
                  <a:lnTo>
                    <a:pt x="71" y="35"/>
                  </a:lnTo>
                  <a:lnTo>
                    <a:pt x="63" y="43"/>
                  </a:lnTo>
                  <a:lnTo>
                    <a:pt x="47" y="32"/>
                  </a:lnTo>
                  <a:lnTo>
                    <a:pt x="10" y="7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8" name="Google Shape;188;p24"/>
            <p:cNvSpPr/>
            <p:nvPr/>
          </p:nvSpPr>
          <p:spPr>
            <a:xfrm>
              <a:off x="5038725" y="2030413"/>
              <a:ext cx="23813" cy="28575"/>
            </a:xfrm>
            <a:custGeom>
              <a:avLst/>
              <a:gdLst/>
              <a:ahLst/>
              <a:cxnLst/>
              <a:rect l="l" t="t" r="r" b="b"/>
              <a:pathLst>
                <a:path w="65" h="81" extrusionOk="0">
                  <a:moveTo>
                    <a:pt x="16" y="51"/>
                  </a:moveTo>
                  <a:cubicBezTo>
                    <a:pt x="16" y="53"/>
                    <a:pt x="19" y="61"/>
                    <a:pt x="32" y="59"/>
                  </a:cubicBezTo>
                  <a:cubicBezTo>
                    <a:pt x="40" y="59"/>
                    <a:pt x="45" y="56"/>
                    <a:pt x="45" y="48"/>
                  </a:cubicBezTo>
                  <a:cubicBezTo>
                    <a:pt x="45" y="43"/>
                    <a:pt x="40" y="43"/>
                    <a:pt x="32" y="43"/>
                  </a:cubicBezTo>
                  <a:lnTo>
                    <a:pt x="24" y="43"/>
                  </a:lnTo>
                  <a:cubicBezTo>
                    <a:pt x="13" y="43"/>
                    <a:pt x="0" y="40"/>
                    <a:pt x="0" y="27"/>
                  </a:cubicBezTo>
                  <a:cubicBezTo>
                    <a:pt x="0" y="19"/>
                    <a:pt x="0" y="6"/>
                    <a:pt x="24" y="3"/>
                  </a:cubicBezTo>
                  <a:cubicBezTo>
                    <a:pt x="45" y="0"/>
                    <a:pt x="53" y="14"/>
                    <a:pt x="53" y="22"/>
                  </a:cubicBezTo>
                  <a:lnTo>
                    <a:pt x="40" y="24"/>
                  </a:lnTo>
                  <a:cubicBezTo>
                    <a:pt x="40" y="22"/>
                    <a:pt x="37" y="14"/>
                    <a:pt x="24" y="16"/>
                  </a:cubicBezTo>
                  <a:cubicBezTo>
                    <a:pt x="19" y="16"/>
                    <a:pt x="13" y="19"/>
                    <a:pt x="13" y="27"/>
                  </a:cubicBezTo>
                  <a:cubicBezTo>
                    <a:pt x="13" y="32"/>
                    <a:pt x="19" y="32"/>
                    <a:pt x="21" y="32"/>
                  </a:cubicBezTo>
                  <a:lnTo>
                    <a:pt x="40" y="35"/>
                  </a:lnTo>
                  <a:cubicBezTo>
                    <a:pt x="50" y="35"/>
                    <a:pt x="58" y="37"/>
                    <a:pt x="61" y="51"/>
                  </a:cubicBezTo>
                  <a:cubicBezTo>
                    <a:pt x="64" y="72"/>
                    <a:pt x="43" y="75"/>
                    <a:pt x="37" y="77"/>
                  </a:cubicBezTo>
                  <a:cubicBezTo>
                    <a:pt x="13" y="80"/>
                    <a:pt x="5" y="67"/>
                    <a:pt x="3" y="59"/>
                  </a:cubicBezTo>
                  <a:lnTo>
                    <a:pt x="16" y="5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89" name="Google Shape;189;p24"/>
            <p:cNvSpPr/>
            <p:nvPr/>
          </p:nvSpPr>
          <p:spPr>
            <a:xfrm>
              <a:off x="4978400" y="2044700"/>
              <a:ext cx="33338" cy="31750"/>
            </a:xfrm>
            <a:custGeom>
              <a:avLst/>
              <a:gdLst/>
              <a:ahLst/>
              <a:cxnLst/>
              <a:rect l="l" t="t" r="r" b="b"/>
              <a:pathLst>
                <a:path w="91" h="86" extrusionOk="0">
                  <a:moveTo>
                    <a:pt x="74" y="27"/>
                  </a:moveTo>
                  <a:cubicBezTo>
                    <a:pt x="90" y="56"/>
                    <a:pt x="69" y="69"/>
                    <a:pt x="61" y="74"/>
                  </a:cubicBezTo>
                  <a:cubicBezTo>
                    <a:pt x="53" y="80"/>
                    <a:pt x="29" y="85"/>
                    <a:pt x="13" y="58"/>
                  </a:cubicBezTo>
                  <a:cubicBezTo>
                    <a:pt x="0" y="29"/>
                    <a:pt x="18" y="16"/>
                    <a:pt x="26" y="11"/>
                  </a:cubicBezTo>
                  <a:cubicBezTo>
                    <a:pt x="34" y="5"/>
                    <a:pt x="58" y="0"/>
                    <a:pt x="74" y="27"/>
                  </a:cubicBezTo>
                  <a:close/>
                  <a:moveTo>
                    <a:pt x="61" y="35"/>
                  </a:moveTo>
                  <a:cubicBezTo>
                    <a:pt x="53" y="19"/>
                    <a:pt x="39" y="18"/>
                    <a:pt x="31" y="21"/>
                  </a:cubicBezTo>
                  <a:cubicBezTo>
                    <a:pt x="23" y="23"/>
                    <a:pt x="18" y="35"/>
                    <a:pt x="26" y="50"/>
                  </a:cubicBezTo>
                  <a:cubicBezTo>
                    <a:pt x="34" y="69"/>
                    <a:pt x="47" y="69"/>
                    <a:pt x="55" y="64"/>
                  </a:cubicBezTo>
                  <a:cubicBezTo>
                    <a:pt x="63" y="61"/>
                    <a:pt x="69" y="50"/>
                    <a:pt x="61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0" name="Google Shape;190;p24"/>
            <p:cNvSpPr/>
            <p:nvPr/>
          </p:nvSpPr>
          <p:spPr>
            <a:xfrm>
              <a:off x="4951413" y="2065338"/>
              <a:ext cx="33337" cy="30162"/>
            </a:xfrm>
            <a:custGeom>
              <a:avLst/>
              <a:gdLst/>
              <a:ahLst/>
              <a:cxnLst/>
              <a:rect l="l" t="t" r="r" b="b"/>
              <a:pathLst>
                <a:path w="91" h="85" extrusionOk="0">
                  <a:moveTo>
                    <a:pt x="0" y="37"/>
                  </a:moveTo>
                  <a:lnTo>
                    <a:pt x="23" y="13"/>
                  </a:lnTo>
                  <a:cubicBezTo>
                    <a:pt x="37" y="0"/>
                    <a:pt x="47" y="8"/>
                    <a:pt x="52" y="10"/>
                  </a:cubicBezTo>
                  <a:cubicBezTo>
                    <a:pt x="58" y="16"/>
                    <a:pt x="60" y="24"/>
                    <a:pt x="58" y="29"/>
                  </a:cubicBezTo>
                  <a:cubicBezTo>
                    <a:pt x="63" y="26"/>
                    <a:pt x="68" y="26"/>
                    <a:pt x="76" y="34"/>
                  </a:cubicBezTo>
                  <a:cubicBezTo>
                    <a:pt x="84" y="42"/>
                    <a:pt x="84" y="42"/>
                    <a:pt x="90" y="42"/>
                  </a:cubicBezTo>
                  <a:lnTo>
                    <a:pt x="90" y="42"/>
                  </a:lnTo>
                  <a:lnTo>
                    <a:pt x="79" y="53"/>
                  </a:lnTo>
                  <a:cubicBezTo>
                    <a:pt x="76" y="50"/>
                    <a:pt x="74" y="50"/>
                    <a:pt x="68" y="45"/>
                  </a:cubicBezTo>
                  <a:cubicBezTo>
                    <a:pt x="60" y="39"/>
                    <a:pt x="58" y="37"/>
                    <a:pt x="52" y="45"/>
                  </a:cubicBezTo>
                  <a:lnTo>
                    <a:pt x="42" y="55"/>
                  </a:lnTo>
                  <a:lnTo>
                    <a:pt x="60" y="74"/>
                  </a:lnTo>
                  <a:lnTo>
                    <a:pt x="50" y="84"/>
                  </a:lnTo>
                  <a:lnTo>
                    <a:pt x="0" y="37"/>
                  </a:lnTo>
                  <a:close/>
                  <a:moveTo>
                    <a:pt x="42" y="34"/>
                  </a:moveTo>
                  <a:cubicBezTo>
                    <a:pt x="47" y="29"/>
                    <a:pt x="47" y="24"/>
                    <a:pt x="42" y="21"/>
                  </a:cubicBezTo>
                  <a:cubicBezTo>
                    <a:pt x="39" y="18"/>
                    <a:pt x="34" y="16"/>
                    <a:pt x="29" y="21"/>
                  </a:cubicBezTo>
                  <a:lnTo>
                    <a:pt x="15" y="34"/>
                  </a:lnTo>
                  <a:lnTo>
                    <a:pt x="29" y="47"/>
                  </a:lnTo>
                  <a:lnTo>
                    <a:pt x="42" y="3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1" name="Google Shape;191;p24"/>
            <p:cNvSpPr/>
            <p:nvPr/>
          </p:nvSpPr>
          <p:spPr>
            <a:xfrm>
              <a:off x="5119688" y="228917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86" h="88" extrusionOk="0">
                  <a:moveTo>
                    <a:pt x="37" y="8"/>
                  </a:moveTo>
                  <a:lnTo>
                    <a:pt x="51" y="0"/>
                  </a:lnTo>
                  <a:lnTo>
                    <a:pt x="85" y="58"/>
                  </a:lnTo>
                  <a:lnTo>
                    <a:pt x="72" y="66"/>
                  </a:lnTo>
                  <a:lnTo>
                    <a:pt x="21" y="37"/>
                  </a:lnTo>
                  <a:lnTo>
                    <a:pt x="21" y="37"/>
                  </a:lnTo>
                  <a:lnTo>
                    <a:pt x="45" y="79"/>
                  </a:lnTo>
                  <a:lnTo>
                    <a:pt x="35" y="87"/>
                  </a:lnTo>
                  <a:lnTo>
                    <a:pt x="0" y="29"/>
                  </a:lnTo>
                  <a:lnTo>
                    <a:pt x="13" y="21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37" y="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2" name="Google Shape;192;p24"/>
            <p:cNvSpPr/>
            <p:nvPr/>
          </p:nvSpPr>
          <p:spPr>
            <a:xfrm>
              <a:off x="5141913" y="2273300"/>
              <a:ext cx="31750" cy="30163"/>
            </a:xfrm>
            <a:custGeom>
              <a:avLst/>
              <a:gdLst/>
              <a:ahLst/>
              <a:cxnLst/>
              <a:rect l="l" t="t" r="r" b="b"/>
              <a:pathLst>
                <a:path w="86" h="85" extrusionOk="0">
                  <a:moveTo>
                    <a:pt x="0" y="31"/>
                  </a:moveTo>
                  <a:lnTo>
                    <a:pt x="24" y="13"/>
                  </a:lnTo>
                  <a:cubicBezTo>
                    <a:pt x="42" y="0"/>
                    <a:pt x="58" y="10"/>
                    <a:pt x="66" y="21"/>
                  </a:cubicBezTo>
                  <a:cubicBezTo>
                    <a:pt x="74" y="31"/>
                    <a:pt x="85" y="53"/>
                    <a:pt x="66" y="66"/>
                  </a:cubicBezTo>
                  <a:lnTo>
                    <a:pt x="42" y="84"/>
                  </a:lnTo>
                  <a:lnTo>
                    <a:pt x="0" y="31"/>
                  </a:lnTo>
                  <a:close/>
                  <a:moveTo>
                    <a:pt x="47" y="66"/>
                  </a:moveTo>
                  <a:lnTo>
                    <a:pt x="58" y="58"/>
                  </a:lnTo>
                  <a:cubicBezTo>
                    <a:pt x="69" y="50"/>
                    <a:pt x="63" y="39"/>
                    <a:pt x="55" y="31"/>
                  </a:cubicBezTo>
                  <a:cubicBezTo>
                    <a:pt x="42" y="16"/>
                    <a:pt x="34" y="21"/>
                    <a:pt x="29" y="23"/>
                  </a:cubicBezTo>
                  <a:lnTo>
                    <a:pt x="18" y="31"/>
                  </a:lnTo>
                  <a:lnTo>
                    <a:pt x="47" y="6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3" name="Google Shape;193;p24"/>
            <p:cNvSpPr/>
            <p:nvPr/>
          </p:nvSpPr>
          <p:spPr>
            <a:xfrm>
              <a:off x="5160963" y="2265363"/>
              <a:ext cx="23812" cy="20637"/>
            </a:xfrm>
            <a:custGeom>
              <a:avLst/>
              <a:gdLst/>
              <a:ahLst/>
              <a:cxnLst/>
              <a:rect l="l" t="t" r="r" b="b"/>
              <a:pathLst>
                <a:path w="64" h="56" extrusionOk="0">
                  <a:moveTo>
                    <a:pt x="63" y="45"/>
                  </a:moveTo>
                  <a:lnTo>
                    <a:pt x="53" y="55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63" y="4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4" name="Google Shape;194;p24"/>
            <p:cNvSpPr/>
            <p:nvPr/>
          </p:nvSpPr>
          <p:spPr>
            <a:xfrm>
              <a:off x="5164138" y="2084388"/>
              <a:ext cx="31750" cy="28575"/>
            </a:xfrm>
            <a:custGeom>
              <a:avLst/>
              <a:gdLst/>
              <a:ahLst/>
              <a:cxnLst/>
              <a:rect l="l" t="t" r="r" b="b"/>
              <a:pathLst>
                <a:path w="88" h="81" extrusionOk="0">
                  <a:moveTo>
                    <a:pt x="76" y="45"/>
                  </a:moveTo>
                  <a:lnTo>
                    <a:pt x="55" y="16"/>
                  </a:lnTo>
                  <a:lnTo>
                    <a:pt x="42" y="27"/>
                  </a:lnTo>
                  <a:lnTo>
                    <a:pt x="63" y="53"/>
                  </a:lnTo>
                  <a:lnTo>
                    <a:pt x="53" y="59"/>
                  </a:lnTo>
                  <a:lnTo>
                    <a:pt x="34" y="32"/>
                  </a:lnTo>
                  <a:lnTo>
                    <a:pt x="18" y="43"/>
                  </a:lnTo>
                  <a:lnTo>
                    <a:pt x="42" y="74"/>
                  </a:lnTo>
                  <a:lnTo>
                    <a:pt x="31" y="80"/>
                  </a:lnTo>
                  <a:lnTo>
                    <a:pt x="0" y="40"/>
                  </a:lnTo>
                  <a:lnTo>
                    <a:pt x="55" y="0"/>
                  </a:lnTo>
                  <a:lnTo>
                    <a:pt x="87" y="37"/>
                  </a:lnTo>
                  <a:lnTo>
                    <a:pt x="76" y="4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5" name="Google Shape;195;p24"/>
            <p:cNvSpPr/>
            <p:nvPr/>
          </p:nvSpPr>
          <p:spPr>
            <a:xfrm>
              <a:off x="4972050" y="2284413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71" y="63"/>
                  </a:moveTo>
                  <a:cubicBezTo>
                    <a:pt x="52" y="89"/>
                    <a:pt x="32" y="79"/>
                    <a:pt x="24" y="74"/>
                  </a:cubicBezTo>
                  <a:cubicBezTo>
                    <a:pt x="16" y="69"/>
                    <a:pt x="0" y="53"/>
                    <a:pt x="18" y="26"/>
                  </a:cubicBezTo>
                  <a:cubicBezTo>
                    <a:pt x="37" y="0"/>
                    <a:pt x="61" y="10"/>
                    <a:pt x="66" y="16"/>
                  </a:cubicBezTo>
                  <a:cubicBezTo>
                    <a:pt x="74" y="21"/>
                    <a:pt x="89" y="36"/>
                    <a:pt x="71" y="63"/>
                  </a:cubicBezTo>
                  <a:close/>
                  <a:moveTo>
                    <a:pt x="61" y="55"/>
                  </a:moveTo>
                  <a:cubicBezTo>
                    <a:pt x="71" y="39"/>
                    <a:pt x="66" y="29"/>
                    <a:pt x="58" y="26"/>
                  </a:cubicBezTo>
                  <a:cubicBezTo>
                    <a:pt x="53" y="21"/>
                    <a:pt x="39" y="21"/>
                    <a:pt x="29" y="34"/>
                  </a:cubicBezTo>
                  <a:cubicBezTo>
                    <a:pt x="18" y="50"/>
                    <a:pt x="26" y="61"/>
                    <a:pt x="32" y="63"/>
                  </a:cubicBezTo>
                  <a:cubicBezTo>
                    <a:pt x="37" y="69"/>
                    <a:pt x="50" y="71"/>
                    <a:pt x="61" y="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6" name="Google Shape;196;p24"/>
            <p:cNvSpPr/>
            <p:nvPr/>
          </p:nvSpPr>
          <p:spPr>
            <a:xfrm>
              <a:off x="5006975" y="2297113"/>
              <a:ext cx="20638" cy="26987"/>
            </a:xfrm>
            <a:custGeom>
              <a:avLst/>
              <a:gdLst/>
              <a:ahLst/>
              <a:cxnLst/>
              <a:rect l="l" t="t" r="r" b="b"/>
              <a:pathLst>
                <a:path w="59" h="75" extrusionOk="0">
                  <a:moveTo>
                    <a:pt x="45" y="16"/>
                  </a:moveTo>
                  <a:lnTo>
                    <a:pt x="58" y="21"/>
                  </a:lnTo>
                  <a:lnTo>
                    <a:pt x="13" y="74"/>
                  </a:lnTo>
                  <a:lnTo>
                    <a:pt x="0" y="71"/>
                  </a:lnTo>
                  <a:lnTo>
                    <a:pt x="3" y="0"/>
                  </a:lnTo>
                  <a:lnTo>
                    <a:pt x="19" y="5"/>
                  </a:lnTo>
                  <a:lnTo>
                    <a:pt x="13" y="58"/>
                  </a:lnTo>
                  <a:lnTo>
                    <a:pt x="13" y="58"/>
                  </a:lnTo>
                  <a:lnTo>
                    <a:pt x="45" y="16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7" name="Google Shape;197;p24"/>
            <p:cNvSpPr/>
            <p:nvPr/>
          </p:nvSpPr>
          <p:spPr>
            <a:xfrm>
              <a:off x="5026025" y="2306638"/>
              <a:ext cx="11113" cy="25400"/>
            </a:xfrm>
            <a:custGeom>
              <a:avLst/>
              <a:gdLst/>
              <a:ahLst/>
              <a:cxnLst/>
              <a:rect l="l" t="t" r="r" b="b"/>
              <a:pathLst>
                <a:path w="32" h="70" extrusionOk="0">
                  <a:moveTo>
                    <a:pt x="13" y="69"/>
                  </a:moveTo>
                  <a:lnTo>
                    <a:pt x="0" y="63"/>
                  </a:lnTo>
                  <a:lnTo>
                    <a:pt x="18" y="0"/>
                  </a:lnTo>
                  <a:lnTo>
                    <a:pt x="31" y="2"/>
                  </a:lnTo>
                  <a:lnTo>
                    <a:pt x="13" y="6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8" name="Google Shape;198;p24"/>
            <p:cNvSpPr/>
            <p:nvPr/>
          </p:nvSpPr>
          <p:spPr>
            <a:xfrm>
              <a:off x="5064125" y="2308225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71" h="72" extrusionOk="0">
                  <a:moveTo>
                    <a:pt x="70" y="69"/>
                  </a:moveTo>
                  <a:lnTo>
                    <a:pt x="57" y="69"/>
                  </a:lnTo>
                  <a:lnTo>
                    <a:pt x="54" y="13"/>
                  </a:lnTo>
                  <a:lnTo>
                    <a:pt x="54" y="13"/>
                  </a:lnTo>
                  <a:lnTo>
                    <a:pt x="44" y="69"/>
                  </a:lnTo>
                  <a:lnTo>
                    <a:pt x="31" y="71"/>
                  </a:lnTo>
                  <a:lnTo>
                    <a:pt x="13" y="16"/>
                  </a:lnTo>
                  <a:lnTo>
                    <a:pt x="13" y="16"/>
                  </a:lnTo>
                  <a:lnTo>
                    <a:pt x="18" y="71"/>
                  </a:lnTo>
                  <a:lnTo>
                    <a:pt x="5" y="71"/>
                  </a:lnTo>
                  <a:lnTo>
                    <a:pt x="0" y="5"/>
                  </a:lnTo>
                  <a:lnTo>
                    <a:pt x="21" y="3"/>
                  </a:lnTo>
                  <a:lnTo>
                    <a:pt x="37" y="56"/>
                  </a:lnTo>
                  <a:lnTo>
                    <a:pt x="37" y="56"/>
                  </a:lnTo>
                  <a:lnTo>
                    <a:pt x="46" y="3"/>
                  </a:lnTo>
                  <a:lnTo>
                    <a:pt x="65" y="0"/>
                  </a:lnTo>
                  <a:lnTo>
                    <a:pt x="70" y="6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199" name="Google Shape;199;p24"/>
            <p:cNvSpPr/>
            <p:nvPr/>
          </p:nvSpPr>
          <p:spPr>
            <a:xfrm>
              <a:off x="5095875" y="2303463"/>
              <a:ext cx="26988" cy="26987"/>
            </a:xfrm>
            <a:custGeom>
              <a:avLst/>
              <a:gdLst/>
              <a:ahLst/>
              <a:cxnLst/>
              <a:rect l="l" t="t" r="r" b="b"/>
              <a:pathLst>
                <a:path w="73" h="75" extrusionOk="0">
                  <a:moveTo>
                    <a:pt x="66" y="39"/>
                  </a:moveTo>
                  <a:cubicBezTo>
                    <a:pt x="72" y="58"/>
                    <a:pt x="61" y="66"/>
                    <a:pt x="45" y="71"/>
                  </a:cubicBezTo>
                  <a:cubicBezTo>
                    <a:pt x="40" y="74"/>
                    <a:pt x="29" y="74"/>
                    <a:pt x="21" y="69"/>
                  </a:cubicBezTo>
                  <a:cubicBezTo>
                    <a:pt x="16" y="66"/>
                    <a:pt x="13" y="61"/>
                    <a:pt x="11" y="53"/>
                  </a:cubicBezTo>
                  <a:lnTo>
                    <a:pt x="0" y="10"/>
                  </a:lnTo>
                  <a:lnTo>
                    <a:pt x="13" y="8"/>
                  </a:lnTo>
                  <a:lnTo>
                    <a:pt x="24" y="50"/>
                  </a:lnTo>
                  <a:cubicBezTo>
                    <a:pt x="26" y="58"/>
                    <a:pt x="32" y="61"/>
                    <a:pt x="40" y="61"/>
                  </a:cubicBezTo>
                  <a:cubicBezTo>
                    <a:pt x="50" y="58"/>
                    <a:pt x="53" y="53"/>
                    <a:pt x="50" y="45"/>
                  </a:cubicBezTo>
                  <a:lnTo>
                    <a:pt x="40" y="2"/>
                  </a:lnTo>
                  <a:lnTo>
                    <a:pt x="53" y="0"/>
                  </a:lnTo>
                  <a:lnTo>
                    <a:pt x="66" y="39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0" name="Google Shape;200;p24"/>
            <p:cNvSpPr/>
            <p:nvPr/>
          </p:nvSpPr>
          <p:spPr>
            <a:xfrm>
              <a:off x="4930775" y="2089150"/>
              <a:ext cx="23813" cy="26988"/>
            </a:xfrm>
            <a:custGeom>
              <a:avLst/>
              <a:gdLst/>
              <a:ahLst/>
              <a:cxnLst/>
              <a:rect l="l" t="t" r="r" b="b"/>
              <a:pathLst>
                <a:path w="67" h="77" extrusionOk="0">
                  <a:moveTo>
                    <a:pt x="66" y="66"/>
                  </a:moveTo>
                  <a:lnTo>
                    <a:pt x="59" y="76"/>
                  </a:lnTo>
                  <a:lnTo>
                    <a:pt x="0" y="39"/>
                  </a:lnTo>
                  <a:lnTo>
                    <a:pt x="19" y="13"/>
                  </a:lnTo>
                  <a:cubicBezTo>
                    <a:pt x="27" y="2"/>
                    <a:pt x="37" y="0"/>
                    <a:pt x="51" y="8"/>
                  </a:cubicBezTo>
                  <a:cubicBezTo>
                    <a:pt x="56" y="10"/>
                    <a:pt x="66" y="23"/>
                    <a:pt x="56" y="37"/>
                  </a:cubicBezTo>
                  <a:lnTo>
                    <a:pt x="45" y="53"/>
                  </a:lnTo>
                  <a:lnTo>
                    <a:pt x="66" y="66"/>
                  </a:lnTo>
                  <a:close/>
                  <a:moveTo>
                    <a:pt x="43" y="37"/>
                  </a:moveTo>
                  <a:cubicBezTo>
                    <a:pt x="48" y="29"/>
                    <a:pt x="43" y="23"/>
                    <a:pt x="40" y="21"/>
                  </a:cubicBezTo>
                  <a:cubicBezTo>
                    <a:pt x="35" y="18"/>
                    <a:pt x="29" y="18"/>
                    <a:pt x="24" y="26"/>
                  </a:cubicBezTo>
                  <a:lnTo>
                    <a:pt x="19" y="37"/>
                  </a:lnTo>
                  <a:lnTo>
                    <a:pt x="35" y="47"/>
                  </a:lnTo>
                  <a:lnTo>
                    <a:pt x="43" y="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1" name="Google Shape;201;p24"/>
            <p:cNvSpPr/>
            <p:nvPr/>
          </p:nvSpPr>
          <p:spPr>
            <a:xfrm>
              <a:off x="5083175" y="2274888"/>
              <a:ext cx="7938" cy="6350"/>
            </a:xfrm>
            <a:custGeom>
              <a:avLst/>
              <a:gdLst/>
              <a:ahLst/>
              <a:cxnLst/>
              <a:rect l="l" t="t" r="r" b="b"/>
              <a:pathLst>
                <a:path w="24" h="19" extrusionOk="0">
                  <a:moveTo>
                    <a:pt x="5" y="18"/>
                  </a:moveTo>
                  <a:lnTo>
                    <a:pt x="0" y="18"/>
                  </a:lnTo>
                  <a:cubicBezTo>
                    <a:pt x="2" y="11"/>
                    <a:pt x="8" y="0"/>
                    <a:pt x="18" y="5"/>
                  </a:cubicBezTo>
                  <a:cubicBezTo>
                    <a:pt x="23" y="16"/>
                    <a:pt x="10" y="13"/>
                    <a:pt x="5" y="1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2" name="Google Shape;202;p24"/>
            <p:cNvSpPr/>
            <p:nvPr/>
          </p:nvSpPr>
          <p:spPr>
            <a:xfrm>
              <a:off x="5056188" y="2200275"/>
              <a:ext cx="7937" cy="4763"/>
            </a:xfrm>
            <a:custGeom>
              <a:avLst/>
              <a:gdLst/>
              <a:ahLst/>
              <a:cxnLst/>
              <a:rect l="l" t="t" r="r" b="b"/>
              <a:pathLst>
                <a:path w="22" h="15" extrusionOk="0">
                  <a:moveTo>
                    <a:pt x="21" y="14"/>
                  </a:moveTo>
                  <a:lnTo>
                    <a:pt x="2" y="14"/>
                  </a:lnTo>
                  <a:cubicBezTo>
                    <a:pt x="0" y="3"/>
                    <a:pt x="16" y="0"/>
                    <a:pt x="21" y="8"/>
                  </a:cubicBezTo>
                  <a:lnTo>
                    <a:pt x="21" y="1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3" name="Google Shape;203;p24"/>
            <p:cNvSpPr/>
            <p:nvPr/>
          </p:nvSpPr>
          <p:spPr>
            <a:xfrm>
              <a:off x="5073650" y="2155825"/>
              <a:ext cx="15875" cy="4763"/>
            </a:xfrm>
            <a:custGeom>
              <a:avLst/>
              <a:gdLst/>
              <a:ahLst/>
              <a:cxnLst/>
              <a:rect l="l" t="t" r="r" b="b"/>
              <a:pathLst>
                <a:path w="42" h="14" extrusionOk="0">
                  <a:moveTo>
                    <a:pt x="0" y="13"/>
                  </a:moveTo>
                  <a:lnTo>
                    <a:pt x="11" y="3"/>
                  </a:lnTo>
                  <a:lnTo>
                    <a:pt x="31" y="0"/>
                  </a:lnTo>
                  <a:lnTo>
                    <a:pt x="41" y="0"/>
                  </a:lnTo>
                  <a:lnTo>
                    <a:pt x="39" y="8"/>
                  </a:lnTo>
                  <a:lnTo>
                    <a:pt x="26" y="13"/>
                  </a:lnTo>
                  <a:lnTo>
                    <a:pt x="28" y="8"/>
                  </a:lnTo>
                  <a:lnTo>
                    <a:pt x="13" y="8"/>
                  </a:lnTo>
                  <a:lnTo>
                    <a:pt x="5" y="13"/>
                  </a:lnTo>
                  <a:lnTo>
                    <a:pt x="0" y="1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4" name="Google Shape;204;p24"/>
            <p:cNvSpPr/>
            <p:nvPr/>
          </p:nvSpPr>
          <p:spPr>
            <a:xfrm>
              <a:off x="5089525" y="2155825"/>
              <a:ext cx="11113" cy="6350"/>
            </a:xfrm>
            <a:custGeom>
              <a:avLst/>
              <a:gdLst/>
              <a:ahLst/>
              <a:cxnLst/>
              <a:rect l="l" t="t" r="r" b="b"/>
              <a:pathLst>
                <a:path w="33" h="17" extrusionOk="0">
                  <a:moveTo>
                    <a:pt x="16" y="0"/>
                  </a:moveTo>
                  <a:lnTo>
                    <a:pt x="24" y="0"/>
                  </a:lnTo>
                  <a:lnTo>
                    <a:pt x="32" y="3"/>
                  </a:lnTo>
                  <a:lnTo>
                    <a:pt x="27" y="8"/>
                  </a:lnTo>
                  <a:lnTo>
                    <a:pt x="19" y="11"/>
                  </a:lnTo>
                  <a:lnTo>
                    <a:pt x="14" y="16"/>
                  </a:lnTo>
                  <a:lnTo>
                    <a:pt x="11" y="11"/>
                  </a:lnTo>
                  <a:lnTo>
                    <a:pt x="3" y="13"/>
                  </a:lnTo>
                  <a:lnTo>
                    <a:pt x="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8" y="0"/>
                  </a:lnTo>
                  <a:lnTo>
                    <a:pt x="16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5" name="Google Shape;205;p24"/>
            <p:cNvSpPr/>
            <p:nvPr/>
          </p:nvSpPr>
          <p:spPr>
            <a:xfrm>
              <a:off x="5102225" y="2157413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16" h="9" extrusionOk="0">
                  <a:moveTo>
                    <a:pt x="2" y="3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3" y="6"/>
                  </a:lnTo>
                  <a:lnTo>
                    <a:pt x="0" y="8"/>
                  </a:lnTo>
                  <a:lnTo>
                    <a:pt x="2" y="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6" name="Google Shape;206;p24"/>
            <p:cNvSpPr/>
            <p:nvPr/>
          </p:nvSpPr>
          <p:spPr>
            <a:xfrm>
              <a:off x="5078413" y="2162175"/>
              <a:ext cx="4762" cy="3175"/>
            </a:xfrm>
            <a:custGeom>
              <a:avLst/>
              <a:gdLst/>
              <a:ahLst/>
              <a:cxnLst/>
              <a:rect l="l" t="t" r="r" b="b"/>
              <a:pathLst>
                <a:path w="13" h="7" extrusionOk="0">
                  <a:moveTo>
                    <a:pt x="2" y="3"/>
                  </a:moveTo>
                  <a:lnTo>
                    <a:pt x="12" y="0"/>
                  </a:lnTo>
                  <a:lnTo>
                    <a:pt x="9" y="6"/>
                  </a:lnTo>
                  <a:lnTo>
                    <a:pt x="0" y="6"/>
                  </a:lnTo>
                  <a:lnTo>
                    <a:pt x="2" y="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7" name="Google Shape;207;p24"/>
            <p:cNvSpPr/>
            <p:nvPr/>
          </p:nvSpPr>
          <p:spPr>
            <a:xfrm>
              <a:off x="5102225" y="2160588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8" h="9" extrusionOk="0">
                  <a:moveTo>
                    <a:pt x="0" y="5"/>
                  </a:moveTo>
                  <a:lnTo>
                    <a:pt x="5" y="0"/>
                  </a:lnTo>
                  <a:lnTo>
                    <a:pt x="7" y="5"/>
                  </a:lnTo>
                  <a:lnTo>
                    <a:pt x="5" y="8"/>
                  </a:lnTo>
                  <a:lnTo>
                    <a:pt x="0" y="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8" name="Google Shape;208;p24"/>
            <p:cNvSpPr/>
            <p:nvPr/>
          </p:nvSpPr>
          <p:spPr>
            <a:xfrm>
              <a:off x="5100638" y="2163763"/>
              <a:ext cx="3175" cy="4762"/>
            </a:xfrm>
            <a:custGeom>
              <a:avLst/>
              <a:gdLst/>
              <a:ahLst/>
              <a:cxnLst/>
              <a:rect l="l" t="t" r="r" b="b"/>
              <a:pathLst>
                <a:path w="9" h="14" extrusionOk="0">
                  <a:moveTo>
                    <a:pt x="0" y="8"/>
                  </a:moveTo>
                  <a:lnTo>
                    <a:pt x="6" y="13"/>
                  </a:lnTo>
                  <a:lnTo>
                    <a:pt x="8" y="11"/>
                  </a:lnTo>
                  <a:lnTo>
                    <a:pt x="6" y="0"/>
                  </a:lnTo>
                  <a:lnTo>
                    <a:pt x="0" y="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09" name="Google Shape;209;p24"/>
            <p:cNvSpPr/>
            <p:nvPr/>
          </p:nvSpPr>
          <p:spPr>
            <a:xfrm>
              <a:off x="5103813" y="2165350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1" h="9" extrusionOk="0">
                  <a:moveTo>
                    <a:pt x="5" y="8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5" y="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0" name="Google Shape;210;p24"/>
            <p:cNvSpPr/>
            <p:nvPr/>
          </p:nvSpPr>
          <p:spPr>
            <a:xfrm>
              <a:off x="5108575" y="2165350"/>
              <a:ext cx="1588" cy="6350"/>
            </a:xfrm>
            <a:custGeom>
              <a:avLst/>
              <a:gdLst/>
              <a:ahLst/>
              <a:cxnLst/>
              <a:rect l="l" t="t" r="r" b="b"/>
              <a:pathLst>
                <a:path w="6" h="17" extrusionOk="0">
                  <a:moveTo>
                    <a:pt x="3" y="0"/>
                  </a:moveTo>
                  <a:lnTo>
                    <a:pt x="5" y="3"/>
                  </a:lnTo>
                  <a:lnTo>
                    <a:pt x="5" y="16"/>
                  </a:lnTo>
                  <a:lnTo>
                    <a:pt x="0" y="3"/>
                  </a:lnTo>
                  <a:lnTo>
                    <a:pt x="3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1" name="Google Shape;211;p24"/>
            <p:cNvSpPr/>
            <p:nvPr/>
          </p:nvSpPr>
          <p:spPr>
            <a:xfrm>
              <a:off x="4981575" y="2074863"/>
              <a:ext cx="171450" cy="211137"/>
            </a:xfrm>
            <a:custGeom>
              <a:avLst/>
              <a:gdLst/>
              <a:ahLst/>
              <a:cxnLst/>
              <a:rect l="l" t="t" r="r" b="b"/>
              <a:pathLst>
                <a:path w="477" h="586" extrusionOk="0">
                  <a:moveTo>
                    <a:pt x="204" y="40"/>
                  </a:moveTo>
                  <a:cubicBezTo>
                    <a:pt x="207" y="37"/>
                    <a:pt x="204" y="21"/>
                    <a:pt x="199" y="18"/>
                  </a:cubicBezTo>
                  <a:cubicBezTo>
                    <a:pt x="194" y="29"/>
                    <a:pt x="212" y="32"/>
                    <a:pt x="199" y="40"/>
                  </a:cubicBezTo>
                  <a:lnTo>
                    <a:pt x="204" y="40"/>
                  </a:lnTo>
                  <a:close/>
                  <a:moveTo>
                    <a:pt x="237" y="69"/>
                  </a:moveTo>
                  <a:cubicBezTo>
                    <a:pt x="236" y="72"/>
                    <a:pt x="231" y="74"/>
                    <a:pt x="220" y="74"/>
                  </a:cubicBezTo>
                  <a:cubicBezTo>
                    <a:pt x="217" y="71"/>
                    <a:pt x="215" y="69"/>
                    <a:pt x="215" y="66"/>
                  </a:cubicBezTo>
                  <a:lnTo>
                    <a:pt x="209" y="66"/>
                  </a:lnTo>
                  <a:lnTo>
                    <a:pt x="209" y="71"/>
                  </a:lnTo>
                  <a:lnTo>
                    <a:pt x="215" y="71"/>
                  </a:lnTo>
                  <a:cubicBezTo>
                    <a:pt x="212" y="74"/>
                    <a:pt x="209" y="77"/>
                    <a:pt x="207" y="77"/>
                  </a:cubicBezTo>
                  <a:cubicBezTo>
                    <a:pt x="207" y="82"/>
                    <a:pt x="207" y="87"/>
                    <a:pt x="202" y="90"/>
                  </a:cubicBezTo>
                  <a:lnTo>
                    <a:pt x="209" y="90"/>
                  </a:lnTo>
                  <a:cubicBezTo>
                    <a:pt x="212" y="93"/>
                    <a:pt x="215" y="95"/>
                    <a:pt x="215" y="98"/>
                  </a:cubicBezTo>
                  <a:cubicBezTo>
                    <a:pt x="220" y="100"/>
                    <a:pt x="231" y="95"/>
                    <a:pt x="233" y="103"/>
                  </a:cubicBezTo>
                  <a:cubicBezTo>
                    <a:pt x="231" y="95"/>
                    <a:pt x="233" y="93"/>
                    <a:pt x="236" y="93"/>
                  </a:cubicBezTo>
                  <a:cubicBezTo>
                    <a:pt x="236" y="87"/>
                    <a:pt x="235" y="78"/>
                    <a:pt x="237" y="69"/>
                  </a:cubicBezTo>
                  <a:close/>
                  <a:moveTo>
                    <a:pt x="241" y="58"/>
                  </a:moveTo>
                  <a:lnTo>
                    <a:pt x="247" y="53"/>
                  </a:lnTo>
                  <a:cubicBezTo>
                    <a:pt x="244" y="53"/>
                    <a:pt x="244" y="55"/>
                    <a:pt x="241" y="58"/>
                  </a:cubicBezTo>
                  <a:lnTo>
                    <a:pt x="233" y="50"/>
                  </a:lnTo>
                  <a:lnTo>
                    <a:pt x="239" y="45"/>
                  </a:lnTo>
                  <a:cubicBezTo>
                    <a:pt x="233" y="48"/>
                    <a:pt x="231" y="40"/>
                    <a:pt x="225" y="37"/>
                  </a:cubicBezTo>
                  <a:cubicBezTo>
                    <a:pt x="222" y="48"/>
                    <a:pt x="238" y="61"/>
                    <a:pt x="237" y="68"/>
                  </a:cubicBezTo>
                  <a:cubicBezTo>
                    <a:pt x="238" y="65"/>
                    <a:pt x="239" y="61"/>
                    <a:pt x="241" y="58"/>
                  </a:cubicBezTo>
                  <a:close/>
                  <a:moveTo>
                    <a:pt x="312" y="283"/>
                  </a:moveTo>
                  <a:cubicBezTo>
                    <a:pt x="312" y="288"/>
                    <a:pt x="314" y="288"/>
                    <a:pt x="317" y="291"/>
                  </a:cubicBezTo>
                  <a:cubicBezTo>
                    <a:pt x="328" y="281"/>
                    <a:pt x="333" y="288"/>
                    <a:pt x="341" y="296"/>
                  </a:cubicBezTo>
                  <a:cubicBezTo>
                    <a:pt x="343" y="299"/>
                    <a:pt x="349" y="302"/>
                    <a:pt x="354" y="302"/>
                  </a:cubicBezTo>
                  <a:cubicBezTo>
                    <a:pt x="354" y="299"/>
                    <a:pt x="354" y="299"/>
                    <a:pt x="357" y="296"/>
                  </a:cubicBezTo>
                  <a:lnTo>
                    <a:pt x="362" y="296"/>
                  </a:lnTo>
                  <a:cubicBezTo>
                    <a:pt x="367" y="312"/>
                    <a:pt x="394" y="323"/>
                    <a:pt x="396" y="339"/>
                  </a:cubicBezTo>
                  <a:cubicBezTo>
                    <a:pt x="412" y="347"/>
                    <a:pt x="434" y="339"/>
                    <a:pt x="444" y="355"/>
                  </a:cubicBezTo>
                  <a:cubicBezTo>
                    <a:pt x="476" y="389"/>
                    <a:pt x="407" y="402"/>
                    <a:pt x="418" y="437"/>
                  </a:cubicBezTo>
                  <a:cubicBezTo>
                    <a:pt x="412" y="461"/>
                    <a:pt x="394" y="463"/>
                    <a:pt x="373" y="466"/>
                  </a:cubicBezTo>
                  <a:cubicBezTo>
                    <a:pt x="365" y="484"/>
                    <a:pt x="351" y="490"/>
                    <a:pt x="338" y="500"/>
                  </a:cubicBezTo>
                  <a:cubicBezTo>
                    <a:pt x="317" y="500"/>
                    <a:pt x="314" y="516"/>
                    <a:pt x="293" y="522"/>
                  </a:cubicBezTo>
                  <a:cubicBezTo>
                    <a:pt x="285" y="543"/>
                    <a:pt x="268" y="551"/>
                    <a:pt x="262" y="572"/>
                  </a:cubicBezTo>
                  <a:cubicBezTo>
                    <a:pt x="265" y="580"/>
                    <a:pt x="277" y="574"/>
                    <a:pt x="275" y="585"/>
                  </a:cubicBezTo>
                  <a:cubicBezTo>
                    <a:pt x="260" y="585"/>
                    <a:pt x="241" y="577"/>
                    <a:pt x="241" y="559"/>
                  </a:cubicBezTo>
                  <a:cubicBezTo>
                    <a:pt x="247" y="511"/>
                    <a:pt x="283" y="474"/>
                    <a:pt x="285" y="426"/>
                  </a:cubicBezTo>
                  <a:cubicBezTo>
                    <a:pt x="262" y="408"/>
                    <a:pt x="260" y="376"/>
                    <a:pt x="260" y="344"/>
                  </a:cubicBezTo>
                  <a:cubicBezTo>
                    <a:pt x="275" y="336"/>
                    <a:pt x="270" y="320"/>
                    <a:pt x="277" y="310"/>
                  </a:cubicBezTo>
                  <a:lnTo>
                    <a:pt x="270" y="302"/>
                  </a:lnTo>
                  <a:cubicBezTo>
                    <a:pt x="262" y="315"/>
                    <a:pt x="254" y="296"/>
                    <a:pt x="244" y="302"/>
                  </a:cubicBezTo>
                  <a:cubicBezTo>
                    <a:pt x="244" y="299"/>
                    <a:pt x="241" y="296"/>
                    <a:pt x="239" y="294"/>
                  </a:cubicBezTo>
                  <a:cubicBezTo>
                    <a:pt x="233" y="288"/>
                    <a:pt x="225" y="283"/>
                    <a:pt x="220" y="275"/>
                  </a:cubicBezTo>
                  <a:cubicBezTo>
                    <a:pt x="202" y="270"/>
                    <a:pt x="183" y="270"/>
                    <a:pt x="167" y="259"/>
                  </a:cubicBezTo>
                  <a:cubicBezTo>
                    <a:pt x="146" y="257"/>
                    <a:pt x="159" y="236"/>
                    <a:pt x="141" y="230"/>
                  </a:cubicBezTo>
                  <a:cubicBezTo>
                    <a:pt x="138" y="233"/>
                    <a:pt x="135" y="236"/>
                    <a:pt x="135" y="238"/>
                  </a:cubicBezTo>
                  <a:cubicBezTo>
                    <a:pt x="106" y="230"/>
                    <a:pt x="119" y="201"/>
                    <a:pt x="104" y="183"/>
                  </a:cubicBezTo>
                  <a:cubicBezTo>
                    <a:pt x="106" y="169"/>
                    <a:pt x="106" y="159"/>
                    <a:pt x="104" y="148"/>
                  </a:cubicBezTo>
                  <a:cubicBezTo>
                    <a:pt x="101" y="140"/>
                    <a:pt x="98" y="135"/>
                    <a:pt x="93" y="127"/>
                  </a:cubicBezTo>
                  <a:cubicBezTo>
                    <a:pt x="64" y="95"/>
                    <a:pt x="35" y="148"/>
                    <a:pt x="0" y="132"/>
                  </a:cubicBezTo>
                  <a:cubicBezTo>
                    <a:pt x="13" y="132"/>
                    <a:pt x="24" y="127"/>
                    <a:pt x="32" y="116"/>
                  </a:cubicBezTo>
                  <a:cubicBezTo>
                    <a:pt x="29" y="111"/>
                    <a:pt x="21" y="111"/>
                    <a:pt x="24" y="103"/>
                  </a:cubicBezTo>
                  <a:lnTo>
                    <a:pt x="29" y="98"/>
                  </a:lnTo>
                  <a:lnTo>
                    <a:pt x="24" y="93"/>
                  </a:lnTo>
                  <a:lnTo>
                    <a:pt x="29" y="87"/>
                  </a:lnTo>
                  <a:cubicBezTo>
                    <a:pt x="27" y="85"/>
                    <a:pt x="24" y="82"/>
                    <a:pt x="24" y="79"/>
                  </a:cubicBezTo>
                  <a:cubicBezTo>
                    <a:pt x="40" y="66"/>
                    <a:pt x="64" y="48"/>
                    <a:pt x="90" y="50"/>
                  </a:cubicBezTo>
                  <a:cubicBezTo>
                    <a:pt x="111" y="42"/>
                    <a:pt x="138" y="66"/>
                    <a:pt x="156" y="42"/>
                  </a:cubicBezTo>
                  <a:cubicBezTo>
                    <a:pt x="146" y="42"/>
                    <a:pt x="138" y="29"/>
                    <a:pt x="149" y="21"/>
                  </a:cubicBezTo>
                  <a:cubicBezTo>
                    <a:pt x="154" y="21"/>
                    <a:pt x="162" y="10"/>
                    <a:pt x="167" y="21"/>
                  </a:cubicBezTo>
                  <a:cubicBezTo>
                    <a:pt x="172" y="18"/>
                    <a:pt x="172" y="13"/>
                    <a:pt x="172" y="8"/>
                  </a:cubicBezTo>
                  <a:cubicBezTo>
                    <a:pt x="186" y="0"/>
                    <a:pt x="202" y="24"/>
                    <a:pt x="207" y="3"/>
                  </a:cubicBezTo>
                  <a:lnTo>
                    <a:pt x="215" y="3"/>
                  </a:lnTo>
                  <a:cubicBezTo>
                    <a:pt x="215" y="8"/>
                    <a:pt x="217" y="8"/>
                    <a:pt x="220" y="10"/>
                  </a:cubicBezTo>
                  <a:lnTo>
                    <a:pt x="225" y="5"/>
                  </a:lnTo>
                  <a:lnTo>
                    <a:pt x="231" y="10"/>
                  </a:lnTo>
                  <a:cubicBezTo>
                    <a:pt x="241" y="0"/>
                    <a:pt x="249" y="24"/>
                    <a:pt x="265" y="16"/>
                  </a:cubicBezTo>
                  <a:cubicBezTo>
                    <a:pt x="275" y="24"/>
                    <a:pt x="283" y="40"/>
                    <a:pt x="285" y="55"/>
                  </a:cubicBezTo>
                  <a:cubicBezTo>
                    <a:pt x="280" y="55"/>
                    <a:pt x="275" y="55"/>
                    <a:pt x="273" y="61"/>
                  </a:cubicBezTo>
                  <a:lnTo>
                    <a:pt x="291" y="79"/>
                  </a:lnTo>
                  <a:cubicBezTo>
                    <a:pt x="296" y="77"/>
                    <a:pt x="296" y="71"/>
                    <a:pt x="296" y="66"/>
                  </a:cubicBezTo>
                  <a:cubicBezTo>
                    <a:pt x="317" y="77"/>
                    <a:pt x="330" y="98"/>
                    <a:pt x="341" y="116"/>
                  </a:cubicBezTo>
                  <a:cubicBezTo>
                    <a:pt x="317" y="119"/>
                    <a:pt x="296" y="130"/>
                    <a:pt x="283" y="151"/>
                  </a:cubicBezTo>
                  <a:cubicBezTo>
                    <a:pt x="296" y="185"/>
                    <a:pt x="239" y="185"/>
                    <a:pt x="265" y="220"/>
                  </a:cubicBezTo>
                  <a:lnTo>
                    <a:pt x="257" y="228"/>
                  </a:lnTo>
                  <a:cubicBezTo>
                    <a:pt x="257" y="220"/>
                    <a:pt x="254" y="212"/>
                    <a:pt x="249" y="206"/>
                  </a:cubicBezTo>
                  <a:cubicBezTo>
                    <a:pt x="225" y="220"/>
                    <a:pt x="186" y="193"/>
                    <a:pt x="191" y="236"/>
                  </a:cubicBezTo>
                  <a:cubicBezTo>
                    <a:pt x="196" y="241"/>
                    <a:pt x="196" y="249"/>
                    <a:pt x="204" y="251"/>
                  </a:cubicBezTo>
                  <a:cubicBezTo>
                    <a:pt x="215" y="257"/>
                    <a:pt x="220" y="243"/>
                    <a:pt x="225" y="238"/>
                  </a:cubicBezTo>
                  <a:lnTo>
                    <a:pt x="225" y="233"/>
                  </a:lnTo>
                  <a:lnTo>
                    <a:pt x="244" y="233"/>
                  </a:lnTo>
                  <a:cubicBezTo>
                    <a:pt x="254" y="249"/>
                    <a:pt x="225" y="267"/>
                    <a:pt x="252" y="270"/>
                  </a:cubicBezTo>
                  <a:cubicBezTo>
                    <a:pt x="252" y="275"/>
                    <a:pt x="252" y="281"/>
                    <a:pt x="247" y="283"/>
                  </a:cubicBezTo>
                  <a:cubicBezTo>
                    <a:pt x="249" y="288"/>
                    <a:pt x="252" y="291"/>
                    <a:pt x="257" y="291"/>
                  </a:cubicBezTo>
                  <a:lnTo>
                    <a:pt x="268" y="291"/>
                  </a:lnTo>
                  <a:lnTo>
                    <a:pt x="273" y="291"/>
                  </a:lnTo>
                  <a:cubicBezTo>
                    <a:pt x="275" y="291"/>
                    <a:pt x="280" y="291"/>
                    <a:pt x="280" y="296"/>
                  </a:cubicBezTo>
                  <a:cubicBezTo>
                    <a:pt x="277" y="299"/>
                    <a:pt x="280" y="296"/>
                    <a:pt x="283" y="296"/>
                  </a:cubicBezTo>
                  <a:cubicBezTo>
                    <a:pt x="293" y="291"/>
                    <a:pt x="298" y="286"/>
                    <a:pt x="312" y="28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2" name="Google Shape;212;p24"/>
            <p:cNvSpPr/>
            <p:nvPr/>
          </p:nvSpPr>
          <p:spPr>
            <a:xfrm>
              <a:off x="5199063" y="2151063"/>
              <a:ext cx="14287" cy="17462"/>
            </a:xfrm>
            <a:custGeom>
              <a:avLst/>
              <a:gdLst/>
              <a:ahLst/>
              <a:cxnLst/>
              <a:rect l="l" t="t" r="r" b="b"/>
              <a:pathLst>
                <a:path w="38" h="47" extrusionOk="0">
                  <a:moveTo>
                    <a:pt x="2" y="1"/>
                  </a:moveTo>
                  <a:cubicBezTo>
                    <a:pt x="5" y="1"/>
                    <a:pt x="10" y="1"/>
                    <a:pt x="18" y="1"/>
                  </a:cubicBezTo>
                  <a:cubicBezTo>
                    <a:pt x="23" y="1"/>
                    <a:pt x="29" y="0"/>
                    <a:pt x="31" y="3"/>
                  </a:cubicBezTo>
                  <a:cubicBezTo>
                    <a:pt x="34" y="5"/>
                    <a:pt x="37" y="9"/>
                    <a:pt x="37" y="14"/>
                  </a:cubicBezTo>
                  <a:cubicBezTo>
                    <a:pt x="37" y="19"/>
                    <a:pt x="34" y="22"/>
                    <a:pt x="31" y="25"/>
                  </a:cubicBezTo>
                  <a:cubicBezTo>
                    <a:pt x="29" y="27"/>
                    <a:pt x="23" y="30"/>
                    <a:pt x="16" y="30"/>
                  </a:cubicBezTo>
                  <a:lnTo>
                    <a:pt x="13" y="30"/>
                  </a:lnTo>
                  <a:lnTo>
                    <a:pt x="13" y="46"/>
                  </a:lnTo>
                  <a:lnTo>
                    <a:pt x="0" y="46"/>
                  </a:lnTo>
                  <a:lnTo>
                    <a:pt x="2" y="1"/>
                  </a:lnTo>
                  <a:close/>
                  <a:moveTo>
                    <a:pt x="13" y="22"/>
                  </a:moveTo>
                  <a:lnTo>
                    <a:pt x="16" y="22"/>
                  </a:lnTo>
                  <a:cubicBezTo>
                    <a:pt x="21" y="22"/>
                    <a:pt x="23" y="19"/>
                    <a:pt x="23" y="17"/>
                  </a:cubicBezTo>
                  <a:cubicBezTo>
                    <a:pt x="23" y="14"/>
                    <a:pt x="21" y="11"/>
                    <a:pt x="16" y="11"/>
                  </a:cubicBezTo>
                  <a:cubicBezTo>
                    <a:pt x="13" y="11"/>
                    <a:pt x="13" y="11"/>
                    <a:pt x="13" y="11"/>
                  </a:cubicBezTo>
                  <a:lnTo>
                    <a:pt x="13" y="2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3" name="Google Shape;213;p24"/>
            <p:cNvSpPr/>
            <p:nvPr/>
          </p:nvSpPr>
          <p:spPr>
            <a:xfrm>
              <a:off x="5202238" y="2174875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43" h="46" extrusionOk="0">
                  <a:moveTo>
                    <a:pt x="16" y="35"/>
                  </a:moveTo>
                  <a:lnTo>
                    <a:pt x="13" y="45"/>
                  </a:lnTo>
                  <a:lnTo>
                    <a:pt x="0" y="45"/>
                  </a:lnTo>
                  <a:lnTo>
                    <a:pt x="13" y="0"/>
                  </a:lnTo>
                  <a:lnTo>
                    <a:pt x="29" y="0"/>
                  </a:lnTo>
                  <a:lnTo>
                    <a:pt x="42" y="45"/>
                  </a:lnTo>
                  <a:lnTo>
                    <a:pt x="32" y="45"/>
                  </a:lnTo>
                  <a:lnTo>
                    <a:pt x="29" y="35"/>
                  </a:lnTo>
                  <a:lnTo>
                    <a:pt x="16" y="35"/>
                  </a:lnTo>
                  <a:close/>
                  <a:moveTo>
                    <a:pt x="26" y="24"/>
                  </a:moveTo>
                  <a:lnTo>
                    <a:pt x="24" y="16"/>
                  </a:lnTo>
                  <a:cubicBezTo>
                    <a:pt x="24" y="13"/>
                    <a:pt x="21" y="11"/>
                    <a:pt x="21" y="8"/>
                  </a:cubicBezTo>
                  <a:lnTo>
                    <a:pt x="21" y="8"/>
                  </a:lnTo>
                  <a:cubicBezTo>
                    <a:pt x="21" y="11"/>
                    <a:pt x="18" y="13"/>
                    <a:pt x="18" y="16"/>
                  </a:cubicBezTo>
                  <a:lnTo>
                    <a:pt x="16" y="24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4" name="Google Shape;214;p24"/>
            <p:cNvSpPr/>
            <p:nvPr/>
          </p:nvSpPr>
          <p:spPr>
            <a:xfrm>
              <a:off x="5199063" y="2197100"/>
              <a:ext cx="14287" cy="15875"/>
            </a:xfrm>
            <a:custGeom>
              <a:avLst/>
              <a:gdLst/>
              <a:ahLst/>
              <a:cxnLst/>
              <a:rect l="l" t="t" r="r" b="b"/>
              <a:pathLst>
                <a:path w="40" h="46" extrusionOk="0">
                  <a:moveTo>
                    <a:pt x="10" y="0"/>
                  </a:moveTo>
                  <a:lnTo>
                    <a:pt x="10" y="16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39" y="0"/>
                  </a:lnTo>
                  <a:lnTo>
                    <a:pt x="39" y="45"/>
                  </a:lnTo>
                  <a:lnTo>
                    <a:pt x="26" y="45"/>
                  </a:lnTo>
                  <a:lnTo>
                    <a:pt x="26" y="26"/>
                  </a:lnTo>
                  <a:lnTo>
                    <a:pt x="10" y="26"/>
                  </a:lnTo>
                  <a:lnTo>
                    <a:pt x="10" y="45"/>
                  </a:lnTo>
                  <a:lnTo>
                    <a:pt x="0" y="45"/>
                  </a:ln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5" name="Google Shape;215;p24"/>
            <p:cNvSpPr/>
            <p:nvPr/>
          </p:nvSpPr>
          <p:spPr>
            <a:xfrm>
              <a:off x="5194300" y="2219325"/>
              <a:ext cx="15875" cy="17463"/>
            </a:xfrm>
            <a:custGeom>
              <a:avLst/>
              <a:gdLst/>
              <a:ahLst/>
              <a:cxnLst/>
              <a:rect l="l" t="t" r="r" b="b"/>
              <a:pathLst>
                <a:path w="46" h="48" extrusionOk="0">
                  <a:moveTo>
                    <a:pt x="21" y="47"/>
                  </a:moveTo>
                  <a:cubicBezTo>
                    <a:pt x="8" y="47"/>
                    <a:pt x="0" y="37"/>
                    <a:pt x="0" y="24"/>
                  </a:cubicBezTo>
                  <a:cubicBezTo>
                    <a:pt x="0" y="10"/>
                    <a:pt x="8" y="0"/>
                    <a:pt x="24" y="0"/>
                  </a:cubicBezTo>
                  <a:cubicBezTo>
                    <a:pt x="37" y="2"/>
                    <a:pt x="45" y="13"/>
                    <a:pt x="45" y="24"/>
                  </a:cubicBezTo>
                  <a:cubicBezTo>
                    <a:pt x="45" y="37"/>
                    <a:pt x="37" y="47"/>
                    <a:pt x="21" y="47"/>
                  </a:cubicBezTo>
                  <a:close/>
                  <a:moveTo>
                    <a:pt x="24" y="37"/>
                  </a:moveTo>
                  <a:cubicBezTo>
                    <a:pt x="29" y="37"/>
                    <a:pt x="34" y="31"/>
                    <a:pt x="34" y="24"/>
                  </a:cubicBezTo>
                  <a:cubicBezTo>
                    <a:pt x="34" y="16"/>
                    <a:pt x="32" y="10"/>
                    <a:pt x="24" y="10"/>
                  </a:cubicBezTo>
                  <a:cubicBezTo>
                    <a:pt x="16" y="10"/>
                    <a:pt x="13" y="16"/>
                    <a:pt x="13" y="24"/>
                  </a:cubicBezTo>
                  <a:cubicBezTo>
                    <a:pt x="13" y="31"/>
                    <a:pt x="16" y="37"/>
                    <a:pt x="24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6" name="Google Shape;216;p24"/>
            <p:cNvSpPr/>
            <p:nvPr/>
          </p:nvSpPr>
          <p:spPr>
            <a:xfrm>
              <a:off x="4916488" y="2159000"/>
              <a:ext cx="15875" cy="17463"/>
            </a:xfrm>
            <a:custGeom>
              <a:avLst/>
              <a:gdLst/>
              <a:ahLst/>
              <a:cxnLst/>
              <a:rect l="l" t="t" r="r" b="b"/>
              <a:pathLst>
                <a:path w="46" h="49" extrusionOk="0">
                  <a:moveTo>
                    <a:pt x="21" y="48"/>
                  </a:moveTo>
                  <a:cubicBezTo>
                    <a:pt x="8" y="48"/>
                    <a:pt x="0" y="37"/>
                    <a:pt x="0" y="24"/>
                  </a:cubicBezTo>
                  <a:cubicBezTo>
                    <a:pt x="0" y="10"/>
                    <a:pt x="8" y="0"/>
                    <a:pt x="24" y="0"/>
                  </a:cubicBezTo>
                  <a:cubicBezTo>
                    <a:pt x="37" y="3"/>
                    <a:pt x="45" y="13"/>
                    <a:pt x="45" y="24"/>
                  </a:cubicBezTo>
                  <a:cubicBezTo>
                    <a:pt x="45" y="37"/>
                    <a:pt x="37" y="48"/>
                    <a:pt x="21" y="48"/>
                  </a:cubicBezTo>
                  <a:close/>
                  <a:moveTo>
                    <a:pt x="24" y="37"/>
                  </a:moveTo>
                  <a:cubicBezTo>
                    <a:pt x="29" y="37"/>
                    <a:pt x="35" y="32"/>
                    <a:pt x="35" y="24"/>
                  </a:cubicBezTo>
                  <a:cubicBezTo>
                    <a:pt x="35" y="16"/>
                    <a:pt x="32" y="10"/>
                    <a:pt x="24" y="10"/>
                  </a:cubicBezTo>
                  <a:cubicBezTo>
                    <a:pt x="16" y="10"/>
                    <a:pt x="13" y="16"/>
                    <a:pt x="13" y="24"/>
                  </a:cubicBezTo>
                  <a:cubicBezTo>
                    <a:pt x="13" y="32"/>
                    <a:pt x="16" y="37"/>
                    <a:pt x="24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7" name="Google Shape;217;p24"/>
            <p:cNvSpPr/>
            <p:nvPr/>
          </p:nvSpPr>
          <p:spPr>
            <a:xfrm>
              <a:off x="4916488" y="2185988"/>
              <a:ext cx="14287" cy="15875"/>
            </a:xfrm>
            <a:custGeom>
              <a:avLst/>
              <a:gdLst/>
              <a:ahLst/>
              <a:cxnLst/>
              <a:rect l="l" t="t" r="r" b="b"/>
              <a:pathLst>
                <a:path w="38" h="46" extrusionOk="0">
                  <a:moveTo>
                    <a:pt x="2" y="0"/>
                  </a:moveTo>
                  <a:cubicBezTo>
                    <a:pt x="5" y="0"/>
                    <a:pt x="10" y="0"/>
                    <a:pt x="18" y="0"/>
                  </a:cubicBezTo>
                  <a:cubicBezTo>
                    <a:pt x="23" y="0"/>
                    <a:pt x="28" y="0"/>
                    <a:pt x="31" y="3"/>
                  </a:cubicBezTo>
                  <a:cubicBezTo>
                    <a:pt x="33" y="5"/>
                    <a:pt x="37" y="8"/>
                    <a:pt x="37" y="13"/>
                  </a:cubicBezTo>
                  <a:cubicBezTo>
                    <a:pt x="37" y="19"/>
                    <a:pt x="34" y="21"/>
                    <a:pt x="31" y="24"/>
                  </a:cubicBezTo>
                  <a:cubicBezTo>
                    <a:pt x="29" y="27"/>
                    <a:pt x="23" y="29"/>
                    <a:pt x="15" y="29"/>
                  </a:cubicBezTo>
                  <a:lnTo>
                    <a:pt x="13" y="29"/>
                  </a:lnTo>
                  <a:lnTo>
                    <a:pt x="13" y="45"/>
                  </a:lnTo>
                  <a:lnTo>
                    <a:pt x="0" y="45"/>
                  </a:lnTo>
                  <a:lnTo>
                    <a:pt x="2" y="0"/>
                  </a:lnTo>
                  <a:close/>
                  <a:moveTo>
                    <a:pt x="13" y="21"/>
                  </a:moveTo>
                  <a:lnTo>
                    <a:pt x="15" y="21"/>
                  </a:lnTo>
                  <a:cubicBezTo>
                    <a:pt x="21" y="21"/>
                    <a:pt x="23" y="19"/>
                    <a:pt x="23" y="16"/>
                  </a:cubicBezTo>
                  <a:cubicBezTo>
                    <a:pt x="23" y="13"/>
                    <a:pt x="21" y="11"/>
                    <a:pt x="15" y="11"/>
                  </a:cubicBezTo>
                  <a:cubicBezTo>
                    <a:pt x="13" y="11"/>
                    <a:pt x="13" y="11"/>
                    <a:pt x="13" y="11"/>
                  </a:cubicBezTo>
                  <a:lnTo>
                    <a:pt x="13" y="2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8" name="Google Shape;218;p24"/>
            <p:cNvSpPr/>
            <p:nvPr/>
          </p:nvSpPr>
          <p:spPr>
            <a:xfrm>
              <a:off x="4921250" y="2208213"/>
              <a:ext cx="11113" cy="15875"/>
            </a:xfrm>
            <a:custGeom>
              <a:avLst/>
              <a:gdLst/>
              <a:ahLst/>
              <a:cxnLst/>
              <a:rect l="l" t="t" r="r" b="b"/>
              <a:pathLst>
                <a:path w="33" h="46" extrusionOk="0">
                  <a:moveTo>
                    <a:pt x="6" y="31"/>
                  </a:moveTo>
                  <a:cubicBezTo>
                    <a:pt x="8" y="34"/>
                    <a:pt x="14" y="34"/>
                    <a:pt x="16" y="34"/>
                  </a:cubicBezTo>
                  <a:cubicBezTo>
                    <a:pt x="22" y="34"/>
                    <a:pt x="22" y="31"/>
                    <a:pt x="22" y="31"/>
                  </a:cubicBezTo>
                  <a:cubicBezTo>
                    <a:pt x="22" y="29"/>
                    <a:pt x="19" y="29"/>
                    <a:pt x="14" y="26"/>
                  </a:cubicBezTo>
                  <a:cubicBezTo>
                    <a:pt x="6" y="23"/>
                    <a:pt x="0" y="18"/>
                    <a:pt x="0" y="13"/>
                  </a:cubicBezTo>
                  <a:cubicBezTo>
                    <a:pt x="0" y="5"/>
                    <a:pt x="8" y="0"/>
                    <a:pt x="19" y="0"/>
                  </a:cubicBezTo>
                  <a:cubicBezTo>
                    <a:pt x="24" y="0"/>
                    <a:pt x="30" y="0"/>
                    <a:pt x="32" y="2"/>
                  </a:cubicBezTo>
                  <a:lnTo>
                    <a:pt x="30" y="13"/>
                  </a:lnTo>
                  <a:cubicBezTo>
                    <a:pt x="27" y="13"/>
                    <a:pt x="24" y="10"/>
                    <a:pt x="19" y="10"/>
                  </a:cubicBezTo>
                  <a:cubicBezTo>
                    <a:pt x="16" y="10"/>
                    <a:pt x="14" y="13"/>
                    <a:pt x="14" y="13"/>
                  </a:cubicBezTo>
                  <a:cubicBezTo>
                    <a:pt x="14" y="15"/>
                    <a:pt x="16" y="15"/>
                    <a:pt x="22" y="18"/>
                  </a:cubicBezTo>
                  <a:cubicBezTo>
                    <a:pt x="30" y="21"/>
                    <a:pt x="32" y="26"/>
                    <a:pt x="32" y="31"/>
                  </a:cubicBezTo>
                  <a:cubicBezTo>
                    <a:pt x="32" y="39"/>
                    <a:pt x="27" y="45"/>
                    <a:pt x="14" y="45"/>
                  </a:cubicBezTo>
                  <a:cubicBezTo>
                    <a:pt x="8" y="45"/>
                    <a:pt x="3" y="42"/>
                    <a:pt x="0" y="42"/>
                  </a:cubicBezTo>
                  <a:lnTo>
                    <a:pt x="6" y="3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19" name="Google Shape;219;p24"/>
            <p:cNvSpPr/>
            <p:nvPr/>
          </p:nvSpPr>
          <p:spPr>
            <a:xfrm>
              <a:off x="2933700" y="2017713"/>
              <a:ext cx="438151" cy="381001"/>
            </a:xfrm>
            <a:custGeom>
              <a:avLst/>
              <a:gdLst/>
              <a:ahLst/>
              <a:cxnLst/>
              <a:rect l="l" t="t" r="r" b="b"/>
              <a:pathLst>
                <a:path w="1219" h="1060" extrusionOk="0">
                  <a:moveTo>
                    <a:pt x="0" y="0"/>
                  </a:moveTo>
                  <a:lnTo>
                    <a:pt x="784" y="0"/>
                  </a:lnTo>
                  <a:cubicBezTo>
                    <a:pt x="969" y="0"/>
                    <a:pt x="1218" y="79"/>
                    <a:pt x="1218" y="365"/>
                  </a:cubicBezTo>
                  <a:cubicBezTo>
                    <a:pt x="1218" y="641"/>
                    <a:pt x="1019" y="755"/>
                    <a:pt x="781" y="755"/>
                  </a:cubicBezTo>
                  <a:lnTo>
                    <a:pt x="455" y="755"/>
                  </a:lnTo>
                  <a:lnTo>
                    <a:pt x="455" y="1059"/>
                  </a:lnTo>
                  <a:lnTo>
                    <a:pt x="0" y="1059"/>
                  </a:lnTo>
                  <a:lnTo>
                    <a:pt x="0" y="0"/>
                  </a:lnTo>
                  <a:close/>
                  <a:moveTo>
                    <a:pt x="543" y="508"/>
                  </a:moveTo>
                  <a:cubicBezTo>
                    <a:pt x="651" y="508"/>
                    <a:pt x="762" y="490"/>
                    <a:pt x="762" y="371"/>
                  </a:cubicBezTo>
                  <a:cubicBezTo>
                    <a:pt x="762" y="259"/>
                    <a:pt x="651" y="244"/>
                    <a:pt x="543" y="244"/>
                  </a:cubicBezTo>
                  <a:lnTo>
                    <a:pt x="445" y="244"/>
                  </a:lnTo>
                  <a:lnTo>
                    <a:pt x="445" y="508"/>
                  </a:lnTo>
                  <a:lnTo>
                    <a:pt x="543" y="50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20" name="Google Shape;220;p24"/>
            <p:cNvSpPr/>
            <p:nvPr/>
          </p:nvSpPr>
          <p:spPr>
            <a:xfrm>
              <a:off x="3335338" y="2017713"/>
              <a:ext cx="528638" cy="381001"/>
            </a:xfrm>
            <a:custGeom>
              <a:avLst/>
              <a:gdLst/>
              <a:ahLst/>
              <a:cxnLst/>
              <a:rect l="l" t="t" r="r" b="b"/>
              <a:pathLst>
                <a:path w="1468" h="1060" extrusionOk="0">
                  <a:moveTo>
                    <a:pt x="416" y="0"/>
                  </a:moveTo>
                  <a:lnTo>
                    <a:pt x="1044" y="0"/>
                  </a:lnTo>
                  <a:lnTo>
                    <a:pt x="1467" y="1059"/>
                  </a:lnTo>
                  <a:lnTo>
                    <a:pt x="991" y="1059"/>
                  </a:lnTo>
                  <a:lnTo>
                    <a:pt x="911" y="829"/>
                  </a:lnTo>
                  <a:lnTo>
                    <a:pt x="527" y="829"/>
                  </a:lnTo>
                  <a:lnTo>
                    <a:pt x="453" y="1059"/>
                  </a:lnTo>
                  <a:lnTo>
                    <a:pt x="0" y="1059"/>
                  </a:lnTo>
                  <a:lnTo>
                    <a:pt x="416" y="0"/>
                  </a:lnTo>
                  <a:close/>
                  <a:moveTo>
                    <a:pt x="591" y="575"/>
                  </a:moveTo>
                  <a:lnTo>
                    <a:pt x="856" y="575"/>
                  </a:lnTo>
                  <a:lnTo>
                    <a:pt x="726" y="228"/>
                  </a:lnTo>
                  <a:lnTo>
                    <a:pt x="723" y="228"/>
                  </a:lnTo>
                  <a:lnTo>
                    <a:pt x="591" y="57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21" name="Google Shape;221;p24"/>
            <p:cNvSpPr/>
            <p:nvPr/>
          </p:nvSpPr>
          <p:spPr>
            <a:xfrm>
              <a:off x="3886200" y="2017713"/>
              <a:ext cx="438150" cy="381001"/>
            </a:xfrm>
            <a:custGeom>
              <a:avLst/>
              <a:gdLst/>
              <a:ahLst/>
              <a:cxnLst/>
              <a:rect l="l" t="t" r="r" b="b"/>
              <a:pathLst>
                <a:path w="1217" h="1060" extrusionOk="0">
                  <a:moveTo>
                    <a:pt x="760" y="0"/>
                  </a:moveTo>
                  <a:lnTo>
                    <a:pt x="1216" y="0"/>
                  </a:lnTo>
                  <a:lnTo>
                    <a:pt x="1216" y="1059"/>
                  </a:lnTo>
                  <a:lnTo>
                    <a:pt x="760" y="1059"/>
                  </a:lnTo>
                  <a:lnTo>
                    <a:pt x="760" y="678"/>
                  </a:lnTo>
                  <a:lnTo>
                    <a:pt x="456" y="678"/>
                  </a:lnTo>
                  <a:lnTo>
                    <a:pt x="456" y="1059"/>
                  </a:lnTo>
                  <a:lnTo>
                    <a:pt x="0" y="1059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365"/>
                  </a:lnTo>
                  <a:lnTo>
                    <a:pt x="760" y="365"/>
                  </a:lnTo>
                  <a:lnTo>
                    <a:pt x="76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  <p:sp>
          <p:nvSpPr>
            <p:cNvPr id="222" name="Google Shape;222;p24"/>
            <p:cNvSpPr/>
            <p:nvPr/>
          </p:nvSpPr>
          <p:spPr>
            <a:xfrm>
              <a:off x="4365625" y="2011363"/>
              <a:ext cx="476250" cy="395288"/>
            </a:xfrm>
            <a:custGeom>
              <a:avLst/>
              <a:gdLst/>
              <a:ahLst/>
              <a:cxnLst/>
              <a:rect l="l" t="t" r="r" b="b"/>
              <a:pathLst>
                <a:path w="1322" h="1098" extrusionOk="0">
                  <a:moveTo>
                    <a:pt x="657" y="1097"/>
                  </a:moveTo>
                  <a:cubicBezTo>
                    <a:pt x="241" y="1097"/>
                    <a:pt x="0" y="909"/>
                    <a:pt x="0" y="549"/>
                  </a:cubicBezTo>
                  <a:cubicBezTo>
                    <a:pt x="0" y="194"/>
                    <a:pt x="244" y="0"/>
                    <a:pt x="657" y="0"/>
                  </a:cubicBezTo>
                  <a:cubicBezTo>
                    <a:pt x="1072" y="0"/>
                    <a:pt x="1319" y="194"/>
                    <a:pt x="1319" y="549"/>
                  </a:cubicBezTo>
                  <a:cubicBezTo>
                    <a:pt x="1321" y="911"/>
                    <a:pt x="1072" y="1097"/>
                    <a:pt x="657" y="1097"/>
                  </a:cubicBezTo>
                  <a:close/>
                  <a:moveTo>
                    <a:pt x="657" y="843"/>
                  </a:moveTo>
                  <a:cubicBezTo>
                    <a:pt x="837" y="843"/>
                    <a:pt x="842" y="662"/>
                    <a:pt x="845" y="549"/>
                  </a:cubicBezTo>
                  <a:cubicBezTo>
                    <a:pt x="842" y="451"/>
                    <a:pt x="831" y="255"/>
                    <a:pt x="657" y="255"/>
                  </a:cubicBezTo>
                  <a:cubicBezTo>
                    <a:pt x="487" y="255"/>
                    <a:pt x="474" y="448"/>
                    <a:pt x="474" y="549"/>
                  </a:cubicBezTo>
                  <a:cubicBezTo>
                    <a:pt x="477" y="662"/>
                    <a:pt x="495" y="843"/>
                    <a:pt x="657" y="8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i="0" u="none" strike="noStrike" cap="none">
                <a:solidFill>
                  <a:schemeClr val="dk1"/>
                </a:solidFill>
                <a:latin typeface="Source Serif Pro"/>
                <a:ea typeface="Source Serif Pro"/>
                <a:cs typeface="Source Serif Pro"/>
                <a:sym typeface="Source Serif Pro"/>
              </a:endParaRPr>
            </a:p>
          </p:txBody>
        </p:sp>
      </p:grpSp>
      <p:sp>
        <p:nvSpPr>
          <p:cNvPr id="223" name="Google Shape;223;p24"/>
          <p:cNvSpPr txBox="1">
            <a:spLocks noGrp="1"/>
          </p:cNvSpPr>
          <p:nvPr>
            <p:ph type="ctrTitle"/>
          </p:nvPr>
        </p:nvSpPr>
        <p:spPr>
          <a:xfrm>
            <a:off x="466393" y="209000"/>
            <a:ext cx="4935340" cy="3811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r>
              <a:rPr lang="en-GB" sz="4800" i="1" dirty="0"/>
              <a:t>(Nome do </a:t>
            </a:r>
            <a:r>
              <a:rPr lang="en-GB" sz="4800" i="1" dirty="0" err="1"/>
              <a:t>componente</a:t>
            </a:r>
            <a:r>
              <a:rPr lang="en-GB" sz="4800" i="1" dirty="0"/>
              <a:t>)</a:t>
            </a:r>
          </a:p>
        </p:txBody>
      </p:sp>
      <p:sp>
        <p:nvSpPr>
          <p:cNvPr id="224" name="Google Shape;224;p24"/>
          <p:cNvSpPr txBox="1"/>
          <p:nvPr/>
        </p:nvSpPr>
        <p:spPr>
          <a:xfrm>
            <a:off x="0" y="-923"/>
            <a:ext cx="1080000" cy="386700"/>
          </a:xfrm>
          <a:prstGeom prst="rect">
            <a:avLst/>
          </a:prstGeom>
          <a:solidFill>
            <a:srgbClr val="EF509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err="1">
                <a:solidFill>
                  <a:schemeClr val="bg1"/>
                </a:solidFill>
                <a:latin typeface="Poppins" pitchFamily="2" charset="77"/>
                <a:ea typeface="Source Serif Pro"/>
                <a:cs typeface="Poppins" pitchFamily="2" charset="77"/>
                <a:sym typeface="Source Serif Pro"/>
              </a:rPr>
              <a:t>Modelo</a:t>
            </a:r>
            <a:endParaRPr sz="1200" b="1" dirty="0">
              <a:solidFill>
                <a:schemeClr val="bg1"/>
              </a:solidFill>
              <a:latin typeface="Poppins" pitchFamily="2" charset="77"/>
              <a:ea typeface="Source Serif Pro"/>
              <a:cs typeface="Poppins" pitchFamily="2" charset="77"/>
              <a:sym typeface="Source Serif Pro"/>
            </a:endParaRPr>
          </a:p>
        </p:txBody>
      </p:sp>
      <p:sp>
        <p:nvSpPr>
          <p:cNvPr id="225" name="Google Shape;225;p24"/>
          <p:cNvSpPr txBox="1">
            <a:spLocks noGrp="1"/>
          </p:cNvSpPr>
          <p:nvPr>
            <p:ph type="body" idx="4294967295"/>
          </p:nvPr>
        </p:nvSpPr>
        <p:spPr>
          <a:xfrm>
            <a:off x="466392" y="3497729"/>
            <a:ext cx="4244477" cy="554100"/>
          </a:xfrm>
          <a:prstGeom prst="rect">
            <a:avLst/>
          </a:prstGeom>
          <a:noFill/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800" dirty="0">
                <a:latin typeface="Poppins SemiBold"/>
                <a:ea typeface="Poppins SemiBold"/>
                <a:cs typeface="Poppins SemiBold"/>
                <a:sym typeface="Poppins SemiBold"/>
              </a:rPr>
              <a:t>Anexo 14. </a:t>
            </a:r>
            <a:r>
              <a:rPr lang="en-GB" sz="1800" dirty="0" err="1">
                <a:latin typeface="Poppins SemiBold"/>
                <a:ea typeface="Poppins SemiBold"/>
                <a:cs typeface="Poppins SemiBold"/>
                <a:sym typeface="Poppins SemiBold"/>
              </a:rPr>
              <a:t>Formato</a:t>
            </a:r>
            <a:r>
              <a:rPr lang="en-GB" sz="1800" dirty="0">
                <a:latin typeface="Poppins SemiBold"/>
                <a:ea typeface="Poppins SemiBold"/>
                <a:cs typeface="Poppins SemiBold"/>
                <a:sym typeface="Poppins SemiBold"/>
              </a:rPr>
              <a:t> da </a:t>
            </a:r>
            <a:r>
              <a:rPr lang="en-GB" sz="1800" dirty="0" err="1">
                <a:latin typeface="Poppins SemiBold"/>
                <a:ea typeface="Poppins SemiBold"/>
                <a:cs typeface="Poppins SemiBold"/>
                <a:sym typeface="Poppins SemiBold"/>
              </a:rPr>
              <a:t>pergunta</a:t>
            </a:r>
            <a:endParaRPr sz="2105" dirty="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45;p26">
            <a:extLst>
              <a:ext uri="{FF2B5EF4-FFF2-40B4-BE49-F238E27FC236}">
                <a16:creationId xmlns:a16="http://schemas.microsoft.com/office/drawing/2014/main" id="{9361F819-3DBE-3291-0F20-39332505FDAD}"/>
              </a:ext>
            </a:extLst>
          </p:cNvPr>
          <p:cNvSpPr txBox="1">
            <a:spLocks/>
          </p:cNvSpPr>
          <p:nvPr/>
        </p:nvSpPr>
        <p:spPr>
          <a:xfrm>
            <a:off x="787400" y="297568"/>
            <a:ext cx="7797799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"/>
              <a:buNone/>
              <a:defRPr sz="33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1600" dirty="0"/>
              <a:t>Q2. O </a:t>
            </a:r>
            <a:r>
              <a:rPr lang="en-GB" sz="1600" dirty="0" err="1"/>
              <a:t>Ministério</a:t>
            </a:r>
            <a:r>
              <a:rPr lang="en-GB" sz="1600" dirty="0"/>
              <a:t> da </a:t>
            </a:r>
            <a:r>
              <a:rPr lang="en-GB" sz="1600" dirty="0" err="1"/>
              <a:t>Saúde</a:t>
            </a:r>
            <a:r>
              <a:rPr lang="en-GB" sz="1600" dirty="0"/>
              <a:t> (MS) </a:t>
            </a:r>
            <a:r>
              <a:rPr lang="en-GB" sz="1600" dirty="0" err="1"/>
              <a:t>fornece</a:t>
            </a:r>
            <a:r>
              <a:rPr lang="en-GB" sz="1600" dirty="0"/>
              <a:t> feedback formal à Assembleia </a:t>
            </a:r>
            <a:r>
              <a:rPr lang="en-GB" sz="1600" dirty="0" err="1"/>
              <a:t>Legislativa</a:t>
            </a:r>
            <a:r>
              <a:rPr lang="en-GB" sz="1600" dirty="0"/>
              <a:t> e a outros </a:t>
            </a:r>
            <a:r>
              <a:rPr lang="en-GB" sz="1600" dirty="0" err="1"/>
              <a:t>órgãos</a:t>
            </a:r>
            <a:r>
              <a:rPr lang="en-GB" sz="1600" dirty="0"/>
              <a:t> </a:t>
            </a:r>
            <a:r>
              <a:rPr lang="en-GB" sz="1600" dirty="0" err="1"/>
              <a:t>governamentais</a:t>
            </a:r>
            <a:r>
              <a:rPr lang="en-GB" sz="1600" dirty="0"/>
              <a:t>, </a:t>
            </a:r>
            <a:r>
              <a:rPr lang="en-GB" sz="1600" dirty="0" err="1"/>
              <a:t>mais</a:t>
            </a:r>
            <a:r>
              <a:rPr lang="en-GB" sz="1600" dirty="0"/>
              <a:t> de </a:t>
            </a:r>
            <a:r>
              <a:rPr lang="en-GB" sz="1600" dirty="0" err="1"/>
              <a:t>uma</a:t>
            </a:r>
            <a:r>
              <a:rPr lang="en-GB" sz="1600" dirty="0"/>
              <a:t> </a:t>
            </a:r>
            <a:r>
              <a:rPr lang="en-GB" sz="1600" dirty="0" err="1"/>
              <a:t>vez</a:t>
            </a:r>
            <a:r>
              <a:rPr lang="en-GB" sz="1600" dirty="0"/>
              <a:t> </a:t>
            </a:r>
            <a:r>
              <a:rPr lang="en-GB" sz="1600" dirty="0" err="1"/>
              <a:t>por</a:t>
            </a:r>
            <a:r>
              <a:rPr lang="en-GB" sz="1600" dirty="0"/>
              <a:t> </a:t>
            </a:r>
            <a:r>
              <a:rPr lang="en-GB" sz="1600" dirty="0" err="1"/>
              <a:t>ano</a:t>
            </a:r>
            <a:r>
              <a:rPr lang="en-GB" sz="1600" dirty="0"/>
              <a:t>, </a:t>
            </a:r>
            <a:r>
              <a:rPr lang="en-GB" sz="1600" dirty="0" err="1"/>
              <a:t>sobre</a:t>
            </a:r>
            <a:r>
              <a:rPr lang="en-GB" sz="1600" dirty="0"/>
              <a:t>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resultados</a:t>
            </a:r>
            <a:r>
              <a:rPr lang="en-GB" sz="1600" dirty="0"/>
              <a:t> </a:t>
            </a:r>
            <a:r>
              <a:rPr lang="en-GB" sz="1600" dirty="0" err="1"/>
              <a:t>alcançados</a:t>
            </a:r>
            <a:r>
              <a:rPr lang="en-GB" sz="1600" dirty="0"/>
              <a:t> </a:t>
            </a:r>
            <a:r>
              <a:rPr lang="en-GB" sz="1600" dirty="0" err="1"/>
              <a:t>pelo</a:t>
            </a:r>
            <a:r>
              <a:rPr lang="en-GB" sz="1600" dirty="0"/>
              <a:t> PAV </a:t>
            </a:r>
            <a:r>
              <a:rPr lang="en-GB" sz="1600" dirty="0" err="1"/>
              <a:t>em</a:t>
            </a:r>
            <a:r>
              <a:rPr lang="en-GB" sz="1600" dirty="0"/>
              <a:t> </a:t>
            </a:r>
            <a:r>
              <a:rPr lang="en-GB" sz="1600" dirty="0" err="1"/>
              <a:t>conformidade</a:t>
            </a:r>
            <a:r>
              <a:rPr lang="en-GB" sz="1600" dirty="0"/>
              <a:t> com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regulamentos</a:t>
            </a:r>
            <a:r>
              <a:rPr lang="en-GB" sz="1600" dirty="0"/>
              <a:t> </a:t>
            </a:r>
            <a:r>
              <a:rPr lang="en-GB" sz="1600" dirty="0" err="1"/>
              <a:t>legais</a:t>
            </a:r>
            <a:r>
              <a:rPr lang="en-GB" sz="1600" dirty="0"/>
              <a:t> do </a:t>
            </a:r>
            <a:r>
              <a:rPr lang="en-GB" sz="1600" dirty="0" err="1"/>
              <a:t>país</a:t>
            </a:r>
            <a:r>
              <a:rPr lang="en-GB" sz="1600" dirty="0"/>
              <a:t>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01313FF-2908-7A17-7404-2668552B2E1D}"/>
              </a:ext>
            </a:extLst>
          </p:cNvPr>
          <p:cNvSpPr txBox="1"/>
          <p:nvPr/>
        </p:nvSpPr>
        <p:spPr>
          <a:xfrm>
            <a:off x="787400" y="1550858"/>
            <a:ext cx="79332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Ministério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Saúde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não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dá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qualquer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feedback formal à Assembleia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Legislativa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a outro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governamental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sobre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pelo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PAV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Ministério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Saúde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dá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um feedback formal à Assembleia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Legislativa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outro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governamental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sobre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pelo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PAV mas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sem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uma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periodicidade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definida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(a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cada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2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3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anos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)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Ministério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Saúde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dá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um feedback formal à Assembleia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Legislativa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outro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governamental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sobre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pelo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PAV,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mediante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pedido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formal dos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governamentais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.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Ministério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Saúde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dá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um feedback formal à Assembleia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Legislativa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a outros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governamentais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sobre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pelo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PAV,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uma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vez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por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ano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, de forma regular (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todos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anos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,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sem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excepção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).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Ministério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Saúde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dá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um feedback formal à Assembleia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Legislativa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ou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a outros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órgãos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governamentais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sobre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no PAV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mais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de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uma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vez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por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ano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(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em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conformidade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com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regulamentos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legais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 do </a:t>
            </a:r>
            <a:r>
              <a:rPr lang="en-GB" sz="1200" dirty="0" err="1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país</a:t>
            </a: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Poppins" pitchFamily="2" charset="77"/>
                <a:ea typeface="Calibri"/>
                <a:cs typeface="Poppins" pitchFamily="2" charset="77"/>
                <a:sym typeface="Calibri"/>
              </a:rPr>
              <a:t>).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erif Pro"/>
              <a:buAutoNum type="arabicPeriod"/>
            </a:pPr>
            <a:endParaRPr lang="en-GB" sz="1200" dirty="0">
              <a:solidFill>
                <a:schemeClr val="dk1"/>
              </a:solidFill>
              <a:highlight>
                <a:srgbClr val="FFFFFF"/>
              </a:highlight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</p:txBody>
      </p:sp>
      <p:sp>
        <p:nvSpPr>
          <p:cNvPr id="2" name="Google Shape;63;p14">
            <a:extLst>
              <a:ext uri="{FF2B5EF4-FFF2-40B4-BE49-F238E27FC236}">
                <a16:creationId xmlns:a16="http://schemas.microsoft.com/office/drawing/2014/main" id="{2D02E702-2055-F4F1-9918-F15C743D090E}"/>
              </a:ext>
            </a:extLst>
          </p:cNvPr>
          <p:cNvSpPr txBox="1"/>
          <p:nvPr/>
        </p:nvSpPr>
        <p:spPr>
          <a:xfrm>
            <a:off x="787400" y="4422850"/>
            <a:ext cx="8356749" cy="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Glossário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endParaRPr sz="1100" i="1" dirty="0">
              <a:solidFill>
                <a:schemeClr val="dk1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Comentários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100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formais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Resultados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100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alcançados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en-GB" sz="1100" i="1" dirty="0" err="1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pelo</a:t>
            </a:r>
            <a:r>
              <a:rPr lang="en-GB" sz="1100" i="1" dirty="0">
                <a:solidFill>
                  <a:schemeClr val="dk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EPI:</a:t>
            </a:r>
          </a:p>
        </p:txBody>
      </p:sp>
    </p:spTree>
    <p:extLst>
      <p:ext uri="{BB962C8B-B14F-4D97-AF65-F5344CB8AC3E}">
        <p14:creationId xmlns:p14="http://schemas.microsoft.com/office/powerpoint/2010/main" val="201665376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17C0D6E002DC4A9954B279402C024D" ma:contentTypeVersion="19" ma:contentTypeDescription="Create a new document." ma:contentTypeScope="" ma:versionID="3112bb8d77eabdabae1dad861eef024e">
  <xsd:schema xmlns:xsd="http://www.w3.org/2001/XMLSchema" xmlns:xs="http://www.w3.org/2001/XMLSchema" xmlns:p="http://schemas.microsoft.com/office/2006/metadata/properties" xmlns:ns2="13824d70-7bf2-44bc-87a6-298660e5dadd" xmlns:ns3="824a6a19-c959-42ab-aba9-d8066f14d880" xmlns:ns4="5e13aadc-de86-43ee-b386-40c01ba74c80" targetNamespace="http://schemas.microsoft.com/office/2006/metadata/properties" ma:root="true" ma:fieldsID="fa7af2fdaf325dc4753a0b83ad3c8ce2" ns2:_="" ns3:_="" ns4:_="">
    <xsd:import namespace="13824d70-7bf2-44bc-87a6-298660e5dadd"/>
    <xsd:import namespace="824a6a19-c959-42ab-aba9-d8066f14d880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c044fde1cc444aeb99680595bf09c781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824d70-7bf2-44bc-87a6-298660e5d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044fde1cc444aeb99680595bf09c781" ma:index="25" nillable="true" ma:taxonomy="true" ma:internalName="c044fde1cc444aeb99680595bf09c781" ma:taxonomyFieldName="PAHO_x0020_Keyword" ma:displayName="PAHO Keyword" ma:default="" ma:fieldId="{c044fde1-cc44-4aeb-9968-0595bf09c781}" ma:taxonomyMulti="true" ma:sspId="c0f44cca-6aff-4d49-827c-e4b3bc2e3f13" ma:termSetId="e04e7722-c50b-42ac-a63e-7080933752e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4a6a19-c959-42ab-aba9-d8066f14d8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ba6e248f-8c9f-452a-954e-7ee3bb8c38b6}" ma:internalName="TaxCatchAll" ma:showField="CatchAllData" ma:web="824a6a19-c959-42ab-aba9-d8066f14d8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044fde1cc444aeb99680595bf09c781 xmlns="13824d70-7bf2-44bc-87a6-298660e5dadd">
      <Terms xmlns="http://schemas.microsoft.com/office/infopath/2007/PartnerControls"/>
    </c044fde1cc444aeb99680595bf09c781>
    <lcf76f155ced4ddcb4097134ff3c332f xmlns="13824d70-7bf2-44bc-87a6-298660e5dadd">
      <Terms xmlns="http://schemas.microsoft.com/office/infopath/2007/PartnerControls"/>
    </lcf76f155ced4ddcb4097134ff3c332f>
    <TaxCatchAll xmlns="5e13aadc-de86-43ee-b386-40c01ba74c8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52D8B8-DE11-49FE-BAB6-23FD182C12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824d70-7bf2-44bc-87a6-298660e5dadd"/>
    <ds:schemaRef ds:uri="824a6a19-c959-42ab-aba9-d8066f14d880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1681E8-7D54-47CA-95EA-DF1D8F15380F}">
  <ds:schemaRefs>
    <ds:schemaRef ds:uri="http://www.w3.org/XML/1998/namespace"/>
    <ds:schemaRef ds:uri="13824d70-7bf2-44bc-87a6-298660e5dadd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5e13aadc-de86-43ee-b386-40c01ba74c80"/>
    <ds:schemaRef ds:uri="824a6a19-c959-42ab-aba9-d8066f14d88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81B1D11-3DAD-4BB9-80F3-6729389D29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227</Words>
  <Application>Microsoft Macintosh PowerPoint</Application>
  <PresentationFormat>On-screen Show (16:9)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Source Serif Pro</vt:lpstr>
      <vt:lpstr>Calibri</vt:lpstr>
      <vt:lpstr>Poppins</vt:lpstr>
      <vt:lpstr>Poppins Black</vt:lpstr>
      <vt:lpstr>Poppins SemiBold</vt:lpstr>
      <vt:lpstr>Arial</vt:lpstr>
      <vt:lpstr>Simple Light</vt:lpstr>
      <vt:lpstr>Office Theme</vt:lpstr>
      <vt:lpstr>(Nome do componente)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PAHO's performance monitoring tool for national EPI teams</dc:title>
  <cp:lastModifiedBy>Juanjo J. Vasquez Rojas</cp:lastModifiedBy>
  <cp:revision>7</cp:revision>
  <dcterms:modified xsi:type="dcterms:W3CDTF">2024-06-04T03:15:55Z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0x0101003717C0D6E002DC4A9954B279402C024D</vt:lpwstr>
  </property>
  <property fmtid="{D5CDD505-2E9C-101B-9397-08002B2CF9AE}" pid="3" name="PAHO Keyword">
    <vt:lpwstr/>
  </property>
  <property fmtid="{D5CDD505-2E9C-101B-9397-08002B2CF9AE}" pid="4" name="MediaServiceImageTags">
    <vt:lpwstr/>
  </property>
</Properties>
</file>