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8"/>
  </p:notesMasterIdLst>
  <p:sldIdLst>
    <p:sldId id="256" r:id="rId5"/>
    <p:sldId id="310" r:id="rId6"/>
    <p:sldId id="311" r:id="rId7"/>
    <p:sldId id="312" r:id="rId8"/>
    <p:sldId id="313" r:id="rId9"/>
    <p:sldId id="314" r:id="rId10"/>
    <p:sldId id="315" r:id="rId11"/>
    <p:sldId id="316" r:id="rId12"/>
    <p:sldId id="298" r:id="rId13"/>
    <p:sldId id="297" r:id="rId14"/>
    <p:sldId id="317" r:id="rId15"/>
    <p:sldId id="299" r:id="rId16"/>
    <p:sldId id="318" r:id="rId17"/>
  </p:sldIdLst>
  <p:sldSz cx="9144000" cy="5143500" type="screen16x9"/>
  <p:notesSz cx="6858000" cy="9144000"/>
  <p:embeddedFontLst>
    <p:embeddedFont>
      <p:font typeface="Poppins" pitchFamily="2" charset="77"/>
      <p:regular r:id="rId19"/>
      <p:bold r:id="rId20"/>
      <p:italic r:id="rId21"/>
      <p:boldItalic r:id="rId22"/>
    </p:embeddedFont>
    <p:embeddedFont>
      <p:font typeface="Poppins Black" pitchFamily="2" charset="77"/>
      <p:bold r:id="rId23"/>
      <p:italic r:id="rId24"/>
      <p:boldItalic r:id="rId25"/>
    </p:embeddedFont>
    <p:embeddedFont>
      <p:font typeface="Poppins ExtraBold" pitchFamily="2" charset="77"/>
      <p:bold r:id="rId26"/>
      <p:italic r:id="rId27"/>
      <p:boldItalic r:id="rId28"/>
    </p:embeddedFont>
    <p:embeddedFont>
      <p:font typeface="Poppins SemiBold"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
          <p15:clr>
            <a:srgbClr val="747775"/>
          </p15:clr>
        </p15:guide>
        <p15:guide id="2" pos="39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326C8-F627-914F-BFEE-236E52EE8357}" v="1" dt="2024-06-13T16:03:14.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p:restoredTop sz="94718"/>
  </p:normalViewPr>
  <p:slideViewPr>
    <p:cSldViewPr snapToGrid="0">
      <p:cViewPr varScale="1">
        <p:scale>
          <a:sx n="137" d="100"/>
          <a:sy n="137" d="100"/>
        </p:scale>
        <p:origin x="208" y="392"/>
      </p:cViewPr>
      <p:guideLst>
        <p:guide orient="horz" pos="340"/>
        <p:guide pos="3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quez,  Juan Jose (OS-)" userId="c4e85e20-e9a5-4645-9363-921cd6c61213" providerId="ADAL" clId="{D69326C8-F627-914F-BFEE-236E52EE8357}"/>
    <pc:docChg chg="custSel modSld">
      <pc:chgData name="Vasquez,  Juan Jose (OS-)" userId="c4e85e20-e9a5-4645-9363-921cd6c61213" providerId="ADAL" clId="{D69326C8-F627-914F-BFEE-236E52EE8357}" dt="2024-06-13T16:04:17.139" v="15" actId="1076"/>
      <pc:docMkLst>
        <pc:docMk/>
      </pc:docMkLst>
      <pc:sldChg chg="addSp delSp modSp mod">
        <pc:chgData name="Vasquez,  Juan Jose (OS-)" userId="c4e85e20-e9a5-4645-9363-921cd6c61213" providerId="ADAL" clId="{D69326C8-F627-914F-BFEE-236E52EE8357}" dt="2024-06-13T16:03:34.099" v="10" actId="27636"/>
        <pc:sldMkLst>
          <pc:docMk/>
          <pc:sldMk cId="0" sldId="256"/>
        </pc:sldMkLst>
        <pc:spChg chg="add mod">
          <ac:chgData name="Vasquez,  Juan Jose (OS-)" userId="c4e85e20-e9a5-4645-9363-921cd6c61213" providerId="ADAL" clId="{D69326C8-F627-914F-BFEE-236E52EE8357}" dt="2024-06-13T16:03:14.709" v="1"/>
          <ac:spMkLst>
            <pc:docMk/>
            <pc:sldMk cId="0" sldId="256"/>
            <ac:spMk id="2" creationId="{50D5C11C-9184-F5EE-9441-2C0906430F6D}"/>
          </ac:spMkLst>
        </pc:spChg>
        <pc:spChg chg="mod">
          <ac:chgData name="Vasquez,  Juan Jose (OS-)" userId="c4e85e20-e9a5-4645-9363-921cd6c61213" providerId="ADAL" clId="{D69326C8-F627-914F-BFEE-236E52EE8357}" dt="2024-06-13T16:03:28.082" v="3" actId="552"/>
          <ac:spMkLst>
            <pc:docMk/>
            <pc:sldMk cId="0" sldId="256"/>
            <ac:spMk id="223" creationId="{00000000-0000-0000-0000-000000000000}"/>
          </ac:spMkLst>
        </pc:spChg>
        <pc:spChg chg="del">
          <ac:chgData name="Vasquez,  Juan Jose (OS-)" userId="c4e85e20-e9a5-4645-9363-921cd6c61213" providerId="ADAL" clId="{D69326C8-F627-914F-BFEE-236E52EE8357}" dt="2024-06-13T16:03:13.868" v="0" actId="478"/>
          <ac:spMkLst>
            <pc:docMk/>
            <pc:sldMk cId="0" sldId="256"/>
            <ac:spMk id="224" creationId="{00000000-0000-0000-0000-000000000000}"/>
          </ac:spMkLst>
        </pc:spChg>
        <pc:spChg chg="mod">
          <ac:chgData name="Vasquez,  Juan Jose (OS-)" userId="c4e85e20-e9a5-4645-9363-921cd6c61213" providerId="ADAL" clId="{D69326C8-F627-914F-BFEE-236E52EE8357}" dt="2024-06-13T16:03:34.099" v="10" actId="27636"/>
          <ac:spMkLst>
            <pc:docMk/>
            <pc:sldMk cId="0" sldId="256"/>
            <ac:spMk id="225" creationId="{00000000-0000-0000-0000-000000000000}"/>
          </ac:spMkLst>
        </pc:spChg>
        <pc:grpChg chg="del">
          <ac:chgData name="Vasquez,  Juan Jose (OS-)" userId="c4e85e20-e9a5-4645-9363-921cd6c61213" providerId="ADAL" clId="{D69326C8-F627-914F-BFEE-236E52EE8357}" dt="2024-06-13T16:03:13.868" v="0" actId="478"/>
          <ac:grpSpMkLst>
            <pc:docMk/>
            <pc:sldMk cId="0" sldId="256"/>
            <ac:grpSpMk id="83" creationId="{00000000-0000-0000-0000-000000000000}"/>
          </ac:grpSpMkLst>
        </pc:grpChg>
        <pc:picChg chg="add mod">
          <ac:chgData name="Vasquez,  Juan Jose (OS-)" userId="c4e85e20-e9a5-4645-9363-921cd6c61213" providerId="ADAL" clId="{D69326C8-F627-914F-BFEE-236E52EE8357}" dt="2024-06-13T16:03:28.082" v="3" actId="552"/>
          <ac:picMkLst>
            <pc:docMk/>
            <pc:sldMk cId="0" sldId="256"/>
            <ac:picMk id="3" creationId="{7D700891-94D9-7D34-66CF-5D682EB0F54B}"/>
          </ac:picMkLst>
        </pc:picChg>
      </pc:sldChg>
      <pc:sldChg chg="modSp mod">
        <pc:chgData name="Vasquez,  Juan Jose (OS-)" userId="c4e85e20-e9a5-4645-9363-921cd6c61213" providerId="ADAL" clId="{D69326C8-F627-914F-BFEE-236E52EE8357}" dt="2024-06-13T16:04:17.139" v="15" actId="1076"/>
        <pc:sldMkLst>
          <pc:docMk/>
          <pc:sldMk cId="0" sldId="317"/>
        </pc:sldMkLst>
        <pc:spChg chg="mod">
          <ac:chgData name="Vasquez,  Juan Jose (OS-)" userId="c4e85e20-e9a5-4645-9363-921cd6c61213" providerId="ADAL" clId="{D69326C8-F627-914F-BFEE-236E52EE8357}" dt="2024-06-13T16:03:55.187" v="12" actId="255"/>
          <ac:spMkLst>
            <pc:docMk/>
            <pc:sldMk cId="0" sldId="317"/>
            <ac:spMk id="2" creationId="{43B5F809-A3BD-29B5-D8D1-ED2C89EC57C4}"/>
          </ac:spMkLst>
        </pc:spChg>
        <pc:spChg chg="mod">
          <ac:chgData name="Vasquez,  Juan Jose (OS-)" userId="c4e85e20-e9a5-4645-9363-921cd6c61213" providerId="ADAL" clId="{D69326C8-F627-914F-BFEE-236E52EE8357}" dt="2024-06-13T16:04:17.139" v="15" actId="1076"/>
          <ac:spMkLst>
            <pc:docMk/>
            <pc:sldMk cId="0" sldId="317"/>
            <ac:spMk id="3" creationId="{B114B90D-2520-684F-32FD-1A4DD3C3C70A}"/>
          </ac:spMkLst>
        </pc:spChg>
        <pc:spChg chg="mod">
          <ac:chgData name="Vasquez,  Juan Jose (OS-)" userId="c4e85e20-e9a5-4645-9363-921cd6c61213" providerId="ADAL" clId="{D69326C8-F627-914F-BFEE-236E52EE8357}" dt="2024-06-13T16:03:55.187" v="12" actId="255"/>
          <ac:spMkLst>
            <pc:docMk/>
            <pc:sldMk cId="0" sldId="317"/>
            <ac:spMk id="4" creationId="{7026DD3B-05B9-C79D-6F3F-A58A1C04B375}"/>
          </ac:spMkLst>
        </pc:spChg>
        <pc:spChg chg="mod">
          <ac:chgData name="Vasquez,  Juan Jose (OS-)" userId="c4e85e20-e9a5-4645-9363-921cd6c61213" providerId="ADAL" clId="{D69326C8-F627-914F-BFEE-236E52EE8357}" dt="2024-06-13T16:04:17.139" v="15" actId="1076"/>
          <ac:spMkLst>
            <pc:docMk/>
            <pc:sldMk cId="0" sldId="317"/>
            <ac:spMk id="5" creationId="{E1FBEE29-9E31-2104-1C12-5B0A6709783D}"/>
          </ac:spMkLst>
        </pc:spChg>
        <pc:spChg chg="mod">
          <ac:chgData name="Vasquez,  Juan Jose (OS-)" userId="c4e85e20-e9a5-4645-9363-921cd6c61213" providerId="ADAL" clId="{D69326C8-F627-914F-BFEE-236E52EE8357}" dt="2024-06-13T16:03:55.187" v="12" actId="255"/>
          <ac:spMkLst>
            <pc:docMk/>
            <pc:sldMk cId="0" sldId="317"/>
            <ac:spMk id="6" creationId="{9FBD6ACC-E329-08CE-C822-E30C84F2169F}"/>
          </ac:spMkLst>
        </pc:spChg>
        <pc:spChg chg="mod">
          <ac:chgData name="Vasquez,  Juan Jose (OS-)" userId="c4e85e20-e9a5-4645-9363-921cd6c61213" providerId="ADAL" clId="{D69326C8-F627-914F-BFEE-236E52EE8357}" dt="2024-06-13T16:04:17.139" v="15" actId="1076"/>
          <ac:spMkLst>
            <pc:docMk/>
            <pc:sldMk cId="0" sldId="317"/>
            <ac:spMk id="7" creationId="{3351C22B-4870-DBE2-6DB7-BE5AF91E9D4F}"/>
          </ac:spMkLst>
        </pc:spChg>
        <pc:spChg chg="mod">
          <ac:chgData name="Vasquez,  Juan Jose (OS-)" userId="c4e85e20-e9a5-4645-9363-921cd6c61213" providerId="ADAL" clId="{D69326C8-F627-914F-BFEE-236E52EE8357}" dt="2024-06-13T16:03:55.187" v="12" actId="255"/>
          <ac:spMkLst>
            <pc:docMk/>
            <pc:sldMk cId="0" sldId="317"/>
            <ac:spMk id="8" creationId="{AD3A140D-C6B1-5E96-A823-03C618FF3D94}"/>
          </ac:spMkLst>
        </pc:spChg>
        <pc:spChg chg="mod">
          <ac:chgData name="Vasquez,  Juan Jose (OS-)" userId="c4e85e20-e9a5-4645-9363-921cd6c61213" providerId="ADAL" clId="{D69326C8-F627-914F-BFEE-236E52EE8357}" dt="2024-06-13T16:04:17.139" v="15" actId="1076"/>
          <ac:spMkLst>
            <pc:docMk/>
            <pc:sldMk cId="0" sldId="317"/>
            <ac:spMk id="9" creationId="{5B4F4351-A278-072B-EB99-CA95D2AC0F40}"/>
          </ac:spMkLst>
        </pc:spChg>
        <pc:spChg chg="mod">
          <ac:chgData name="Vasquez,  Juan Jose (OS-)" userId="c4e85e20-e9a5-4645-9363-921cd6c61213" providerId="ADAL" clId="{D69326C8-F627-914F-BFEE-236E52EE8357}" dt="2024-06-13T16:03:55.187" v="12" actId="255"/>
          <ac:spMkLst>
            <pc:docMk/>
            <pc:sldMk cId="0" sldId="317"/>
            <ac:spMk id="10" creationId="{862CB85C-DF72-0F61-5F21-9EF0A505B27F}"/>
          </ac:spMkLst>
        </pc:spChg>
        <pc:spChg chg="mod">
          <ac:chgData name="Vasquez,  Juan Jose (OS-)" userId="c4e85e20-e9a5-4645-9363-921cd6c61213" providerId="ADAL" clId="{D69326C8-F627-914F-BFEE-236E52EE8357}" dt="2024-06-13T16:04:17.139" v="15" actId="1076"/>
          <ac:spMkLst>
            <pc:docMk/>
            <pc:sldMk cId="0" sldId="317"/>
            <ac:spMk id="11" creationId="{00933549-21DB-CB74-2766-4D9531BFCE12}"/>
          </ac:spMkLst>
        </pc:spChg>
        <pc:spChg chg="mod">
          <ac:chgData name="Vasquez,  Juan Jose (OS-)" userId="c4e85e20-e9a5-4645-9363-921cd6c61213" providerId="ADAL" clId="{D69326C8-F627-914F-BFEE-236E52EE8357}" dt="2024-06-13T16:03:58.630" v="13" actId="255"/>
          <ac:spMkLst>
            <pc:docMk/>
            <pc:sldMk cId="0" sldId="317"/>
            <ac:spMk id="12" creationId="{51914CD8-5DE0-6DA9-51FA-CE705059AE7A}"/>
          </ac:spMkLst>
        </pc:spChg>
      </pc:sldChg>
    </pc:docChg>
  </pc:docChgLst>
  <pc:docChgLst>
    <pc:chgData name="Ghiselli, Dr. Margherita (WDC)" userId="153b8431-d800-4665-9c6b-c555f3b8579e" providerId="ADAL" clId="{050028C5-FC33-450A-B7EA-D268EA149CCF}"/>
    <pc:docChg chg="undo custSel addSld delSld modSld">
      <pc:chgData name="Ghiselli, Dr. Margherita (WDC)" userId="153b8431-d800-4665-9c6b-c555f3b8579e" providerId="ADAL" clId="{050028C5-FC33-450A-B7EA-D268EA149CCF}" dt="2024-01-19T19:52:45.666" v="245" actId="207"/>
      <pc:docMkLst>
        <pc:docMk/>
      </pc:docMkLst>
      <pc:sldChg chg="modSp mod">
        <pc:chgData name="Ghiselli, Dr. Margherita (WDC)" userId="153b8431-d800-4665-9c6b-c555f3b8579e" providerId="ADAL" clId="{050028C5-FC33-450A-B7EA-D268EA149CCF}" dt="2024-01-19T15:21:19.584" v="37" actId="20577"/>
        <pc:sldMkLst>
          <pc:docMk/>
          <pc:sldMk cId="0" sldId="256"/>
        </pc:sldMkLst>
        <pc:spChg chg="mod">
          <ac:chgData name="Ghiselli, Dr. Margherita (WDC)" userId="153b8431-d800-4665-9c6b-c555f3b8579e" providerId="ADAL" clId="{050028C5-FC33-450A-B7EA-D268EA149CCF}" dt="2024-01-19T15:21:07.099" v="0"/>
          <ac:spMkLst>
            <pc:docMk/>
            <pc:sldMk cId="0" sldId="256"/>
            <ac:spMk id="223" creationId="{00000000-0000-0000-0000-000000000000}"/>
          </ac:spMkLst>
        </pc:spChg>
        <pc:spChg chg="mod">
          <ac:chgData name="Ghiselli, Dr. Margherita (WDC)" userId="153b8431-d800-4665-9c6b-c555f3b8579e" providerId="ADAL" clId="{050028C5-FC33-450A-B7EA-D268EA149CCF}" dt="2024-01-19T15:21:19.584" v="37" actId="20577"/>
          <ac:spMkLst>
            <pc:docMk/>
            <pc:sldMk cId="0" sldId="256"/>
            <ac:spMk id="225" creationId="{00000000-0000-0000-0000-000000000000}"/>
          </ac:spMkLst>
        </pc:spChg>
      </pc:sldChg>
      <pc:sldChg chg="del">
        <pc:chgData name="Ghiselli, Dr. Margherita (WDC)" userId="153b8431-d800-4665-9c6b-c555f3b8579e" providerId="ADAL" clId="{050028C5-FC33-450A-B7EA-D268EA149CCF}" dt="2024-01-19T15:21:48.532" v="40" actId="47"/>
        <pc:sldMkLst>
          <pc:docMk/>
          <pc:sldMk cId="0" sldId="257"/>
        </pc:sldMkLst>
      </pc:sldChg>
      <pc:sldChg chg="delSp modSp del mod">
        <pc:chgData name="Ghiselli, Dr. Margherita (WDC)" userId="153b8431-d800-4665-9c6b-c555f3b8579e" providerId="ADAL" clId="{050028C5-FC33-450A-B7EA-D268EA149CCF}" dt="2024-01-19T15:25:56.883" v="227" actId="47"/>
        <pc:sldMkLst>
          <pc:docMk/>
          <pc:sldMk cId="0" sldId="259"/>
        </pc:sldMkLst>
        <pc:spChg chg="del mod">
          <ac:chgData name="Ghiselli, Dr. Margherita (WDC)" userId="153b8431-d800-4665-9c6b-c555f3b8579e" providerId="ADAL" clId="{050028C5-FC33-450A-B7EA-D268EA149CCF}" dt="2024-01-19T15:25:53.839" v="225" actId="21"/>
          <ac:spMkLst>
            <pc:docMk/>
            <pc:sldMk cId="0" sldId="259"/>
            <ac:spMk id="261" creationId="{00000000-0000-0000-0000-000000000000}"/>
          </ac:spMkLst>
        </pc:spChg>
      </pc:sldChg>
      <pc:sldChg chg="modSp add del mod">
        <pc:chgData name="Ghiselli, Dr. Margherita (WDC)" userId="153b8431-d800-4665-9c6b-c555f3b8579e" providerId="ADAL" clId="{050028C5-FC33-450A-B7EA-D268EA149CCF}" dt="2024-01-19T15:26:56.378" v="235" actId="47"/>
        <pc:sldMkLst>
          <pc:docMk/>
          <pc:sldMk cId="2791323933" sldId="293"/>
        </pc:sldMkLst>
        <pc:spChg chg="mod">
          <ac:chgData name="Ghiselli, Dr. Margherita (WDC)" userId="153b8431-d800-4665-9c6b-c555f3b8579e" providerId="ADAL" clId="{050028C5-FC33-450A-B7EA-D268EA149CCF}" dt="2024-01-19T15:26:36.272" v="232" actId="6549"/>
          <ac:spMkLst>
            <pc:docMk/>
            <pc:sldMk cId="2791323933" sldId="293"/>
            <ac:spMk id="2" creationId="{715F8DF0-01EB-AB7A-4838-5A3A914C29DA}"/>
          </ac:spMkLst>
        </pc:spChg>
      </pc:sldChg>
      <pc:sldChg chg="add">
        <pc:chgData name="Ghiselli, Dr. Margherita (WDC)" userId="153b8431-d800-4665-9c6b-c555f3b8579e" providerId="ADAL" clId="{050028C5-FC33-450A-B7EA-D268EA149CCF}" dt="2024-01-19T15:27:05.042" v="236"/>
        <pc:sldMkLst>
          <pc:docMk/>
          <pc:sldMk cId="4006942512" sldId="297"/>
        </pc:sldMkLst>
      </pc:sldChg>
      <pc:sldChg chg="add">
        <pc:chgData name="Ghiselli, Dr. Margherita (WDC)" userId="153b8431-d800-4665-9c6b-c555f3b8579e" providerId="ADAL" clId="{050028C5-FC33-450A-B7EA-D268EA149CCF}" dt="2024-01-19T15:27:16.380" v="239"/>
        <pc:sldMkLst>
          <pc:docMk/>
          <pc:sldMk cId="1239629235" sldId="298"/>
        </pc:sldMkLst>
      </pc:sldChg>
      <pc:sldChg chg="delSp del mod">
        <pc:chgData name="Ghiselli, Dr. Margherita (WDC)" userId="153b8431-d800-4665-9c6b-c555f3b8579e" providerId="ADAL" clId="{050028C5-FC33-450A-B7EA-D268EA149CCF}" dt="2024-01-19T15:25:43.172" v="196" actId="47"/>
        <pc:sldMkLst>
          <pc:docMk/>
          <pc:sldMk cId="2016653765" sldId="298"/>
        </pc:sldMkLst>
        <pc:spChg chg="del">
          <ac:chgData name="Ghiselli, Dr. Margherita (WDC)" userId="153b8431-d800-4665-9c6b-c555f3b8579e" providerId="ADAL" clId="{050028C5-FC33-450A-B7EA-D268EA149CCF}" dt="2024-01-19T15:22:43.758" v="57" actId="21"/>
          <ac:spMkLst>
            <pc:docMk/>
            <pc:sldMk cId="2016653765" sldId="298"/>
            <ac:spMk id="4" creationId="{101313FF-2908-7A17-7404-2668552B2E1D}"/>
          </ac:spMkLst>
        </pc:spChg>
      </pc:sldChg>
      <pc:sldChg chg="del">
        <pc:chgData name="Ghiselli, Dr. Margherita (WDC)" userId="153b8431-d800-4665-9c6b-c555f3b8579e" providerId="ADAL" clId="{050028C5-FC33-450A-B7EA-D268EA149CCF}" dt="2024-01-19T15:26:06.777" v="229" actId="47"/>
        <pc:sldMkLst>
          <pc:docMk/>
          <pc:sldMk cId="1067264210" sldId="299"/>
        </pc:sldMkLst>
      </pc:sldChg>
      <pc:sldChg chg="add">
        <pc:chgData name="Ghiselli, Dr. Margherita (WDC)" userId="153b8431-d800-4665-9c6b-c555f3b8579e" providerId="ADAL" clId="{050028C5-FC33-450A-B7EA-D268EA149CCF}" dt="2024-01-19T15:27:57.523" v="241"/>
        <pc:sldMkLst>
          <pc:docMk/>
          <pc:sldMk cId="1299738290" sldId="299"/>
        </pc:sldMkLst>
      </pc:sldChg>
      <pc:sldChg chg="del">
        <pc:chgData name="Ghiselli, Dr. Margherita (WDC)" userId="153b8431-d800-4665-9c6b-c555f3b8579e" providerId="ADAL" clId="{050028C5-FC33-450A-B7EA-D268EA149CCF}" dt="2024-01-19T15:26:38.183" v="233" actId="47"/>
        <pc:sldMkLst>
          <pc:docMk/>
          <pc:sldMk cId="715395807" sldId="300"/>
        </pc:sldMkLst>
      </pc:sldChg>
      <pc:sldChg chg="del">
        <pc:chgData name="Ghiselli, Dr. Margherita (WDC)" userId="153b8431-d800-4665-9c6b-c555f3b8579e" providerId="ADAL" clId="{050028C5-FC33-450A-B7EA-D268EA149CCF}" dt="2024-01-19T15:26:56.378" v="235" actId="47"/>
        <pc:sldMkLst>
          <pc:docMk/>
          <pc:sldMk cId="2833416167" sldId="301"/>
        </pc:sldMkLst>
      </pc:sldChg>
      <pc:sldChg chg="del">
        <pc:chgData name="Ghiselli, Dr. Margherita (WDC)" userId="153b8431-d800-4665-9c6b-c555f3b8579e" providerId="ADAL" clId="{050028C5-FC33-450A-B7EA-D268EA149CCF}" dt="2024-01-19T15:27:06.859" v="237" actId="47"/>
        <pc:sldMkLst>
          <pc:docMk/>
          <pc:sldMk cId="0" sldId="302"/>
        </pc:sldMkLst>
      </pc:sldChg>
      <pc:sldChg chg="del">
        <pc:chgData name="Ghiselli, Dr. Margherita (WDC)" userId="153b8431-d800-4665-9c6b-c555f3b8579e" providerId="ADAL" clId="{050028C5-FC33-450A-B7EA-D268EA149CCF}" dt="2024-01-19T15:27:17.906" v="240" actId="47"/>
        <pc:sldMkLst>
          <pc:docMk/>
          <pc:sldMk cId="1307844673" sldId="303"/>
        </pc:sldMkLst>
      </pc:sldChg>
      <pc:sldChg chg="del">
        <pc:chgData name="Ghiselli, Dr. Margherita (WDC)" userId="153b8431-d800-4665-9c6b-c555f3b8579e" providerId="ADAL" clId="{050028C5-FC33-450A-B7EA-D268EA149CCF}" dt="2024-01-19T15:27:08.471" v="238" actId="47"/>
        <pc:sldMkLst>
          <pc:docMk/>
          <pc:sldMk cId="0" sldId="304"/>
        </pc:sldMkLst>
      </pc:sldChg>
      <pc:sldChg chg="del">
        <pc:chgData name="Ghiselli, Dr. Margherita (WDC)" userId="153b8431-d800-4665-9c6b-c555f3b8579e" providerId="ADAL" clId="{050028C5-FC33-450A-B7EA-D268EA149CCF}" dt="2024-01-19T15:27:59.250" v="242" actId="47"/>
        <pc:sldMkLst>
          <pc:docMk/>
          <pc:sldMk cId="640198709" sldId="305"/>
        </pc:sldMkLst>
      </pc:sldChg>
      <pc:sldChg chg="modSp add mod">
        <pc:chgData name="Ghiselli, Dr. Margherita (WDC)" userId="153b8431-d800-4665-9c6b-c555f3b8579e" providerId="ADAL" clId="{050028C5-FC33-450A-B7EA-D268EA149CCF}" dt="2024-01-19T15:21:46.331" v="39" actId="6549"/>
        <pc:sldMkLst>
          <pc:docMk/>
          <pc:sldMk cId="716845127" sldId="310"/>
        </pc:sldMkLst>
        <pc:spChg chg="mod">
          <ac:chgData name="Ghiselli, Dr. Margherita (WDC)" userId="153b8431-d800-4665-9c6b-c555f3b8579e" providerId="ADAL" clId="{050028C5-FC33-450A-B7EA-D268EA149CCF}" dt="2024-01-19T15:21:46.331" v="39" actId="6549"/>
          <ac:spMkLst>
            <pc:docMk/>
            <pc:sldMk cId="716845127" sldId="310"/>
            <ac:spMk id="3" creationId="{3ABD2A24-495F-9728-6C8A-FF09D6BE8BD9}"/>
          </ac:spMkLst>
        </pc:spChg>
      </pc:sldChg>
      <pc:sldChg chg="addSp modSp new mod">
        <pc:chgData name="Ghiselli, Dr. Margherita (WDC)" userId="153b8431-d800-4665-9c6b-c555f3b8579e" providerId="ADAL" clId="{050028C5-FC33-450A-B7EA-D268EA149CCF}" dt="2024-01-19T19:52:45.666" v="245" actId="207"/>
        <pc:sldMkLst>
          <pc:docMk/>
          <pc:sldMk cId="3775037167" sldId="311"/>
        </pc:sldMkLst>
        <pc:spChg chg="mod">
          <ac:chgData name="Ghiselli, Dr. Margherita (WDC)" userId="153b8431-d800-4665-9c6b-c555f3b8579e" providerId="ADAL" clId="{050028C5-FC33-450A-B7EA-D268EA149CCF}" dt="2024-01-19T15:22:16.492" v="52" actId="20577"/>
          <ac:spMkLst>
            <pc:docMk/>
            <pc:sldMk cId="3775037167" sldId="311"/>
            <ac:spMk id="2" creationId="{0639FA28-F00C-448B-1B09-11DB9BE53138}"/>
          </ac:spMkLst>
        </pc:spChg>
        <pc:spChg chg="add mod">
          <ac:chgData name="Ghiselli, Dr. Margherita (WDC)" userId="153b8431-d800-4665-9c6b-c555f3b8579e" providerId="ADAL" clId="{050028C5-FC33-450A-B7EA-D268EA149CCF}" dt="2024-01-19T19:52:45.666" v="245" actId="207"/>
          <ac:spMkLst>
            <pc:docMk/>
            <pc:sldMk cId="3775037167" sldId="311"/>
            <ac:spMk id="4" creationId="{101313FF-2908-7A17-7404-2668552B2E1D}"/>
          </ac:spMkLst>
        </pc:spChg>
      </pc:sldChg>
      <pc:sldChg chg="modSp add mod">
        <pc:chgData name="Ghiselli, Dr. Margherita (WDC)" userId="153b8431-d800-4665-9c6b-c555f3b8579e" providerId="ADAL" clId="{050028C5-FC33-450A-B7EA-D268EA149CCF}" dt="2024-01-19T15:25:10.590" v="181" actId="20577"/>
        <pc:sldMkLst>
          <pc:docMk/>
          <pc:sldMk cId="1801878395" sldId="312"/>
        </pc:sldMkLst>
        <pc:spChg chg="mod">
          <ac:chgData name="Ghiselli, Dr. Margherita (WDC)" userId="153b8431-d800-4665-9c6b-c555f3b8579e" providerId="ADAL" clId="{050028C5-FC33-450A-B7EA-D268EA149CCF}" dt="2024-01-19T15:25:10.590" v="181" actId="20577"/>
          <ac:spMkLst>
            <pc:docMk/>
            <pc:sldMk cId="1801878395" sldId="312"/>
            <ac:spMk id="4" creationId="{101313FF-2908-7A17-7404-2668552B2E1D}"/>
          </ac:spMkLst>
        </pc:spChg>
      </pc:sldChg>
      <pc:sldChg chg="addSp modSp new mod">
        <pc:chgData name="Ghiselli, Dr. Margherita (WDC)" userId="153b8431-d800-4665-9c6b-c555f3b8579e" providerId="ADAL" clId="{050028C5-FC33-450A-B7EA-D268EA149CCF}" dt="2024-01-19T15:25:55.016" v="226"/>
        <pc:sldMkLst>
          <pc:docMk/>
          <pc:sldMk cId="524620748" sldId="313"/>
        </pc:sldMkLst>
        <pc:spChg chg="mod">
          <ac:chgData name="Ghiselli, Dr. Margherita (WDC)" userId="153b8431-d800-4665-9c6b-c555f3b8579e" providerId="ADAL" clId="{050028C5-FC33-450A-B7EA-D268EA149CCF}" dt="2024-01-19T15:25:50.508" v="224" actId="20577"/>
          <ac:spMkLst>
            <pc:docMk/>
            <pc:sldMk cId="524620748" sldId="313"/>
            <ac:spMk id="2" creationId="{F523D125-E6E0-BF10-8914-506A6DB1C0BA}"/>
          </ac:spMkLst>
        </pc:spChg>
        <pc:spChg chg="add mod">
          <ac:chgData name="Ghiselli, Dr. Margherita (WDC)" userId="153b8431-d800-4665-9c6b-c555f3b8579e" providerId="ADAL" clId="{050028C5-FC33-450A-B7EA-D268EA149CCF}" dt="2024-01-19T15:25:55.016" v="226"/>
          <ac:spMkLst>
            <pc:docMk/>
            <pc:sldMk cId="524620748" sldId="313"/>
            <ac:spMk id="261" creationId="{00000000-0000-0000-0000-000000000000}"/>
          </ac:spMkLst>
        </pc:spChg>
      </pc:sldChg>
      <pc:sldChg chg="add">
        <pc:chgData name="Ghiselli, Dr. Margherita (WDC)" userId="153b8431-d800-4665-9c6b-c555f3b8579e" providerId="ADAL" clId="{050028C5-FC33-450A-B7EA-D268EA149CCF}" dt="2024-01-19T15:26:03.482" v="228"/>
        <pc:sldMkLst>
          <pc:docMk/>
          <pc:sldMk cId="759650278" sldId="314"/>
        </pc:sldMkLst>
      </pc:sldChg>
      <pc:sldChg chg="add del">
        <pc:chgData name="Ghiselli, Dr. Margherita (WDC)" userId="153b8431-d800-4665-9c6b-c555f3b8579e" providerId="ADAL" clId="{050028C5-FC33-450A-B7EA-D268EA149CCF}" dt="2024-01-19T15:26:32.647" v="231" actId="47"/>
        <pc:sldMkLst>
          <pc:docMk/>
          <pc:sldMk cId="557231671" sldId="315"/>
        </pc:sldMkLst>
      </pc:sldChg>
      <pc:sldChg chg="add">
        <pc:chgData name="Ghiselli, Dr. Margherita (WDC)" userId="153b8431-d800-4665-9c6b-c555f3b8579e" providerId="ADAL" clId="{050028C5-FC33-450A-B7EA-D268EA149CCF}" dt="2024-01-19T15:26:53.607" v="234"/>
        <pc:sldMkLst>
          <pc:docMk/>
          <pc:sldMk cId="1152953036" sldId="315"/>
        </pc:sldMkLst>
      </pc:sldChg>
      <pc:sldChg chg="add">
        <pc:chgData name="Ghiselli, Dr. Margherita (WDC)" userId="153b8431-d800-4665-9c6b-c555f3b8579e" providerId="ADAL" clId="{050028C5-FC33-450A-B7EA-D268EA149CCF}" dt="2024-01-19T15:26:53.607" v="234"/>
        <pc:sldMkLst>
          <pc:docMk/>
          <pc:sldMk cId="557231671" sldId="316"/>
        </pc:sldMkLst>
      </pc:sldChg>
      <pc:sldChg chg="add">
        <pc:chgData name="Ghiselli, Dr. Margherita (WDC)" userId="153b8431-d800-4665-9c6b-c555f3b8579e" providerId="ADAL" clId="{050028C5-FC33-450A-B7EA-D268EA149CCF}" dt="2024-01-19T15:27:05.042" v="236"/>
        <pc:sldMkLst>
          <pc:docMk/>
          <pc:sldMk cId="0" sldId="317"/>
        </pc:sldMkLst>
      </pc:sldChg>
      <pc:sldChg chg="add">
        <pc:chgData name="Ghiselli, Dr. Margherita (WDC)" userId="153b8431-d800-4665-9c6b-c555f3b8579e" providerId="ADAL" clId="{050028C5-FC33-450A-B7EA-D268EA149CCF}" dt="2024-01-19T15:28:04.987" v="243"/>
        <pc:sldMkLst>
          <pc:docMk/>
          <pc:sldMk cId="3389684158" sldId="318"/>
        </pc:sldMkLst>
      </pc:sldChg>
      <pc:sldMasterChg chg="delSldLayout">
        <pc:chgData name="Ghiselli, Dr. Margherita (WDC)" userId="153b8431-d800-4665-9c6b-c555f3b8579e" providerId="ADAL" clId="{050028C5-FC33-450A-B7EA-D268EA149CCF}" dt="2024-01-19T15:27:06.859" v="237" actId="47"/>
        <pc:sldMasterMkLst>
          <pc:docMk/>
          <pc:sldMasterMk cId="0" sldId="2147483670"/>
        </pc:sldMasterMkLst>
        <pc:sldLayoutChg chg="del">
          <pc:chgData name="Ghiselli, Dr. Margherita (WDC)" userId="153b8431-d800-4665-9c6b-c555f3b8579e" providerId="ADAL" clId="{050028C5-FC33-450A-B7EA-D268EA149CCF}" dt="2024-01-19T15:25:56.883" v="227" actId="47"/>
          <pc:sldLayoutMkLst>
            <pc:docMk/>
            <pc:sldMasterMk cId="0" sldId="2147483670"/>
            <pc:sldLayoutMk cId="0" sldId="2147483660"/>
          </pc:sldLayoutMkLst>
        </pc:sldLayoutChg>
        <pc:sldLayoutChg chg="del">
          <pc:chgData name="Ghiselli, Dr. Margherita (WDC)" userId="153b8431-d800-4665-9c6b-c555f3b8579e" providerId="ADAL" clId="{050028C5-FC33-450A-B7EA-D268EA149CCF}" dt="2024-01-19T15:27:06.859" v="237" actId="47"/>
          <pc:sldLayoutMkLst>
            <pc:docMk/>
            <pc:sldMasterMk cId="0" sldId="2147483670"/>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04eae5a1a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04eae5a1a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433552" y="1008589"/>
            <a:ext cx="5289300" cy="1790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433553" y="2868345"/>
            <a:ext cx="4560000" cy="1241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dk1"/>
              </a:buClr>
              <a:buSzPts val="1800"/>
              <a:buNone/>
              <a:defRPr sz="1800">
                <a:latin typeface="Poppins"/>
                <a:ea typeface="Poppins"/>
                <a:cs typeface="Poppins"/>
                <a:sym typeface="Poppi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8"/>
          <p:cNvSpPr txBox="1">
            <a:spLocks noGrp="1"/>
          </p:cNvSpPr>
          <p:nvPr>
            <p:ph type="body" idx="1"/>
          </p:nvPr>
        </p:nvSpPr>
        <p:spPr>
          <a:xfrm>
            <a:off x="628649" y="1369219"/>
            <a:ext cx="40710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8"/>
          <p:cNvSpPr txBox="1">
            <a:spLocks noGrp="1"/>
          </p:cNvSpPr>
          <p:nvPr>
            <p:ph type="body" idx="2"/>
          </p:nvPr>
        </p:nvSpPr>
        <p:spPr>
          <a:xfrm>
            <a:off x="4871196" y="1369219"/>
            <a:ext cx="39936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range">
  <p:cSld name="Title Orang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49"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628649" y="1369219"/>
            <a:ext cx="8236500" cy="3048000"/>
          </a:xfrm>
          <a:prstGeom prst="rect">
            <a:avLst/>
          </a:prstGeom>
          <a:noFill/>
          <a:ln>
            <a:noFill/>
          </a:ln>
        </p:spPr>
        <p:txBody>
          <a:bodyPr spcFirstLastPara="1" wrap="square" lIns="68575" tIns="34275" rIns="68575" bIns="34275" anchor="t" anchorCtr="0">
            <a:normAutofit/>
          </a:bodyPr>
          <a:lstStyle>
            <a:lvl1pPr marL="457189" lvl="0" indent="-361941"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378" lvl="1" indent="-342892"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566" lvl="2" indent="-323842"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754" lvl="3" indent="-317492"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5943" lvl="4" indent="-317492"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2119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648729" y="1658107"/>
            <a:ext cx="3354900" cy="1827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36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84362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3" r:id="rId3"/>
    <p:sldLayoutId id="2147483665" r:id="rId4"/>
    <p:sldLayoutId id="2147483667" r:id="rId5"/>
    <p:sldLayoutId id="2147483668"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23" name="Google Shape;223;p24"/>
          <p:cNvSpPr txBox="1">
            <a:spLocks noGrp="1"/>
          </p:cNvSpPr>
          <p:nvPr>
            <p:ph type="ctrTitle"/>
          </p:nvPr>
        </p:nvSpPr>
        <p:spPr>
          <a:xfrm>
            <a:off x="300651" y="567183"/>
            <a:ext cx="5014800" cy="3180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36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Outil de monitorage de la peformance du programme élargi de vaccination (PEV)</a:t>
            </a:r>
            <a:endParaRPr sz="3500" dirty="0"/>
          </a:p>
        </p:txBody>
      </p:sp>
      <p:sp>
        <p:nvSpPr>
          <p:cNvPr id="225" name="Google Shape;225;p24"/>
          <p:cNvSpPr txBox="1">
            <a:spLocks noGrp="1"/>
          </p:cNvSpPr>
          <p:nvPr>
            <p:ph type="body" idx="4294967295"/>
          </p:nvPr>
        </p:nvSpPr>
        <p:spPr>
          <a:xfrm>
            <a:off x="300650" y="3672904"/>
            <a:ext cx="4579167" cy="554100"/>
          </a:xfrm>
          <a:prstGeom prst="rect">
            <a:avLst/>
          </a:prstGeom>
          <a:noFill/>
        </p:spPr>
        <p:txBody>
          <a:bodyPr spcFirstLastPara="1" wrap="square" lIns="68575" tIns="34275" rIns="68575" bIns="34275" anchor="t" anchorCtr="0">
            <a:normAutofit fontScale="92500"/>
          </a:bodyPr>
          <a:lstStyle/>
          <a:p>
            <a:pPr marL="0" marR="0" lvl="0" indent="0" algn="l" rtl="0">
              <a:lnSpc>
                <a:spcPct val="100000"/>
              </a:lnSpc>
              <a:spcBef>
                <a:spcPts val="800"/>
              </a:spcBef>
              <a:spcAft>
                <a:spcPts val="0"/>
              </a:spcAft>
              <a:buNone/>
            </a:pPr>
            <a:r>
              <a:rPr lang="fr" i="1" dirty="0">
                <a:latin typeface="Poppins SemiBold"/>
                <a:ea typeface="Poppins SemiBold"/>
                <a:cs typeface="Poppins SemiBold"/>
                <a:sym typeface="Poppins SemiBold"/>
              </a:rPr>
              <a:t>Annexe 12. Ceremonie d’ouverture</a:t>
            </a:r>
            <a:endParaRPr i="1" dirty="0">
              <a:latin typeface="Poppins SemiBold"/>
              <a:ea typeface="Poppins SemiBold"/>
              <a:cs typeface="Poppins SemiBold"/>
              <a:sym typeface="Poppins SemiBold"/>
            </a:endParaRPr>
          </a:p>
        </p:txBody>
      </p:sp>
      <p:sp>
        <p:nvSpPr>
          <p:cNvPr id="2" name="Google Shape;224;p24">
            <a:extLst>
              <a:ext uri="{FF2B5EF4-FFF2-40B4-BE49-F238E27FC236}">
                <a16:creationId xmlns:a16="http://schemas.microsoft.com/office/drawing/2014/main" id="{50D5C11C-9184-F5EE-9441-2C0906430F6D}"/>
              </a:ext>
            </a:extLst>
          </p:cNvPr>
          <p:cNvSpPr txBox="1"/>
          <p:nvPr/>
        </p:nvSpPr>
        <p:spPr>
          <a:xfrm>
            <a:off x="0" y="-923"/>
            <a:ext cx="1080000" cy="386700"/>
          </a:xfrm>
          <a:prstGeom prst="rect">
            <a:avLst/>
          </a:prstGeom>
          <a:solidFill>
            <a:srgbClr val="FF2F9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b="1" dirty="0">
                <a:solidFill>
                  <a:schemeClr val="bg1"/>
                </a:solidFill>
                <a:latin typeface="Poppins ExtraBold" pitchFamily="2" charset="77"/>
                <a:ea typeface="Source Serif Pro"/>
                <a:cs typeface="Poppins ExtraBold" pitchFamily="2" charset="77"/>
                <a:sym typeface="Source Serif Pro"/>
              </a:rPr>
              <a:t>Modèle</a:t>
            </a:r>
            <a:endParaRPr sz="1200" b="1" dirty="0">
              <a:solidFill>
                <a:schemeClr val="bg1"/>
              </a:solidFill>
              <a:latin typeface="Poppins ExtraBold" pitchFamily="2" charset="77"/>
              <a:ea typeface="Source Serif Pro"/>
              <a:cs typeface="Poppins ExtraBold" pitchFamily="2" charset="77"/>
              <a:sym typeface="Source Serif Pro"/>
            </a:endParaRPr>
          </a:p>
        </p:txBody>
      </p:sp>
      <p:pic>
        <p:nvPicPr>
          <p:cNvPr id="3" name="Picture 2">
            <a:extLst>
              <a:ext uri="{FF2B5EF4-FFF2-40B4-BE49-F238E27FC236}">
                <a16:creationId xmlns:a16="http://schemas.microsoft.com/office/drawing/2014/main" id="{7D700891-94D9-7D34-66CF-5D682EB0F54B}"/>
              </a:ext>
            </a:extLst>
          </p:cNvPr>
          <p:cNvPicPr>
            <a:picLocks noChangeAspect="1"/>
          </p:cNvPicPr>
          <p:nvPr/>
        </p:nvPicPr>
        <p:blipFill>
          <a:blip r:embed="rId3"/>
          <a:stretch>
            <a:fillRect/>
          </a:stretch>
        </p:blipFill>
        <p:spPr>
          <a:xfrm>
            <a:off x="300651" y="4447908"/>
            <a:ext cx="4144349" cy="428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F763-A5AC-0007-C7A2-0689CC725E01}"/>
              </a:ext>
            </a:extLst>
          </p:cNvPr>
          <p:cNvSpPr>
            <a:spLocks noGrp="1"/>
          </p:cNvSpPr>
          <p:nvPr>
            <p:ph type="title"/>
          </p:nvPr>
        </p:nvSpPr>
        <p:spPr>
          <a:xfrm>
            <a:off x="628649" y="112572"/>
            <a:ext cx="8236500" cy="994200"/>
          </a:xfrm>
        </p:spPr>
        <p:txBody>
          <a:bodyPr/>
          <a:lstStyle/>
          <a:p>
            <a:r>
              <a:rPr lang="fr" dirty="0"/>
              <a:t>Description de l'outil</a:t>
            </a:r>
          </a:p>
        </p:txBody>
      </p:sp>
      <p:pic>
        <p:nvPicPr>
          <p:cNvPr id="4" name="Google Shape;258;p28">
            <a:extLst>
              <a:ext uri="{FF2B5EF4-FFF2-40B4-BE49-F238E27FC236}">
                <a16:creationId xmlns:a16="http://schemas.microsoft.com/office/drawing/2014/main" id="{663B09F0-28AF-664F-A428-38AADB6BF08E}"/>
              </a:ext>
            </a:extLst>
          </p:cNvPr>
          <p:cNvPicPr preferRelativeResize="0"/>
          <p:nvPr/>
        </p:nvPicPr>
        <p:blipFill>
          <a:blip r:embed="rId2">
            <a:alphaModFix/>
          </a:blip>
          <a:stretch>
            <a:fillRect/>
          </a:stretch>
        </p:blipFill>
        <p:spPr>
          <a:xfrm>
            <a:off x="1803411" y="1625433"/>
            <a:ext cx="6338074" cy="3311401"/>
          </a:xfrm>
          <a:prstGeom prst="rect">
            <a:avLst/>
          </a:prstGeom>
          <a:noFill/>
          <a:ln>
            <a:noFill/>
          </a:ln>
        </p:spPr>
      </p:pic>
      <p:grpSp>
        <p:nvGrpSpPr>
          <p:cNvPr id="5" name="Google Shape;259;p28">
            <a:extLst>
              <a:ext uri="{FF2B5EF4-FFF2-40B4-BE49-F238E27FC236}">
                <a16:creationId xmlns:a16="http://schemas.microsoft.com/office/drawing/2014/main" id="{9AAB9BDC-2460-AE0E-944C-010F03F99364}"/>
              </a:ext>
            </a:extLst>
          </p:cNvPr>
          <p:cNvGrpSpPr/>
          <p:nvPr/>
        </p:nvGrpSpPr>
        <p:grpSpPr>
          <a:xfrm>
            <a:off x="1603641" y="1004140"/>
            <a:ext cx="1236900" cy="491700"/>
            <a:chOff x="526681" y="1086707"/>
            <a:chExt cx="1236900" cy="491700"/>
          </a:xfrm>
        </p:grpSpPr>
        <p:sp>
          <p:nvSpPr>
            <p:cNvPr id="6" name="Google Shape;260;p28">
              <a:extLst>
                <a:ext uri="{FF2B5EF4-FFF2-40B4-BE49-F238E27FC236}">
                  <a16:creationId xmlns:a16="http://schemas.microsoft.com/office/drawing/2014/main" id="{CA5DD6B2-467F-AE77-26E0-338620A7C3FD}"/>
                </a:ext>
              </a:extLst>
            </p:cNvPr>
            <p:cNvSpPr/>
            <p:nvPr/>
          </p:nvSpPr>
          <p:spPr>
            <a:xfrm rot="-5400000">
              <a:off x="899281" y="714107"/>
              <a:ext cx="491700" cy="1236900"/>
            </a:xfrm>
            <a:prstGeom prst="wedgeRectCallout">
              <a:avLst>
                <a:gd name="adj1" fmla="val -128527"/>
                <a:gd name="adj2" fmla="val 8506"/>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7" name="Google Shape;261;p28">
              <a:extLst>
                <a:ext uri="{FF2B5EF4-FFF2-40B4-BE49-F238E27FC236}">
                  <a16:creationId xmlns:a16="http://schemas.microsoft.com/office/drawing/2014/main" id="{0539BCC3-1A3D-F3D9-26C6-12BF7E54B5D5}"/>
                </a:ext>
              </a:extLst>
            </p:cNvPr>
            <p:cNvSpPr txBox="1"/>
            <p:nvPr/>
          </p:nvSpPr>
          <p:spPr>
            <a:xfrm>
              <a:off x="575536" y="1137899"/>
              <a:ext cx="11523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1.Items</a:t>
              </a:r>
              <a:endParaRPr sz="1200" b="1" dirty="0">
                <a:solidFill>
                  <a:schemeClr val="dk1"/>
                </a:solidFill>
                <a:latin typeface="Poppins"/>
                <a:ea typeface="Poppins"/>
                <a:cs typeface="Poppins"/>
                <a:sym typeface="Poppins"/>
              </a:endParaRPr>
            </a:p>
          </p:txBody>
        </p:sp>
      </p:grpSp>
      <p:grpSp>
        <p:nvGrpSpPr>
          <p:cNvPr id="8" name="Google Shape;262;p28">
            <a:extLst>
              <a:ext uri="{FF2B5EF4-FFF2-40B4-BE49-F238E27FC236}">
                <a16:creationId xmlns:a16="http://schemas.microsoft.com/office/drawing/2014/main" id="{4D90454C-1452-7E56-1D61-1F8826508574}"/>
              </a:ext>
            </a:extLst>
          </p:cNvPr>
          <p:cNvGrpSpPr/>
          <p:nvPr/>
        </p:nvGrpSpPr>
        <p:grpSpPr>
          <a:xfrm>
            <a:off x="5831106" y="904712"/>
            <a:ext cx="2408700" cy="515984"/>
            <a:chOff x="6554025" y="939567"/>
            <a:chExt cx="2408700" cy="515984"/>
          </a:xfrm>
        </p:grpSpPr>
        <p:sp>
          <p:nvSpPr>
            <p:cNvPr id="9" name="Google Shape;263;p28">
              <a:extLst>
                <a:ext uri="{FF2B5EF4-FFF2-40B4-BE49-F238E27FC236}">
                  <a16:creationId xmlns:a16="http://schemas.microsoft.com/office/drawing/2014/main" id="{BA6B1F54-1A52-3518-4946-04C3631AC4C8}"/>
                </a:ext>
              </a:extLst>
            </p:cNvPr>
            <p:cNvSpPr/>
            <p:nvPr/>
          </p:nvSpPr>
          <p:spPr>
            <a:xfrm rot="-5400000">
              <a:off x="7512525" y="5351"/>
              <a:ext cx="491700" cy="2408700"/>
            </a:xfrm>
            <a:prstGeom prst="wedgeRectCallout">
              <a:avLst>
                <a:gd name="adj1" fmla="val -131701"/>
                <a:gd name="adj2" fmla="val -47970"/>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10" name="Google Shape;264;p28">
              <a:extLst>
                <a:ext uri="{FF2B5EF4-FFF2-40B4-BE49-F238E27FC236}">
                  <a16:creationId xmlns:a16="http://schemas.microsoft.com/office/drawing/2014/main" id="{73CB1FB5-A348-BC52-1219-BDC922344493}"/>
                </a:ext>
              </a:extLst>
            </p:cNvPr>
            <p:cNvSpPr txBox="1"/>
            <p:nvPr/>
          </p:nvSpPr>
          <p:spPr>
            <a:xfrm>
              <a:off x="6567225" y="939567"/>
              <a:ext cx="23955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3. Échelle de maturité à 5 niveaux</a:t>
              </a:r>
            </a:p>
          </p:txBody>
        </p:sp>
      </p:grpSp>
      <p:grpSp>
        <p:nvGrpSpPr>
          <p:cNvPr id="11" name="Google Shape;265;p28">
            <a:extLst>
              <a:ext uri="{FF2B5EF4-FFF2-40B4-BE49-F238E27FC236}">
                <a16:creationId xmlns:a16="http://schemas.microsoft.com/office/drawing/2014/main" id="{F90252A5-DBF9-6AA8-DB6C-0BF9E0D4580D}"/>
              </a:ext>
            </a:extLst>
          </p:cNvPr>
          <p:cNvGrpSpPr/>
          <p:nvPr/>
        </p:nvGrpSpPr>
        <p:grpSpPr>
          <a:xfrm>
            <a:off x="1567610" y="2958184"/>
            <a:ext cx="1706100" cy="426599"/>
            <a:chOff x="-326325" y="2510706"/>
            <a:chExt cx="1706100" cy="491700"/>
          </a:xfrm>
        </p:grpSpPr>
        <p:sp>
          <p:nvSpPr>
            <p:cNvPr id="12" name="Google Shape;266;p28">
              <a:extLst>
                <a:ext uri="{FF2B5EF4-FFF2-40B4-BE49-F238E27FC236}">
                  <a16:creationId xmlns:a16="http://schemas.microsoft.com/office/drawing/2014/main" id="{BED2E369-7E87-58E9-03D2-47FF8C21EA0C}"/>
                </a:ext>
              </a:extLst>
            </p:cNvPr>
            <p:cNvSpPr/>
            <p:nvPr/>
          </p:nvSpPr>
          <p:spPr>
            <a:xfrm rot="-5400000">
              <a:off x="217100" y="1972956"/>
              <a:ext cx="491700" cy="1567200"/>
            </a:xfrm>
            <a:prstGeom prst="wedgeRectCallout">
              <a:avLst>
                <a:gd name="adj1" fmla="val -123107"/>
                <a:gd name="adj2" fmla="val -2552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13" name="Google Shape;267;p28">
              <a:extLst>
                <a:ext uri="{FF2B5EF4-FFF2-40B4-BE49-F238E27FC236}">
                  <a16:creationId xmlns:a16="http://schemas.microsoft.com/office/drawing/2014/main" id="{BC921F08-69BA-92C6-FBFF-287C0B7CA1B2}"/>
                </a:ext>
              </a:extLst>
            </p:cNvPr>
            <p:cNvSpPr txBox="1"/>
            <p:nvPr/>
          </p:nvSpPr>
          <p:spPr>
            <a:xfrm>
              <a:off x="-326325" y="2572745"/>
              <a:ext cx="17061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4. Sous-sections</a:t>
              </a:r>
              <a:endParaRPr sz="1200" b="1" dirty="0">
                <a:solidFill>
                  <a:schemeClr val="dk1"/>
                </a:solidFill>
                <a:latin typeface="Poppins"/>
                <a:ea typeface="Poppins"/>
                <a:cs typeface="Poppins"/>
                <a:sym typeface="Poppins"/>
              </a:endParaRPr>
            </a:p>
          </p:txBody>
        </p:sp>
      </p:grpSp>
      <p:sp>
        <p:nvSpPr>
          <p:cNvPr id="14" name="Google Shape;268;p28">
            <a:extLst>
              <a:ext uri="{FF2B5EF4-FFF2-40B4-BE49-F238E27FC236}">
                <a16:creationId xmlns:a16="http://schemas.microsoft.com/office/drawing/2014/main" id="{C5FFA772-AB33-9AAF-B77C-61DEC14AB7F7}"/>
              </a:ext>
            </a:extLst>
          </p:cNvPr>
          <p:cNvSpPr/>
          <p:nvPr/>
        </p:nvSpPr>
        <p:spPr>
          <a:xfrm rot="-5400000">
            <a:off x="3990510" y="-118"/>
            <a:ext cx="426600" cy="2500200"/>
          </a:xfrm>
          <a:prstGeom prst="wedgeRectCallout">
            <a:avLst>
              <a:gd name="adj1" fmla="val -181364"/>
              <a:gd name="adj2" fmla="val -7456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latin typeface="Calibri"/>
              <a:ea typeface="Calibri"/>
              <a:cs typeface="Calibri"/>
              <a:sym typeface="Calibri"/>
            </a:endParaRPr>
          </a:p>
        </p:txBody>
      </p:sp>
      <p:sp>
        <p:nvSpPr>
          <p:cNvPr id="15" name="Google Shape;269;p28">
            <a:extLst>
              <a:ext uri="{FF2B5EF4-FFF2-40B4-BE49-F238E27FC236}">
                <a16:creationId xmlns:a16="http://schemas.microsoft.com/office/drawing/2014/main" id="{D634301D-96D9-943C-1200-F7C43C7C8E76}"/>
              </a:ext>
            </a:extLst>
          </p:cNvPr>
          <p:cNvSpPr txBox="1"/>
          <p:nvPr/>
        </p:nvSpPr>
        <p:spPr>
          <a:xfrm>
            <a:off x="2953710" y="997751"/>
            <a:ext cx="2651700" cy="3012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2. Niveau national / sous-national</a:t>
            </a:r>
          </a:p>
        </p:txBody>
      </p:sp>
    </p:spTree>
    <p:extLst>
      <p:ext uri="{BB962C8B-B14F-4D97-AF65-F5344CB8AC3E}">
        <p14:creationId xmlns:p14="http://schemas.microsoft.com/office/powerpoint/2010/main" val="400694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p:nvPr/>
        </p:nvSpPr>
        <p:spPr>
          <a:xfrm>
            <a:off x="692469" y="1489091"/>
            <a:ext cx="2907260" cy="965100"/>
          </a:xfrm>
          <a:prstGeom prst="rect">
            <a:avLst/>
          </a:prstGeom>
          <a:solidFill>
            <a:srgbClr val="FFCB03">
              <a:alpha val="64709"/>
            </a:srgb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5" name="Google Shape;335;p32"/>
          <p:cNvSpPr/>
          <p:nvPr/>
        </p:nvSpPr>
        <p:spPr>
          <a:xfrm>
            <a:off x="1847240" y="1489091"/>
            <a:ext cx="2661600" cy="965100"/>
          </a:xfrm>
          <a:prstGeom prst="chevron">
            <a:avLst>
              <a:gd name="adj" fmla="val 50000"/>
            </a:avLst>
          </a:prstGeom>
          <a:solidFill>
            <a:srgbClr val="FFCB0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6" name="Google Shape;336;p32"/>
          <p:cNvSpPr/>
          <p:nvPr/>
        </p:nvSpPr>
        <p:spPr>
          <a:xfrm>
            <a:off x="3179533" y="1489091"/>
            <a:ext cx="2201534" cy="965100"/>
          </a:xfrm>
          <a:prstGeom prst="chevron">
            <a:avLst>
              <a:gd name="adj" fmla="val 50000"/>
            </a:avLst>
          </a:prstGeom>
          <a:solidFill>
            <a:srgbClr val="F5821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7" name="Google Shape;337;p32"/>
          <p:cNvSpPr/>
          <p:nvPr/>
        </p:nvSpPr>
        <p:spPr>
          <a:xfrm>
            <a:off x="4870227" y="1489091"/>
            <a:ext cx="2428520" cy="965100"/>
          </a:xfrm>
          <a:prstGeom prst="chevron">
            <a:avLst>
              <a:gd name="adj" fmla="val 50000"/>
            </a:avLst>
          </a:prstGeom>
          <a:solidFill>
            <a:srgbClr val="F04E9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8" name="Google Shape;338;p32"/>
          <p:cNvSpPr/>
          <p:nvPr/>
        </p:nvSpPr>
        <p:spPr>
          <a:xfrm>
            <a:off x="6773509" y="1489091"/>
            <a:ext cx="2219700" cy="965100"/>
          </a:xfrm>
          <a:prstGeom prst="chevron">
            <a:avLst>
              <a:gd name="adj" fmla="val 50000"/>
            </a:avLst>
          </a:prstGeom>
          <a:solidFill>
            <a:srgbClr val="30B67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9" name="Google Shape;339;p32"/>
          <p:cNvSpPr/>
          <p:nvPr/>
        </p:nvSpPr>
        <p:spPr>
          <a:xfrm>
            <a:off x="119917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1</a:t>
            </a:r>
          </a:p>
        </p:txBody>
      </p:sp>
      <p:sp>
        <p:nvSpPr>
          <p:cNvPr id="340" name="Google Shape;340;p32"/>
          <p:cNvSpPr/>
          <p:nvPr/>
        </p:nvSpPr>
        <p:spPr>
          <a:xfrm>
            <a:off x="2544353"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2</a:t>
            </a:r>
          </a:p>
        </p:txBody>
      </p:sp>
      <p:sp>
        <p:nvSpPr>
          <p:cNvPr id="341" name="Google Shape;341;p32"/>
          <p:cNvSpPr/>
          <p:nvPr/>
        </p:nvSpPr>
        <p:spPr>
          <a:xfrm>
            <a:off x="388952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3</a:t>
            </a:r>
          </a:p>
        </p:txBody>
      </p:sp>
      <p:sp>
        <p:nvSpPr>
          <p:cNvPr id="342" name="Google Shape;342;p32"/>
          <p:cNvSpPr/>
          <p:nvPr/>
        </p:nvSpPr>
        <p:spPr>
          <a:xfrm>
            <a:off x="5742452"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4</a:t>
            </a:r>
          </a:p>
        </p:txBody>
      </p:sp>
      <p:sp>
        <p:nvSpPr>
          <p:cNvPr id="343" name="Google Shape;343;p32"/>
          <p:cNvSpPr/>
          <p:nvPr/>
        </p:nvSpPr>
        <p:spPr>
          <a:xfrm>
            <a:off x="758785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5</a:t>
            </a:r>
          </a:p>
        </p:txBody>
      </p:sp>
      <p:sp>
        <p:nvSpPr>
          <p:cNvPr id="344" name="Google Shape;344;p32"/>
          <p:cNvSpPr txBox="1">
            <a:spLocks noGrp="1"/>
          </p:cNvSpPr>
          <p:nvPr>
            <p:ph type="ctrTitle" idx="4294967295"/>
          </p:nvPr>
        </p:nvSpPr>
        <p:spPr>
          <a:xfrm>
            <a:off x="765362" y="220166"/>
            <a:ext cx="7872300" cy="764400"/>
          </a:xfrm>
          <a:prstGeom prst="rect">
            <a:avLst/>
          </a:prstGeom>
        </p:spPr>
        <p:txBody>
          <a:bodyPr spcFirstLastPara="1" vert="horz" wrap="square" lIns="68575" tIns="34275" rIns="68575" bIns="34275" rtlCol="0" anchor="ctr" anchorCtr="0">
            <a:noAutofit/>
          </a:bodyPr>
          <a:lstStyle/>
          <a:p>
            <a:r>
              <a:rPr lang="fr" sz="2400" dirty="0">
                <a:latin typeface="Poppins Black"/>
                <a:ea typeface="Poppins Black"/>
                <a:cs typeface="Poppins Black"/>
                <a:sym typeface="Poppins Black"/>
              </a:rPr>
              <a:t>L'échelle de maturite en 5 points</a:t>
            </a:r>
            <a:endParaRPr sz="2400" dirty="0">
              <a:latin typeface="Poppins Black"/>
              <a:ea typeface="Poppins Black"/>
              <a:cs typeface="Poppins Black"/>
              <a:sym typeface="Poppins Black"/>
            </a:endParaRPr>
          </a:p>
        </p:txBody>
      </p:sp>
      <p:sp>
        <p:nvSpPr>
          <p:cNvPr id="2" name="CuadroTexto 1">
            <a:extLst>
              <a:ext uri="{FF2B5EF4-FFF2-40B4-BE49-F238E27FC236}">
                <a16:creationId xmlns:a16="http://schemas.microsoft.com/office/drawing/2014/main" id="{43B5F809-A3BD-29B5-D8D1-ED2C89EC57C4}"/>
              </a:ext>
            </a:extLst>
          </p:cNvPr>
          <p:cNvSpPr txBox="1"/>
          <p:nvPr/>
        </p:nvSpPr>
        <p:spPr>
          <a:xfrm>
            <a:off x="712198" y="2486451"/>
            <a:ext cx="1187048"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initial</a:t>
            </a:r>
          </a:p>
        </p:txBody>
      </p:sp>
      <p:sp>
        <p:nvSpPr>
          <p:cNvPr id="3" name="CuadroTexto 2">
            <a:extLst>
              <a:ext uri="{FF2B5EF4-FFF2-40B4-BE49-F238E27FC236}">
                <a16:creationId xmlns:a16="http://schemas.microsoft.com/office/drawing/2014/main" id="{B114B90D-2520-684F-32FD-1A4DD3C3C70A}"/>
              </a:ext>
            </a:extLst>
          </p:cNvPr>
          <p:cNvSpPr txBox="1"/>
          <p:nvPr/>
        </p:nvSpPr>
        <p:spPr>
          <a:xfrm>
            <a:off x="672763" y="3128426"/>
            <a:ext cx="1400134" cy="1277273"/>
          </a:xfrm>
          <a:prstGeom prst="rect">
            <a:avLst/>
          </a:prstGeom>
          <a:noFill/>
          <a:ln>
            <a:noFill/>
          </a:ln>
        </p:spPr>
        <p:txBody>
          <a:bodyPr wrap="square" rtlCol="0">
            <a:spAutoFit/>
          </a:bodyPr>
          <a:lstStyle/>
          <a:p>
            <a:r>
              <a:rPr lang="fr-FR" sz="1100" dirty="0">
                <a:latin typeface="Poppins" pitchFamily="2" charset="77"/>
                <a:ea typeface="Calibri" panose="020F0502020204030204" pitchFamily="34" charset="0"/>
                <a:cs typeface="Poppins" pitchFamily="2" charset="77"/>
              </a:rPr>
              <a:t>Un ou plusieurs éléments clés d'une composante ne sont pas disponibles ou sont insuffisants</a:t>
            </a:r>
            <a:endParaRPr lang="fr-FR" sz="11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7026DD3B-05B9-C79D-6F3F-A58A1C04B375}"/>
              </a:ext>
            </a:extLst>
          </p:cNvPr>
          <p:cNvSpPr txBox="1"/>
          <p:nvPr/>
        </p:nvSpPr>
        <p:spPr>
          <a:xfrm>
            <a:off x="1912788" y="2497330"/>
            <a:ext cx="1564015"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géré</a:t>
            </a:r>
          </a:p>
        </p:txBody>
      </p:sp>
      <p:sp>
        <p:nvSpPr>
          <p:cNvPr id="5" name="CuadroTexto 4">
            <a:extLst>
              <a:ext uri="{FF2B5EF4-FFF2-40B4-BE49-F238E27FC236}">
                <a16:creationId xmlns:a16="http://schemas.microsoft.com/office/drawing/2014/main" id="{E1FBEE29-9E31-2104-1C12-5B0A6709783D}"/>
              </a:ext>
            </a:extLst>
          </p:cNvPr>
          <p:cNvSpPr txBox="1"/>
          <p:nvPr/>
        </p:nvSpPr>
        <p:spPr>
          <a:xfrm>
            <a:off x="2087822" y="3128426"/>
            <a:ext cx="1400134" cy="1785104"/>
          </a:xfrm>
          <a:prstGeom prst="rect">
            <a:avLst/>
          </a:prstGeom>
          <a:noFill/>
          <a:ln>
            <a:noFill/>
          </a:ln>
        </p:spPr>
        <p:txBody>
          <a:bodyPr wrap="square" rtlCol="0">
            <a:spAutoFit/>
          </a:bodyPr>
          <a:lstStyle/>
          <a:p>
            <a:pPr defTabSz="685646"/>
            <a:r>
              <a:rPr lang="fr-FR" sz="1100" dirty="0">
                <a:latin typeface="Poppins" pitchFamily="2" charset="77"/>
                <a:ea typeface="Calibri" panose="020F0502020204030204" pitchFamily="34" charset="0"/>
                <a:cs typeface="Poppins" pitchFamily="2" charset="77"/>
              </a:rPr>
              <a:t>Les éléments disponibles présentent des problèmes d'exhaustivité, doivent être mis à jour, ou ne sont pas mis en œuvre de façon appropriée.</a:t>
            </a:r>
            <a:endParaRPr lang="fr-FR" sz="1100" dirty="0">
              <a:solidFill>
                <a:srgbClr val="999999"/>
              </a:solidFill>
              <a:latin typeface="Poppins" pitchFamily="2" charset="77"/>
              <a:ea typeface="Lato Light" panose="020F0502020204030203" pitchFamily="34" charset="0"/>
              <a:cs typeface="Poppins" pitchFamily="2" charset="77"/>
            </a:endParaRPr>
          </a:p>
        </p:txBody>
      </p:sp>
      <p:sp>
        <p:nvSpPr>
          <p:cNvPr id="6" name="CuadroTexto 5">
            <a:extLst>
              <a:ext uri="{FF2B5EF4-FFF2-40B4-BE49-F238E27FC236}">
                <a16:creationId xmlns:a16="http://schemas.microsoft.com/office/drawing/2014/main" id="{9FBD6ACC-E329-08CE-C822-E30C84F2169F}"/>
              </a:ext>
            </a:extLst>
          </p:cNvPr>
          <p:cNvSpPr txBox="1"/>
          <p:nvPr/>
        </p:nvSpPr>
        <p:spPr>
          <a:xfrm>
            <a:off x="3599729" y="2497330"/>
            <a:ext cx="1400134"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défini</a:t>
            </a:r>
          </a:p>
        </p:txBody>
      </p:sp>
      <p:sp>
        <p:nvSpPr>
          <p:cNvPr id="7" name="CuadroTexto 6">
            <a:extLst>
              <a:ext uri="{FF2B5EF4-FFF2-40B4-BE49-F238E27FC236}">
                <a16:creationId xmlns:a16="http://schemas.microsoft.com/office/drawing/2014/main" id="{3351C22B-4870-DBE2-6DB7-BE5AF91E9D4F}"/>
              </a:ext>
            </a:extLst>
          </p:cNvPr>
          <p:cNvSpPr txBox="1"/>
          <p:nvPr/>
        </p:nvSpPr>
        <p:spPr>
          <a:xfrm>
            <a:off x="3590208" y="3128426"/>
            <a:ext cx="1439758" cy="1315360"/>
          </a:xfrm>
          <a:prstGeom prst="rect">
            <a:avLst/>
          </a:prstGeom>
          <a:noFill/>
          <a:ln>
            <a:noFill/>
          </a:ln>
        </p:spPr>
        <p:txBody>
          <a:bodyPr wrap="square" rtlCol="0">
            <a:spAutoFit/>
          </a:bodyPr>
          <a:lstStyle/>
          <a:p>
            <a:pPr>
              <a:lnSpc>
                <a:spcPct val="90000"/>
              </a:lnSpc>
              <a:buClr>
                <a:srgbClr val="000000"/>
              </a:buClr>
              <a:buSzPts val="1200"/>
            </a:pPr>
            <a:r>
              <a:rPr lang="fr-FR" sz="1100" dirty="0">
                <a:latin typeface="Poppins" pitchFamily="2" charset="77"/>
                <a:ea typeface="Calibri" panose="020F0502020204030204" pitchFamily="34" charset="0"/>
                <a:cs typeface="Poppins" pitchFamily="2" charset="77"/>
              </a:rPr>
              <a:t>Les éléments disponibles sont systématiquement mis en œuvre, mais il y a des biais ou des problèmes reconnus.</a:t>
            </a:r>
            <a:endParaRPr lang="fr-FR" sz="1100" dirty="0">
              <a:latin typeface="Poppins" pitchFamily="2" charset="77"/>
              <a:cs typeface="Poppins" pitchFamily="2" charset="77"/>
            </a:endParaRPr>
          </a:p>
        </p:txBody>
      </p:sp>
      <p:sp>
        <p:nvSpPr>
          <p:cNvPr id="8" name="CuadroTexto 7">
            <a:extLst>
              <a:ext uri="{FF2B5EF4-FFF2-40B4-BE49-F238E27FC236}">
                <a16:creationId xmlns:a16="http://schemas.microsoft.com/office/drawing/2014/main" id="{AD3A140D-C6B1-5E96-A823-03C618FF3D94}"/>
              </a:ext>
            </a:extLst>
          </p:cNvPr>
          <p:cNvSpPr txBox="1"/>
          <p:nvPr/>
        </p:nvSpPr>
        <p:spPr>
          <a:xfrm>
            <a:off x="5277866" y="2485123"/>
            <a:ext cx="1424568" cy="600164"/>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de gestion quantitative</a:t>
            </a:r>
          </a:p>
        </p:txBody>
      </p:sp>
      <p:sp>
        <p:nvSpPr>
          <p:cNvPr id="9" name="CuadroTexto 8">
            <a:extLst>
              <a:ext uri="{FF2B5EF4-FFF2-40B4-BE49-F238E27FC236}">
                <a16:creationId xmlns:a16="http://schemas.microsoft.com/office/drawing/2014/main" id="{5B4F4351-A278-072B-EB99-CA95D2AC0F40}"/>
              </a:ext>
            </a:extLst>
          </p:cNvPr>
          <p:cNvSpPr txBox="1"/>
          <p:nvPr/>
        </p:nvSpPr>
        <p:spPr>
          <a:xfrm>
            <a:off x="5305984" y="3128426"/>
            <a:ext cx="1531678" cy="1446550"/>
          </a:xfrm>
          <a:prstGeom prst="rect">
            <a:avLst/>
          </a:prstGeom>
          <a:noFill/>
          <a:ln>
            <a:noFill/>
          </a:ln>
        </p:spPr>
        <p:txBody>
          <a:bodyPr wrap="square" rtlCol="0">
            <a:spAutoFit/>
          </a:bodyPr>
          <a:lstStyle/>
          <a:p>
            <a:pPr>
              <a:buClr>
                <a:srgbClr val="000000"/>
              </a:buClr>
              <a:buSzPts val="1200"/>
            </a:pPr>
            <a:r>
              <a:rPr lang="fr-FR" sz="1100" dirty="0">
                <a:latin typeface="Poppins" pitchFamily="2" charset="77"/>
                <a:ea typeface="Calibri" panose="020F0502020204030204" pitchFamily="34" charset="0"/>
                <a:cs typeface="Poppins" pitchFamily="2" charset="77"/>
              </a:rPr>
              <a:t>Tous les éléments sont disponibles, fiables, complets et mis à jour. On sait que certains biais ou problèmes peuvent être améliorés.</a:t>
            </a:r>
            <a:endParaRPr lang="fr-FR" sz="1100" dirty="0">
              <a:latin typeface="Poppins" pitchFamily="2" charset="77"/>
              <a:ea typeface="Poppins"/>
              <a:cs typeface="Poppins" pitchFamily="2" charset="77"/>
              <a:sym typeface="Poppins"/>
            </a:endParaRPr>
          </a:p>
        </p:txBody>
      </p:sp>
      <p:sp>
        <p:nvSpPr>
          <p:cNvPr id="10" name="CuadroTexto 9">
            <a:extLst>
              <a:ext uri="{FF2B5EF4-FFF2-40B4-BE49-F238E27FC236}">
                <a16:creationId xmlns:a16="http://schemas.microsoft.com/office/drawing/2014/main" id="{862CB85C-DF72-0F61-5F21-9EF0A505B27F}"/>
              </a:ext>
            </a:extLst>
          </p:cNvPr>
          <p:cNvSpPr txBox="1"/>
          <p:nvPr/>
        </p:nvSpPr>
        <p:spPr>
          <a:xfrm>
            <a:off x="6804686" y="2512954"/>
            <a:ext cx="1594394"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optimisé</a:t>
            </a:r>
          </a:p>
        </p:txBody>
      </p:sp>
      <p:sp>
        <p:nvSpPr>
          <p:cNvPr id="11" name="CuadroTexto 10">
            <a:extLst>
              <a:ext uri="{FF2B5EF4-FFF2-40B4-BE49-F238E27FC236}">
                <a16:creationId xmlns:a16="http://schemas.microsoft.com/office/drawing/2014/main" id="{00933549-21DB-CB74-2766-4D9531BFCE12}"/>
              </a:ext>
            </a:extLst>
          </p:cNvPr>
          <p:cNvSpPr txBox="1"/>
          <p:nvPr/>
        </p:nvSpPr>
        <p:spPr>
          <a:xfrm>
            <a:off x="7007217" y="3128426"/>
            <a:ext cx="1752283" cy="858312"/>
          </a:xfrm>
          <a:prstGeom prst="rect">
            <a:avLst/>
          </a:prstGeom>
          <a:noFill/>
          <a:ln>
            <a:noFill/>
          </a:ln>
        </p:spPr>
        <p:txBody>
          <a:bodyPr wrap="square" rtlCol="0">
            <a:spAutoFit/>
          </a:bodyPr>
          <a:lstStyle/>
          <a:p>
            <a:pPr>
              <a:lnSpc>
                <a:spcPct val="90000"/>
              </a:lnSpc>
              <a:buClr>
                <a:srgbClr val="000000"/>
              </a:buClr>
              <a:buSzPts val="1200"/>
            </a:pPr>
            <a:r>
              <a:rPr lang="fr-FR" sz="1100" dirty="0">
                <a:latin typeface="Poppins" pitchFamily="2" charset="77"/>
                <a:ea typeface="Calibri" panose="020F0502020204030204" pitchFamily="34" charset="0"/>
                <a:cs typeface="Poppins" pitchFamily="2" charset="77"/>
              </a:rPr>
              <a:t>Tous les éléments sont disponibles, mis à jour et mis en œuvre de manière cohérente.</a:t>
            </a:r>
            <a:endParaRPr lang="fr-FR" sz="1100" dirty="0">
              <a:latin typeface="Poppins" pitchFamily="2" charset="77"/>
              <a:cs typeface="Poppins" pitchFamily="2" charset="77"/>
            </a:endParaRPr>
          </a:p>
        </p:txBody>
      </p:sp>
      <p:sp>
        <p:nvSpPr>
          <p:cNvPr id="12" name="CuadroTexto 11">
            <a:extLst>
              <a:ext uri="{FF2B5EF4-FFF2-40B4-BE49-F238E27FC236}">
                <a16:creationId xmlns:a16="http://schemas.microsoft.com/office/drawing/2014/main" id="{51914CD8-5DE0-6DA9-51FA-CE705059AE7A}"/>
              </a:ext>
            </a:extLst>
          </p:cNvPr>
          <p:cNvSpPr txBox="1"/>
          <p:nvPr/>
        </p:nvSpPr>
        <p:spPr>
          <a:xfrm>
            <a:off x="1847241" y="1086059"/>
            <a:ext cx="5493208" cy="338554"/>
          </a:xfrm>
          <a:prstGeom prst="rect">
            <a:avLst/>
          </a:prstGeom>
          <a:noFill/>
        </p:spPr>
        <p:txBody>
          <a:bodyPr wrap="square" rtlCol="0">
            <a:spAutoFit/>
          </a:bodyPr>
          <a:lstStyle/>
          <a:p>
            <a:pPr algn="ctr"/>
            <a:r>
              <a:rPr lang="fr-FR" sz="1600" b="1" dirty="0">
                <a:solidFill>
                  <a:srgbClr val="002060"/>
                </a:solidFill>
                <a:latin typeface="Poppins" pitchFamily="2" charset="77"/>
                <a:cs typeface="Poppins" pitchFamily="2" charset="77"/>
              </a:rPr>
              <a:t>Niveau de performances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3778-FA6E-32EC-3BB0-C1E790181B4E}"/>
              </a:ext>
            </a:extLst>
          </p:cNvPr>
          <p:cNvSpPr>
            <a:spLocks noGrp="1"/>
          </p:cNvSpPr>
          <p:nvPr>
            <p:ph type="title"/>
          </p:nvPr>
        </p:nvSpPr>
        <p:spPr/>
        <p:txBody>
          <a:bodyPr/>
          <a:lstStyle/>
          <a:p>
            <a:r>
              <a:rPr lang="fr" dirty="0"/>
              <a:t>Procedures d’auto-évaluation</a:t>
            </a:r>
          </a:p>
        </p:txBody>
      </p:sp>
      <p:sp>
        <p:nvSpPr>
          <p:cNvPr id="4" name="TextBox 3">
            <a:extLst>
              <a:ext uri="{FF2B5EF4-FFF2-40B4-BE49-F238E27FC236}">
                <a16:creationId xmlns:a16="http://schemas.microsoft.com/office/drawing/2014/main" id="{1705F736-B6FF-4953-00C5-A581E1140087}"/>
              </a:ext>
            </a:extLst>
          </p:cNvPr>
          <p:cNvSpPr txBox="1"/>
          <p:nvPr/>
        </p:nvSpPr>
        <p:spPr>
          <a:xfrm>
            <a:off x="729205" y="1419963"/>
            <a:ext cx="7587206" cy="2769989"/>
          </a:xfrm>
          <a:prstGeom prst="rect">
            <a:avLst/>
          </a:prstGeom>
          <a:noFill/>
        </p:spPr>
        <p:txBody>
          <a:bodyPr wrap="square" lIns="68580" tIns="34290" rIns="68580" bIns="34290" anchor="t">
            <a:spAutoFit/>
          </a:bodyPr>
          <a:lstStyle/>
          <a:p>
            <a:pPr marL="257175" indent="-257175">
              <a:buFont typeface="+mj-lt"/>
              <a:buAutoNum type="arabicPeriod"/>
            </a:pPr>
            <a:r>
              <a:rPr lang="fr" sz="1350" dirty="0">
                <a:latin typeface="Poppins"/>
                <a:cs typeface="Poppins"/>
                <a:sym typeface="Poppins"/>
              </a:rPr>
              <a:t>L'outil est auto-administré par le pays.</a:t>
            </a:r>
          </a:p>
          <a:p>
            <a:pPr marL="713899" indent="-257175">
              <a:buFont typeface="+mj-lt"/>
              <a:buAutoNum type="arabicPeriod"/>
            </a:pPr>
            <a:endParaRPr lang="es-ES" sz="1350" dirty="0">
              <a:latin typeface="Poppins"/>
              <a:cs typeface="Poppins"/>
            </a:endParaRPr>
          </a:p>
          <a:p>
            <a:pPr marL="257175" indent="-257175">
              <a:buFont typeface="+mj-lt"/>
              <a:buAutoNum type="arabicPeriod"/>
            </a:pPr>
            <a:r>
              <a:rPr lang="fr" sz="1350" dirty="0">
                <a:latin typeface="Poppins"/>
                <a:cs typeface="Poppins"/>
                <a:sym typeface="Poppins"/>
              </a:rPr>
              <a:t>Les conseillers CIM de l’OPS fournissent un soutien technique et des éclaircissements. Ils ne fournissent pas de recommandations pour la sélection des pointages finals.</a:t>
            </a:r>
          </a:p>
          <a:p>
            <a:pPr marL="713899" indent="-257175">
              <a:buFont typeface="+mj-lt"/>
              <a:buAutoNum type="arabicPeriod"/>
            </a:pPr>
            <a:endParaRPr lang="es-ES" sz="1350" dirty="0">
              <a:latin typeface="Poppins"/>
              <a:cs typeface="Poppins"/>
            </a:endParaRPr>
          </a:p>
          <a:p>
            <a:pPr marL="257175" indent="-257175">
              <a:buFont typeface="+mj-lt"/>
              <a:buAutoNum type="arabicPeriod"/>
            </a:pPr>
            <a:r>
              <a:rPr lang="fr" sz="1350" dirty="0">
                <a:latin typeface="Poppins"/>
                <a:cs typeface="Poppins"/>
                <a:sym typeface="Poppins"/>
              </a:rPr>
              <a:t>L'outil est conçu pour l'auto-évaluation du PEV et pour promouvoir l'amélioration du programme. Sa fonction n’est pas d’évaluer ou apporter un jugement sur la performance du pays.</a:t>
            </a:r>
            <a:endParaRPr lang="es-ES" sz="1350" dirty="0">
              <a:latin typeface="Poppins"/>
              <a:cs typeface="Poppins"/>
            </a:endParaRPr>
          </a:p>
          <a:p>
            <a:pPr marL="713899" indent="-257175">
              <a:buFont typeface="+mj-lt"/>
              <a:buAutoNum type="arabicPeriod"/>
            </a:pPr>
            <a:endParaRPr lang="es-ES" sz="1350" dirty="0">
              <a:latin typeface="Poppins"/>
              <a:cs typeface="Poppins"/>
            </a:endParaRPr>
          </a:p>
          <a:p>
            <a:pPr marL="257175" indent="-257175">
              <a:buFont typeface="+mj-lt"/>
              <a:buAutoNum type="arabicPeriod"/>
            </a:pPr>
            <a:r>
              <a:rPr lang="fr" sz="1350" dirty="0">
                <a:latin typeface="Poppins"/>
                <a:cs typeface="Poppins"/>
                <a:sym typeface="Poppins"/>
              </a:rPr>
              <a:t>L’évaluation sur l’échelle de maturité n’est pas l’objectif principal. Le but est d’identifier les causes sous-jacentes des obstacles et de elaborer des points d’action qui contribueront à améliorer le PEV national.</a:t>
            </a:r>
          </a:p>
        </p:txBody>
      </p:sp>
    </p:spTree>
    <p:extLst>
      <p:ext uri="{BB962C8B-B14F-4D97-AF65-F5344CB8AC3E}">
        <p14:creationId xmlns:p14="http://schemas.microsoft.com/office/powerpoint/2010/main" val="129973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ctrTitle"/>
          </p:nvPr>
        </p:nvSpPr>
        <p:spPr/>
        <p:txBody>
          <a:bodyPr/>
          <a:lstStyle/>
          <a:p>
            <a:r>
              <a:rPr lang="fr" dirty="0"/>
              <a:t>Merci</a:t>
            </a:r>
          </a:p>
        </p:txBody>
      </p:sp>
    </p:spTree>
    <p:extLst>
      <p:ext uri="{BB962C8B-B14F-4D97-AF65-F5344CB8AC3E}">
        <p14:creationId xmlns:p14="http://schemas.microsoft.com/office/powerpoint/2010/main" val="338968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C9C0-9E3E-FE47-346A-A802961993B7}"/>
              </a:ext>
            </a:extLst>
          </p:cNvPr>
          <p:cNvSpPr>
            <a:spLocks noGrp="1"/>
          </p:cNvSpPr>
          <p:nvPr>
            <p:ph type="title"/>
          </p:nvPr>
        </p:nvSpPr>
        <p:spPr/>
        <p:txBody>
          <a:bodyPr>
            <a:normAutofit/>
          </a:bodyPr>
          <a:lstStyle/>
          <a:p>
            <a:r>
              <a:rPr lang="en-US" sz="2700" dirty="0"/>
              <a:t>Agenda</a:t>
            </a:r>
          </a:p>
        </p:txBody>
      </p:sp>
      <p:sp>
        <p:nvSpPr>
          <p:cNvPr id="3" name="Google Shape;233;p25">
            <a:extLst>
              <a:ext uri="{FF2B5EF4-FFF2-40B4-BE49-F238E27FC236}">
                <a16:creationId xmlns:a16="http://schemas.microsoft.com/office/drawing/2014/main" id="{3ABD2A24-495F-9728-6C8A-FF09D6BE8BD9}"/>
              </a:ext>
            </a:extLst>
          </p:cNvPr>
          <p:cNvSpPr txBox="1">
            <a:spLocks/>
          </p:cNvSpPr>
          <p:nvPr/>
        </p:nvSpPr>
        <p:spPr>
          <a:xfrm>
            <a:off x="628650" y="1199370"/>
            <a:ext cx="8079415" cy="355338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244800" indent="-181968">
              <a:lnSpc>
                <a:spcPct val="100000"/>
              </a:lnSpc>
              <a:spcBef>
                <a:spcPts val="1200"/>
              </a:spcBef>
              <a:buSzPts val="1505"/>
              <a:buFont typeface="Poppins"/>
              <a:buChar char="●"/>
            </a:pPr>
            <a:r>
              <a:rPr lang="fr-FR" sz="1800" dirty="0">
                <a:latin typeface="Poppins"/>
                <a:ea typeface="Poppins"/>
                <a:cs typeface="Poppins"/>
                <a:sym typeface="Poppins"/>
              </a:rPr>
              <a:t>État actuel du programme régional d’immunisation des Amériques</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But et objectif de la méthodologie de monitorage de la performance du PEV national.</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Différentes composantes de l’outil</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Items par composante du PEV</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Points clés à considérer</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Résultats attendus</a:t>
            </a:r>
          </a:p>
        </p:txBody>
      </p:sp>
    </p:spTree>
    <p:extLst>
      <p:ext uri="{BB962C8B-B14F-4D97-AF65-F5344CB8AC3E}">
        <p14:creationId xmlns:p14="http://schemas.microsoft.com/office/powerpoint/2010/main" val="71684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FA28-F00C-448B-1B09-11DB9BE53138}"/>
              </a:ext>
            </a:extLst>
          </p:cNvPr>
          <p:cNvSpPr>
            <a:spLocks noGrp="1"/>
          </p:cNvSpPr>
          <p:nvPr>
            <p:ph type="title"/>
          </p:nvPr>
        </p:nvSpPr>
        <p:spPr/>
        <p:txBody>
          <a:bodyPr>
            <a:normAutofit fontScale="90000"/>
          </a:bodyPr>
          <a:lstStyle/>
          <a:p>
            <a:r>
              <a:rPr lang="fr-FR" sz="3600" dirty="0">
                <a:latin typeface="Poppins"/>
                <a:ea typeface="Poppins"/>
                <a:cs typeface="Poppins"/>
                <a:sym typeface="Poppins"/>
              </a:rPr>
              <a:t>État actuel du programme national d’immunisation</a:t>
            </a:r>
            <a:endParaRPr lang="en-US" dirty="0"/>
          </a:p>
        </p:txBody>
      </p:sp>
      <p:sp>
        <p:nvSpPr>
          <p:cNvPr id="4" name="CuadroTexto 3">
            <a:extLst>
              <a:ext uri="{FF2B5EF4-FFF2-40B4-BE49-F238E27FC236}">
                <a16:creationId xmlns:a16="http://schemas.microsoft.com/office/drawing/2014/main" id="{101313FF-2908-7A17-7404-2668552B2E1D}"/>
              </a:ext>
            </a:extLst>
          </p:cNvPr>
          <p:cNvSpPr txBox="1"/>
          <p:nvPr/>
        </p:nvSpPr>
        <p:spPr>
          <a:xfrm>
            <a:off x="628650" y="1554402"/>
            <a:ext cx="8004987" cy="2862322"/>
          </a:xfrm>
          <a:prstGeom prst="rect">
            <a:avLst/>
          </a:prstGeom>
          <a:noFill/>
        </p:spPr>
        <p:txBody>
          <a:bodyPr wrap="square" rtlCol="0">
            <a:spAutoFit/>
          </a:bodyPr>
          <a:lstStyle/>
          <a:p>
            <a:pPr marL="285750" lvl="0" indent="-285750">
              <a:buSzPts val="1100"/>
              <a:buFont typeface="Wingdings" pitchFamily="2" charset="2"/>
              <a:buChar char="§"/>
              <a:tabLst>
                <a:tab pos="270510" algn="l"/>
              </a:tabLst>
            </a:pP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Situation des services de santé suite à la pandémie</a:t>
            </a:r>
          </a:p>
          <a:p>
            <a:pPr marL="285750" lvl="0" indent="-285750">
              <a:buSzPts val="1100"/>
              <a:buFont typeface="Wingdings" pitchFamily="2" charset="2"/>
              <a:buChar char="§"/>
              <a:tabLst>
                <a:tab pos="270510" algn="l"/>
              </a:tabLst>
            </a:pPr>
            <a:r>
              <a:rPr lang="fr" sz="1800" i="1" dirty="0">
                <a:solidFill>
                  <a:srgbClr val="FF0000"/>
                </a:solidFill>
                <a:latin typeface="Poppins" panose="00000500000000000000" pitchFamily="2" charset="0"/>
                <a:ea typeface="Calibri" panose="020F0502020204030204" pitchFamily="34" charset="0"/>
                <a:cs typeface="Poppins" panose="00000500000000000000" pitchFamily="2" charset="0"/>
              </a:rPr>
              <a:t>O</a:t>
            </a: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pérations de vaccination contre COVID-19.</a:t>
            </a:r>
          </a:p>
          <a:p>
            <a:pPr marL="285750" lvl="0" indent="-285750">
              <a:buSzPts val="1100"/>
              <a:buFont typeface="Wingdings" pitchFamily="2" charset="2"/>
              <a:buChar char="§"/>
              <a:tabLst>
                <a:tab pos="270510" algn="l"/>
              </a:tabLst>
            </a:pP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Indicateurs </a:t>
            </a:r>
            <a:r>
              <a:rPr lang="fr" sz="1800" i="1" dirty="0">
                <a:solidFill>
                  <a:srgbClr val="FF0000"/>
                </a:solidFill>
                <a:latin typeface="Poppins" panose="00000500000000000000" pitchFamily="2" charset="0"/>
                <a:ea typeface="Calibri" panose="020F0502020204030204" pitchFamily="34" charset="0"/>
                <a:cs typeface="Poppins" panose="00000500000000000000" pitchFamily="2" charset="0"/>
              </a:rPr>
              <a:t>clé </a:t>
            </a: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de la performance du PEV :</a:t>
            </a:r>
            <a:endParaRPr lang="es-MX" sz="1800" i="1" dirty="0">
              <a:solidFill>
                <a:srgbClr val="FF0000"/>
              </a:solidFill>
              <a:latin typeface="Poppins" panose="00000500000000000000" pitchFamily="2" charset="0"/>
              <a:ea typeface="Noto Sans Symbols"/>
              <a:cs typeface="Poppins" panose="00000500000000000000" pitchFamily="2" charset="0"/>
            </a:endParaRPr>
          </a:p>
          <a:p>
            <a:pPr marL="574675" lvl="8" indent="-285750">
              <a:buSzPts val="1100"/>
              <a:buFont typeface="Courier New" panose="02070309020205020404" pitchFamily="49" charset="0"/>
              <a:buChar char="o"/>
              <a:tabLst>
                <a:tab pos="574675" algn="l"/>
              </a:tabLst>
            </a:pPr>
            <a:r>
              <a:rPr lang="fr" sz="1800" i="1" dirty="0">
                <a:solidFill>
                  <a:srgbClr val="FF0000"/>
                </a:solidFill>
                <a:latin typeface="Poppins" panose="00000500000000000000" pitchFamily="2" charset="0"/>
                <a:cs typeface="Poppins" panose="00000500000000000000" pitchFamily="2" charset="0"/>
              </a:rPr>
              <a:t>Enfants de moins d’un an qui sont dose zéro (c-a-d, sans DTC1).</a:t>
            </a:r>
          </a:p>
          <a:p>
            <a:pPr marL="574675" lvl="8" indent="-285750">
              <a:buSzPts val="1100"/>
              <a:buFont typeface="Courier New" panose="02070309020205020404" pitchFamily="49" charset="0"/>
              <a:buChar char="o"/>
              <a:tabLst>
                <a:tab pos="574675" algn="l"/>
              </a:tabLst>
            </a:pPr>
            <a:r>
              <a:rPr lang="fr" sz="1800" i="1" dirty="0">
                <a:solidFill>
                  <a:srgbClr val="FF0000"/>
                </a:solidFill>
                <a:effectLst/>
                <a:latin typeface="Poppins" panose="00000500000000000000" pitchFamily="2" charset="0"/>
                <a:ea typeface="Noto Sans Symbols"/>
                <a:cs typeface="Poppins" panose="00000500000000000000" pitchFamily="2" charset="0"/>
              </a:rPr>
              <a:t>Taux de couverture chez les enfants de moins de 5 ans, par antigene</a:t>
            </a:r>
          </a:p>
          <a:p>
            <a:pPr marL="574675" lvl="8" indent="-285750">
              <a:buSzPts val="1100"/>
              <a:buFont typeface="Courier New" panose="02070309020205020404" pitchFamily="49" charset="0"/>
              <a:buChar char="o"/>
              <a:tabLst>
                <a:tab pos="574675" algn="l"/>
              </a:tabLst>
            </a:pPr>
            <a:r>
              <a:rPr lang="fr" sz="1800" i="1" dirty="0">
                <a:solidFill>
                  <a:srgbClr val="FF0000"/>
                </a:solidFill>
                <a:latin typeface="Poppins" panose="00000500000000000000" pitchFamily="2" charset="0"/>
                <a:ea typeface="Noto Sans Symbols"/>
                <a:cs typeface="Poppins" panose="00000500000000000000" pitchFamily="2" charset="0"/>
              </a:rPr>
              <a:t>Taux de couverture chez la population adolescente et adulte (filles jusqu'à 15 ans, femmes enceintes, personnes âgées, agents de santé, autres groupes de population).</a:t>
            </a:r>
          </a:p>
        </p:txBody>
      </p:sp>
    </p:spTree>
    <p:extLst>
      <p:ext uri="{BB962C8B-B14F-4D97-AF65-F5344CB8AC3E}">
        <p14:creationId xmlns:p14="http://schemas.microsoft.com/office/powerpoint/2010/main" val="377503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FA28-F00C-448B-1B09-11DB9BE53138}"/>
              </a:ext>
            </a:extLst>
          </p:cNvPr>
          <p:cNvSpPr>
            <a:spLocks noGrp="1"/>
          </p:cNvSpPr>
          <p:nvPr>
            <p:ph type="title"/>
          </p:nvPr>
        </p:nvSpPr>
        <p:spPr/>
        <p:txBody>
          <a:bodyPr>
            <a:normAutofit fontScale="90000"/>
          </a:bodyPr>
          <a:lstStyle/>
          <a:p>
            <a:r>
              <a:rPr lang="fr-FR" sz="3600" dirty="0">
                <a:latin typeface="Poppins"/>
                <a:ea typeface="Poppins"/>
                <a:cs typeface="Poppins"/>
                <a:sym typeface="Poppins"/>
              </a:rPr>
              <a:t>État actuel du programme national d’immunisation</a:t>
            </a:r>
            <a:endParaRPr lang="en-US" dirty="0"/>
          </a:p>
        </p:txBody>
      </p:sp>
      <p:sp>
        <p:nvSpPr>
          <p:cNvPr id="4" name="CuadroTexto 3">
            <a:extLst>
              <a:ext uri="{FF2B5EF4-FFF2-40B4-BE49-F238E27FC236}">
                <a16:creationId xmlns:a16="http://schemas.microsoft.com/office/drawing/2014/main" id="{101313FF-2908-7A17-7404-2668552B2E1D}"/>
              </a:ext>
            </a:extLst>
          </p:cNvPr>
          <p:cNvSpPr txBox="1"/>
          <p:nvPr/>
        </p:nvSpPr>
        <p:spPr>
          <a:xfrm>
            <a:off x="628650" y="1400230"/>
            <a:ext cx="8004987" cy="923330"/>
          </a:xfrm>
          <a:prstGeom prst="rect">
            <a:avLst/>
          </a:prstGeom>
          <a:noFill/>
        </p:spPr>
        <p:txBody>
          <a:bodyPr wrap="square" rtlCol="0">
            <a:spAutoFit/>
          </a:bodyPr>
          <a:lstStyle/>
          <a:p>
            <a:pPr marL="342900" lvl="0" indent="-342900">
              <a:buSzPts val="1100"/>
              <a:buFont typeface="Arial" panose="020B0604020202020204" pitchFamily="34" charset="0"/>
              <a:buChar char="●"/>
              <a:tabLst>
                <a:tab pos="270510" algn="l"/>
              </a:tabLst>
            </a:pPr>
            <a:r>
              <a:rPr lang="fr" sz="18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Principales recommandations de la dernière évaluation nationale du PEV : défis, recommandations (atteintes</a:t>
            </a:r>
            <a:r>
              <a:rPr lang="fr" sz="1800" dirty="0">
                <a:latin typeface="Poppins" panose="00000500000000000000" pitchFamily="2" charset="0"/>
                <a:ea typeface="Calibri" panose="020F0502020204030204" pitchFamily="34" charset="0"/>
                <a:cs typeface="Poppins" panose="00000500000000000000" pitchFamily="2" charset="0"/>
              </a:rPr>
              <a:t>, </a:t>
            </a:r>
            <a:r>
              <a:rPr lang="fr" sz="18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en cours, non atteintes)</a:t>
            </a:r>
            <a:endParaRPr lang="es-MX"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0187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D125-E6E0-BF10-8914-506A6DB1C0BA}"/>
              </a:ext>
            </a:extLst>
          </p:cNvPr>
          <p:cNvSpPr>
            <a:spLocks noGrp="1"/>
          </p:cNvSpPr>
          <p:nvPr>
            <p:ph type="title"/>
          </p:nvPr>
        </p:nvSpPr>
        <p:spPr/>
        <p:txBody>
          <a:bodyPr/>
          <a:lstStyle/>
          <a:p>
            <a:r>
              <a:rPr lang="en-US" dirty="0"/>
              <a:t>Situation general du pays</a:t>
            </a:r>
          </a:p>
        </p:txBody>
      </p:sp>
      <p:sp>
        <p:nvSpPr>
          <p:cNvPr id="261" name="Google Shape;261;p27"/>
          <p:cNvSpPr txBox="1"/>
          <p:nvPr/>
        </p:nvSpPr>
        <p:spPr>
          <a:xfrm>
            <a:off x="1229150" y="2007250"/>
            <a:ext cx="7032000" cy="118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fr" sz="2400" b="1" dirty="0">
                <a:solidFill>
                  <a:srgbClr val="CC0000"/>
                </a:solidFill>
                <a:latin typeface="Poppins"/>
                <a:ea typeface="Poppins"/>
                <a:cs typeface="Poppins"/>
                <a:sym typeface="Poppins"/>
              </a:rPr>
              <a:t>Remarque : Inclure les diapositives pertinentes de « Annexe 4b : Présentation de l'analyse de la situation »</a:t>
            </a:r>
            <a:endParaRPr sz="2400" b="1" dirty="0">
              <a:solidFill>
                <a:srgbClr val="CC0000"/>
              </a:solidFill>
              <a:latin typeface="Poppins"/>
              <a:ea typeface="Poppins"/>
              <a:cs typeface="Poppins"/>
              <a:sym typeface="Poppins"/>
            </a:endParaRPr>
          </a:p>
        </p:txBody>
      </p:sp>
    </p:spTree>
    <p:extLst>
      <p:ext uri="{BB962C8B-B14F-4D97-AF65-F5344CB8AC3E}">
        <p14:creationId xmlns:p14="http://schemas.microsoft.com/office/powerpoint/2010/main" val="52462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4A96-C2AC-9877-3275-FF6785B1AA7A}"/>
              </a:ext>
            </a:extLst>
          </p:cNvPr>
          <p:cNvSpPr>
            <a:spLocks noGrp="1"/>
          </p:cNvSpPr>
          <p:nvPr>
            <p:ph type="title"/>
          </p:nvPr>
        </p:nvSpPr>
        <p:spPr/>
        <p:txBody>
          <a:bodyPr>
            <a:normAutofit/>
          </a:bodyPr>
          <a:lstStyle/>
          <a:p>
            <a:r>
              <a:rPr lang="fr-FR" sz="2700" dirty="0">
                <a:latin typeface="Poppins"/>
                <a:ea typeface="Poppins"/>
                <a:cs typeface="Poppins"/>
                <a:sym typeface="Poppins"/>
              </a:rPr>
              <a:t>But de la méthodologie</a:t>
            </a:r>
            <a:endParaRPr lang="en-US" sz="2700" dirty="0"/>
          </a:p>
        </p:txBody>
      </p:sp>
      <p:sp>
        <p:nvSpPr>
          <p:cNvPr id="3" name="Text Placeholder 2">
            <a:extLst>
              <a:ext uri="{FF2B5EF4-FFF2-40B4-BE49-F238E27FC236}">
                <a16:creationId xmlns:a16="http://schemas.microsoft.com/office/drawing/2014/main" id="{FEEFF2B1-1FD0-9F11-B3F6-350EFCB17088}"/>
              </a:ext>
            </a:extLst>
          </p:cNvPr>
          <p:cNvSpPr txBox="1">
            <a:spLocks/>
          </p:cNvSpPr>
          <p:nvPr/>
        </p:nvSpPr>
        <p:spPr>
          <a:xfrm>
            <a:off x="628651" y="1286762"/>
            <a:ext cx="4320806" cy="3048000"/>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97" indent="0">
              <a:buNone/>
            </a:pPr>
            <a:r>
              <a:rPr lang="fr" sz="1800" dirty="0">
                <a:latin typeface="Poppins"/>
                <a:ea typeface="Poppins"/>
                <a:cs typeface="Poppins"/>
                <a:sym typeface="Poppins"/>
              </a:rPr>
              <a:t>Auto-évaluer la performance du programme national de vaccination selon les 13 composantes du PEV, en utilisant un outil complet et standardisé pour identifier ses succès et lacunes et établir les priorités du programme.</a:t>
            </a:r>
          </a:p>
        </p:txBody>
      </p:sp>
      <p:pic>
        <p:nvPicPr>
          <p:cNvPr id="4" name="Google Shape;249;p27">
            <a:extLst>
              <a:ext uri="{FF2B5EF4-FFF2-40B4-BE49-F238E27FC236}">
                <a16:creationId xmlns:a16="http://schemas.microsoft.com/office/drawing/2014/main" id="{76809938-BAEE-97AF-64AA-ADEAE1BABFA3}"/>
              </a:ext>
            </a:extLst>
          </p:cNvPr>
          <p:cNvPicPr preferRelativeResize="0"/>
          <p:nvPr/>
        </p:nvPicPr>
        <p:blipFill rotWithShape="1">
          <a:blip r:embed="rId2">
            <a:alphaModFix/>
          </a:blip>
          <a:srcRect l="7433" t="6496" b="2387"/>
          <a:stretch/>
        </p:blipFill>
        <p:spPr>
          <a:xfrm>
            <a:off x="5114261" y="1236651"/>
            <a:ext cx="3694589" cy="3633005"/>
          </a:xfrm>
          <a:prstGeom prst="rect">
            <a:avLst/>
          </a:prstGeom>
          <a:noFill/>
          <a:ln>
            <a:noFill/>
          </a:ln>
        </p:spPr>
      </p:pic>
    </p:spTree>
    <p:extLst>
      <p:ext uri="{BB962C8B-B14F-4D97-AF65-F5344CB8AC3E}">
        <p14:creationId xmlns:p14="http://schemas.microsoft.com/office/powerpoint/2010/main" val="75965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p:txBody>
          <a:bodyPr/>
          <a:lstStyle/>
          <a:p>
            <a:r>
              <a:rPr lang="fr" sz="2700" dirty="0"/>
              <a:t>Objectifs de la méthodologie – </a:t>
            </a:r>
            <a:br>
              <a:rPr lang="fr" sz="2700" dirty="0"/>
            </a:br>
            <a:r>
              <a:rPr lang="fr" sz="2700" dirty="0"/>
              <a:t>Niveau national</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p:txBody>
          <a:bodyPr>
            <a:normAutofit/>
          </a:bodyPr>
          <a:lstStyle/>
          <a:p>
            <a:pPr marL="94774" indent="0">
              <a:buNone/>
            </a:pPr>
            <a:r>
              <a:rPr lang="fr" sz="1600" dirty="0"/>
              <a:t>Le protocole offre aux pays </a:t>
            </a:r>
            <a:r>
              <a:rPr lang="fr" sz="1600" dirty="0">
                <a:solidFill>
                  <a:srgbClr val="000000"/>
                </a:solidFill>
              </a:rPr>
              <a:t>une </a:t>
            </a:r>
            <a:r>
              <a:rPr lang="fr" sz="1600" dirty="0"/>
              <a:t>méthodologie et des outils pour :</a:t>
            </a:r>
            <a:endParaRPr lang="es-ES" sz="1600" dirty="0"/>
          </a:p>
          <a:p>
            <a:pPr marL="685800" indent="-342900">
              <a:spcBef>
                <a:spcPts val="1350"/>
              </a:spcBef>
              <a:buFont typeface="+mj-lt"/>
              <a:buAutoNum type="arabicPeriod"/>
            </a:pPr>
            <a:r>
              <a:rPr lang="fr" sz="1600" dirty="0"/>
              <a:t>Réaliser une auto-évaluation visant à reconnaître le niveau de performance des composantes du PEV pour répondre à ses objectifs et stratégies en fonction de contrôler et éliminer les maladies evitables par la vaccination (MEV).</a:t>
            </a:r>
          </a:p>
          <a:p>
            <a:pPr marL="685800" indent="-342900">
              <a:spcBef>
                <a:spcPts val="1350"/>
              </a:spcBef>
              <a:buFont typeface="+mj-lt"/>
              <a:buAutoNum type="arabicPeriod"/>
            </a:pPr>
            <a:r>
              <a:rPr lang="fr" sz="1600" dirty="0"/>
              <a:t>Identifier les difficultés et les défis rencontrés lors de l’auto-évaluation de chaque composante du PEV.</a:t>
            </a:r>
          </a:p>
          <a:p>
            <a:pPr marL="685800" indent="-342900">
              <a:spcBef>
                <a:spcPts val="1350"/>
              </a:spcBef>
              <a:buFont typeface="+mj-lt"/>
              <a:buAutoNum type="arabicPeriod"/>
            </a:pPr>
            <a:r>
              <a:rPr lang="fr" sz="1600" dirty="0"/>
              <a:t>Proposer un Plan d’action à court et moyen terme pour l'amélioration continue du PEV national</a:t>
            </a:r>
            <a:r>
              <a:rPr lang="f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s-MX" sz="1600" dirty="0">
              <a:latin typeface="Arial" panose="020B0604020202020204" pitchFamily="34" charset="0"/>
              <a:ea typeface="Times New Roman" panose="02020603050405020304" pitchFamily="18" charset="0"/>
              <a:cs typeface="Times New Roman" panose="02020603050405020304" pitchFamily="18" charset="0"/>
            </a:endParaRPr>
          </a:p>
          <a:p>
            <a:pPr marL="456724" indent="-361474"/>
            <a:endParaRPr lang="en-US" sz="1400" dirty="0"/>
          </a:p>
        </p:txBody>
      </p:sp>
    </p:spTree>
    <p:extLst>
      <p:ext uri="{BB962C8B-B14F-4D97-AF65-F5344CB8AC3E}">
        <p14:creationId xmlns:p14="http://schemas.microsoft.com/office/powerpoint/2010/main" val="115295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p:txBody>
          <a:bodyPr/>
          <a:lstStyle/>
          <a:p>
            <a:r>
              <a:rPr lang="fr" sz="2700" dirty="0"/>
              <a:t>Objectifs de la méthodologie – </a:t>
            </a:r>
            <a:br>
              <a:rPr lang="fr" sz="2700" dirty="0"/>
            </a:br>
            <a:r>
              <a:rPr lang="fr" sz="2700" dirty="0"/>
              <a:t>Niveau sous-national</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p:txBody>
          <a:bodyPr>
            <a:normAutofit/>
          </a:bodyPr>
          <a:lstStyle/>
          <a:p>
            <a:pPr marL="380524" indent="-285750"/>
            <a:r>
              <a:rPr lang="fr" sz="1600" dirty="0"/>
              <a:t>Au niveau sous-national et local, l'outil sert comme moyen de validation des pointages assignés par les autorités de santé publique au niveau national.</a:t>
            </a:r>
          </a:p>
          <a:p>
            <a:pPr marL="380524" indent="-285750"/>
            <a:r>
              <a:rPr lang="fr" sz="1600" dirty="0"/>
              <a:t>Lóutil permet d’examiner la mise en œuvre locale des operations du PEV, aidant à confirmer et à compléter les constants faits au niveau national.</a:t>
            </a:r>
          </a:p>
          <a:p>
            <a:pPr marL="380524" indent="-285750"/>
            <a:r>
              <a:rPr lang="fr" sz="1600" dirty="0"/>
              <a:t>Les pointages générés au niveau sous-national et local ne contribuent pas au pointage finale. Neanmoins, ils jouent un rôle crucial en informant et en affinant l’auto-evaluation au niveau national car ils fournissent une compréhension granulaire des performances du PEV sur le terrain.</a:t>
            </a:r>
          </a:p>
          <a:p>
            <a:pPr marL="94774" indent="0">
              <a:buNone/>
            </a:pPr>
            <a:endParaRPr lang="fr" sz="1600" dirty="0">
              <a:latin typeface="Calibri" panose="020F0502020204030204" pitchFamily="34" charset="0"/>
              <a:ea typeface="Poppins"/>
              <a:cs typeface="Calibri" panose="020F0502020204030204" pitchFamily="34" charset="0"/>
              <a:sym typeface="Poppins"/>
            </a:endParaRPr>
          </a:p>
          <a:p>
            <a:pPr marL="94774" indent="0">
              <a:buNone/>
            </a:pPr>
            <a:endParaRPr lang="fr" sz="1600" dirty="0">
              <a:latin typeface="Calibri" panose="020F0502020204030204" pitchFamily="34" charset="0"/>
              <a:ea typeface="Poppins"/>
              <a:cs typeface="Calibri" panose="020F0502020204030204" pitchFamily="34" charset="0"/>
              <a:sym typeface="Poppins"/>
            </a:endParaRPr>
          </a:p>
          <a:p>
            <a:pPr marL="94774" indent="0">
              <a:buNone/>
            </a:pPr>
            <a:endParaRPr lang="fr" sz="1600" dirty="0">
              <a:latin typeface="Calibri" panose="020F0502020204030204" pitchFamily="34" charset="0"/>
              <a:ea typeface="Poppins"/>
              <a:cs typeface="Calibri" panose="020F0502020204030204" pitchFamily="34" charset="0"/>
              <a:sym typeface="Poppins"/>
            </a:endParaRPr>
          </a:p>
          <a:p>
            <a:pPr marL="94774" indent="0">
              <a:buNone/>
            </a:pPr>
            <a:endParaRPr lang="en-US" sz="1400" dirty="0"/>
          </a:p>
        </p:txBody>
      </p:sp>
    </p:spTree>
    <p:extLst>
      <p:ext uri="{BB962C8B-B14F-4D97-AF65-F5344CB8AC3E}">
        <p14:creationId xmlns:p14="http://schemas.microsoft.com/office/powerpoint/2010/main" val="5572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title"/>
          </p:nvPr>
        </p:nvSpPr>
        <p:spPr>
          <a:xfrm>
            <a:off x="784907" y="343292"/>
            <a:ext cx="8236500" cy="994200"/>
          </a:xfrm>
        </p:spPr>
        <p:txBody>
          <a:bodyPr/>
          <a:lstStyle/>
          <a:p>
            <a:r>
              <a:rPr lang="fr" dirty="0"/>
              <a:t>Description de l'outil</a:t>
            </a:r>
          </a:p>
        </p:txBody>
      </p:sp>
      <p:sp>
        <p:nvSpPr>
          <p:cNvPr id="3" name="Text Placeholder 2">
            <a:extLst>
              <a:ext uri="{FF2B5EF4-FFF2-40B4-BE49-F238E27FC236}">
                <a16:creationId xmlns:a16="http://schemas.microsoft.com/office/drawing/2014/main" id="{05157406-BADF-E6E3-FFC4-53B9ECDB5204}"/>
              </a:ext>
            </a:extLst>
          </p:cNvPr>
          <p:cNvSpPr>
            <a:spLocks noGrp="1"/>
          </p:cNvSpPr>
          <p:nvPr>
            <p:ph type="body" idx="1"/>
          </p:nvPr>
        </p:nvSpPr>
        <p:spPr>
          <a:xfrm>
            <a:off x="784908" y="1421305"/>
            <a:ext cx="7218986" cy="3048000"/>
          </a:xfrm>
        </p:spPr>
        <p:txBody>
          <a:bodyPr>
            <a:normAutofit/>
          </a:bodyPr>
          <a:lstStyle/>
          <a:p>
            <a:pPr marL="0" indent="0">
              <a:lnSpc>
                <a:spcPct val="115000"/>
              </a:lnSpc>
              <a:buNone/>
            </a:pPr>
            <a:r>
              <a:rPr lang="fr" sz="1800" dirty="0"/>
              <a:t>Un total de </a:t>
            </a:r>
            <a:r>
              <a:rPr lang="fr" sz="1800" b="1" dirty="0"/>
              <a:t>196 </a:t>
            </a:r>
            <a:r>
              <a:rPr lang="fr" sz="1800" dirty="0"/>
              <a:t>questions pour 13 composantes :</a:t>
            </a:r>
          </a:p>
          <a:p>
            <a:pPr marL="0" indent="457189">
              <a:lnSpc>
                <a:spcPct val="115000"/>
              </a:lnSpc>
              <a:buNone/>
            </a:pPr>
            <a:r>
              <a:rPr lang="fr" sz="1800" dirty="0"/>
              <a:t>109 au niveau national</a:t>
            </a:r>
          </a:p>
          <a:p>
            <a:pPr marL="0" indent="457189">
              <a:lnSpc>
                <a:spcPct val="115000"/>
              </a:lnSpc>
              <a:buNone/>
            </a:pPr>
            <a:r>
              <a:rPr lang="fr" sz="1800" dirty="0"/>
              <a:t>67 au niveau sous-national</a:t>
            </a:r>
          </a:p>
          <a:p>
            <a:pPr marL="0" indent="457189">
              <a:lnSpc>
                <a:spcPct val="115000"/>
              </a:lnSpc>
              <a:buNone/>
            </a:pPr>
            <a:r>
              <a:rPr lang="fr" sz="1800" dirty="0"/>
              <a:t>20 au niveau local</a:t>
            </a:r>
            <a:endParaRPr lang="en-US" sz="1800" dirty="0"/>
          </a:p>
        </p:txBody>
      </p:sp>
    </p:spTree>
    <p:extLst>
      <p:ext uri="{BB962C8B-B14F-4D97-AF65-F5344CB8AC3E}">
        <p14:creationId xmlns:p14="http://schemas.microsoft.com/office/powerpoint/2010/main" val="12396292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20" ma:contentTypeDescription="Create a new document." ma:contentTypeScope="" ma:versionID="c9e009728f5cfba670b057a6f188be73">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8fd96ccf753695bffec13620459a90"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85901-EB6F-412E-A6B8-0401F2D66726}">
  <ds:schemaRefs>
    <ds:schemaRef ds:uri="http://schemas.microsoft.com/sharepoint/v3/contenttype/forms"/>
  </ds:schemaRefs>
</ds:datastoreItem>
</file>

<file path=customXml/itemProps2.xml><?xml version="1.0" encoding="utf-8"?>
<ds:datastoreItem xmlns:ds="http://schemas.openxmlformats.org/officeDocument/2006/customXml" ds:itemID="{DC04B321-8A1D-469A-8F29-7FF7FC90A87A}">
  <ds:schemaRefs>
    <ds:schemaRef ds:uri="http://www.w3.org/XML/1998/namespace"/>
    <ds:schemaRef ds:uri="http://purl.org/dc/elements/1.1/"/>
    <ds:schemaRef ds:uri="13824d70-7bf2-44bc-87a6-298660e5dadd"/>
    <ds:schemaRef ds:uri="http://schemas.microsoft.com/office/infopath/2007/PartnerControls"/>
    <ds:schemaRef ds:uri="http://schemas.microsoft.com/office/2006/documentManagement/types"/>
    <ds:schemaRef ds:uri="http://purl.org/dc/terms/"/>
    <ds:schemaRef ds:uri="5e13aadc-de86-43ee-b386-40c01ba74c80"/>
    <ds:schemaRef ds:uri="http://schemas.openxmlformats.org/package/2006/metadata/core-properties"/>
    <ds:schemaRef ds:uri="824a6a19-c959-42ab-aba9-d8066f14d88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663E108-D030-48B2-A7D7-AC962561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700</Words>
  <Application>Microsoft Macintosh PowerPoint</Application>
  <PresentationFormat>On-screen Show (16:9)</PresentationFormat>
  <Paragraphs>70</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Wingdings</vt:lpstr>
      <vt:lpstr>Poppins SemiBold</vt:lpstr>
      <vt:lpstr>Poppins Black</vt:lpstr>
      <vt:lpstr>Courier New</vt:lpstr>
      <vt:lpstr>Poppins</vt:lpstr>
      <vt:lpstr>Poppins ExtraBold</vt:lpstr>
      <vt:lpstr>Arial</vt:lpstr>
      <vt:lpstr>Office Theme</vt:lpstr>
      <vt:lpstr>Outil de monitorage de la peformance du programme élargi de vaccination (PEV)</vt:lpstr>
      <vt:lpstr>Agenda</vt:lpstr>
      <vt:lpstr>État actuel du programme national d’immunisation</vt:lpstr>
      <vt:lpstr>État actuel du programme national d’immunisation</vt:lpstr>
      <vt:lpstr>Situation general du pays</vt:lpstr>
      <vt:lpstr>But de la méthodologie</vt:lpstr>
      <vt:lpstr>Objectifs de la méthodologie –  Niveau national</vt:lpstr>
      <vt:lpstr>Objectifs de la méthodologie –  Niveau sous-national</vt:lpstr>
      <vt:lpstr>Description de l'outil</vt:lpstr>
      <vt:lpstr>Description de l'outil</vt:lpstr>
      <vt:lpstr>L'échelle de maturite en 5 points</vt:lpstr>
      <vt:lpstr>Procedures d’auto-évaluation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PAHO's performance monitoring tool for national EPI teams</dc:title>
  <cp:lastModifiedBy>Juanjo J. Vasquez Rojas</cp:lastModifiedBy>
  <cp:revision>22</cp:revision>
  <dcterms:modified xsi:type="dcterms:W3CDTF">2024-06-13T16:04:58Z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PAHO Keyword">
    <vt:lpwstr/>
  </property>
  <property fmtid="{D5CDD505-2E9C-101B-9397-08002B2CF9AE}" pid="4" name="MediaServiceImageTags">
    <vt:lpwstr/>
  </property>
</Properties>
</file>